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E573-7F94-4B60-9D8A-6F05B80B1E85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DADB-33C0-4DFF-8BE3-0B66B390C82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362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E573-7F94-4B60-9D8A-6F05B80B1E85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DADB-33C0-4DFF-8BE3-0B66B390C82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427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E573-7F94-4B60-9D8A-6F05B80B1E85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DADB-33C0-4DFF-8BE3-0B66B390C82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026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E573-7F94-4B60-9D8A-6F05B80B1E85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DADB-33C0-4DFF-8BE3-0B66B390C82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887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E573-7F94-4B60-9D8A-6F05B80B1E85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DADB-33C0-4DFF-8BE3-0B66B390C82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274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E573-7F94-4B60-9D8A-6F05B80B1E85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DADB-33C0-4DFF-8BE3-0B66B390C82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001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E573-7F94-4B60-9D8A-6F05B80B1E85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DADB-33C0-4DFF-8BE3-0B66B390C82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071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E573-7F94-4B60-9D8A-6F05B80B1E85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DADB-33C0-4DFF-8BE3-0B66B390C82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74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E573-7F94-4B60-9D8A-6F05B80B1E85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DADB-33C0-4DFF-8BE3-0B66B390C82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207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E573-7F94-4B60-9D8A-6F05B80B1E85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DADB-33C0-4DFF-8BE3-0B66B390C82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329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E573-7F94-4B60-9D8A-6F05B80B1E85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DADB-33C0-4DFF-8BE3-0B66B390C82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188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E573-7F94-4B60-9D8A-6F05B80B1E85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EDADB-33C0-4DFF-8BE3-0B66B390C82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48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nagit_PPT19B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8765"/>
            <a:ext cx="6624736" cy="67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146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PowerPoint Presentation</vt:lpstr>
    </vt:vector>
  </TitlesOfParts>
  <Company>Rio Tinto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Martel, Michel (GBS)</dc:creator>
  <cp:lastModifiedBy>DELL</cp:lastModifiedBy>
  <cp:revision>1</cp:revision>
  <dcterms:created xsi:type="dcterms:W3CDTF">2016-03-13T12:48:45Z</dcterms:created>
  <dcterms:modified xsi:type="dcterms:W3CDTF">2025-04-10T02:42:37Z</dcterms:modified>
</cp:coreProperties>
</file>