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4"/>
      <p:bold r:id="rId15"/>
      <p:italic r:id="rId16"/>
      <p:boldItalic r:id="rId17"/>
    </p:embeddedFont>
    <p:embeddedFont>
      <p:font typeface="PT Sans Narrow" panose="020F0502020204030204" pitchFamily="3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51926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Céline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Émeline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Céline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Céline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Céline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Céline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Céline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Céline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Céline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Céline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Céline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Céline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Céline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Céline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Céline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Céline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Céline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Céline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Céline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Céline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Céline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Céline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Céline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Céline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Céline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Céline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Céline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Céline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Céline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Céline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Céline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Céline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Céline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Céline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Céline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Céline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Céline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Pierrick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Pierrick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Pierrick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199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199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3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0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400"/>
            </a:lvl1pPr>
            <a:lvl2pPr lvl="1" algn="ctr" rtl="0">
              <a:spcBef>
                <a:spcPts val="0"/>
              </a:spcBef>
              <a:buSzPct val="100000"/>
              <a:defRPr sz="5400"/>
            </a:lvl2pPr>
            <a:lvl3pPr lvl="2" algn="ctr" rtl="0">
              <a:spcBef>
                <a:spcPts val="0"/>
              </a:spcBef>
              <a:buSzPct val="100000"/>
              <a:defRPr sz="5400"/>
            </a:lvl3pPr>
            <a:lvl4pPr lvl="3" algn="ctr" rtl="0">
              <a:spcBef>
                <a:spcPts val="0"/>
              </a:spcBef>
              <a:buSzPct val="100000"/>
              <a:defRPr sz="5400"/>
            </a:lvl4pPr>
            <a:lvl5pPr lvl="4" algn="ctr" rtl="0">
              <a:spcBef>
                <a:spcPts val="0"/>
              </a:spcBef>
              <a:buSzPct val="100000"/>
              <a:defRPr sz="5400"/>
            </a:lvl5pPr>
            <a:lvl6pPr lvl="5" algn="ctr" rtl="0">
              <a:spcBef>
                <a:spcPts val="0"/>
              </a:spcBef>
              <a:buSzPct val="100000"/>
              <a:defRPr sz="5400"/>
            </a:lvl6pPr>
            <a:lvl7pPr lvl="6" algn="ctr" rtl="0">
              <a:spcBef>
                <a:spcPts val="0"/>
              </a:spcBef>
              <a:buSzPct val="100000"/>
              <a:defRPr sz="5400"/>
            </a:lvl7pPr>
            <a:lvl8pPr lvl="7" algn="ctr" rtl="0">
              <a:spcBef>
                <a:spcPts val="0"/>
              </a:spcBef>
              <a:buSzPct val="100000"/>
              <a:defRPr sz="5400"/>
            </a:lvl8pPr>
            <a:lvl9pPr lvl="8" algn="ctr" rtl="0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599" cy="15383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599" cy="1071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 lang="f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899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899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599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199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 lang="f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  <a:endParaRPr lang="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fr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311700" y="551500"/>
            <a:ext cx="8520599" cy="224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3000"/>
              <a:t>Démonstration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3000"/>
              <a:t>Création du Tableau de Bord du chapitre 3</a:t>
            </a:r>
          </a:p>
          <a:p>
            <a:pPr lvl="0">
              <a:spcBef>
                <a:spcPts val="0"/>
              </a:spcBef>
              <a:buNone/>
            </a:pPr>
            <a:r>
              <a:rPr lang="fr" sz="3000"/>
              <a:t>DistrisysDW</a:t>
            </a:r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9 - Présentation du cube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Se rendre sur SSDT...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10</a:t>
            </a:fld>
            <a:endParaRPr lang="fr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2800" dirty="0"/>
              <a:t>CONCLUSION : les 10 </a:t>
            </a:r>
            <a:r>
              <a:rPr lang="fr" sz="2800"/>
              <a:t>apprentissages …</a:t>
            </a:r>
            <a:endParaRPr lang="fr" sz="2800" dirty="0"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8520599" cy="379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fr" sz="1400" b="1" dirty="0"/>
              <a:t>Familiarisation</a:t>
            </a:r>
            <a:r>
              <a:rPr lang="fr" sz="1400" dirty="0"/>
              <a:t> avec l’outil SQL </a:t>
            </a:r>
            <a:r>
              <a:rPr lang="fr" sz="1400"/>
              <a:t>Server 201X.</a:t>
            </a:r>
            <a:endParaRPr lang="fr" sz="1400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fr" sz="1400" b="1" dirty="0"/>
              <a:t>Les différentes étapes</a:t>
            </a:r>
            <a:r>
              <a:rPr lang="fr" sz="1400" dirty="0"/>
              <a:t> pour créer un cube.</a:t>
            </a: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1100" dirty="0"/>
              <a:t>L’entrepôt de données (les tables, le schéma en étoile, le jeu de test) puis le cube.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AutoNum type="arabicPeriod" startAt="3"/>
            </a:pPr>
            <a:r>
              <a:rPr lang="fr" sz="1400" dirty="0"/>
              <a:t>La nécessité d’</a:t>
            </a:r>
            <a:r>
              <a:rPr lang="fr" sz="1400" b="1" dirty="0"/>
              <a:t>adapter sa configuration</a:t>
            </a:r>
            <a:r>
              <a:rPr lang="fr" sz="1400" dirty="0"/>
              <a:t> à son entreprise pour faciliter l’usage de l’entrepôt (exemple : les noms des attributs et leur type, le calendrier, les hiérarchies, etc...).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AutoNum type="arabicPeriod" startAt="3"/>
            </a:pPr>
            <a:r>
              <a:rPr lang="fr" sz="1400" b="1" dirty="0"/>
              <a:t>Faire le lien</a:t>
            </a:r>
            <a:r>
              <a:rPr lang="fr" sz="1400" dirty="0"/>
              <a:t> entre les textes conceptuels et la mise en application pratique avec le logiciel.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AutoNum type="arabicPeriod" startAt="3"/>
            </a:pPr>
            <a:r>
              <a:rPr lang="fr" sz="1400" b="1" dirty="0"/>
              <a:t>La représentation en étoile</a:t>
            </a:r>
            <a:r>
              <a:rPr lang="fr" sz="1400" dirty="0"/>
              <a:t> permet de visualiser les liens entre les dimensions et la table de fait rapidement.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AutoNum type="arabicPeriod" startAt="3"/>
            </a:pPr>
            <a:r>
              <a:rPr lang="fr" sz="1400" dirty="0"/>
              <a:t>L’importance du </a:t>
            </a:r>
            <a:r>
              <a:rPr lang="fr" sz="1400" b="1" dirty="0"/>
              <a:t>jeu de test</a:t>
            </a:r>
            <a:r>
              <a:rPr lang="fr" sz="1400" dirty="0"/>
              <a:t>, et sa génération avec Excel.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AutoNum type="arabicPeriod" startAt="3"/>
            </a:pPr>
            <a:r>
              <a:rPr lang="fr" sz="1400" dirty="0"/>
              <a:t>La nécessité de faire </a:t>
            </a:r>
            <a:r>
              <a:rPr lang="fr" sz="1400" b="1" dirty="0"/>
              <a:t>une bonne modélisation</a:t>
            </a:r>
            <a:r>
              <a:rPr lang="fr" sz="1400" dirty="0"/>
              <a:t> pour traiter de nombreuses données.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AutoNum type="arabicPeriod" startAt="3"/>
            </a:pPr>
            <a:r>
              <a:rPr lang="fr" sz="1400" dirty="0"/>
              <a:t>Le cube doit être navigable et intuitif (les noms des éléments doivent être parlant).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AutoNum type="arabicPeriod" startAt="3"/>
            </a:pPr>
            <a:r>
              <a:rPr lang="fr" sz="1400" dirty="0"/>
              <a:t>Mise en valeur de </a:t>
            </a:r>
            <a:r>
              <a:rPr lang="fr" sz="1400" b="1" dirty="0"/>
              <a:t>la différence entre entrepôt et cube</a:t>
            </a:r>
            <a:r>
              <a:rPr lang="fr" sz="1400" dirty="0"/>
              <a:t>.</a:t>
            </a: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1100" dirty="0"/>
              <a:t>L’entrepôt gère la structure et le cube la présentation.</a:t>
            </a: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1100" dirty="0"/>
              <a:t>La présentation est très importante ! Elle nécessite davantage de travail.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AutoNum type="arabicPeriod" startAt="10"/>
            </a:pPr>
            <a:r>
              <a:rPr lang="fr" sz="1400" dirty="0"/>
              <a:t>L’avantage d’une </a:t>
            </a:r>
            <a:r>
              <a:rPr lang="fr" sz="1400" b="1" dirty="0"/>
              <a:t>matrice dimensionnelle</a:t>
            </a:r>
            <a:r>
              <a:rPr lang="fr" sz="1400" dirty="0"/>
              <a:t> pour présenter les liens entre les dimensions et les tables de faits.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11</a:t>
            </a:fld>
            <a:endParaRPr lang="fr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1 - Création de la table de faits : FactFacture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2</a:t>
            </a:fld>
            <a:endParaRPr lang="fr"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075" y="1524000"/>
            <a:ext cx="2911849" cy="258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2 - Résultat après la création des dimensions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3</a:t>
            </a:fld>
            <a:endParaRPr lang="fr"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3900" y="1611025"/>
            <a:ext cx="2916200" cy="255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709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3 - Structure de la table DimTemps créée avec SSDT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4</a:t>
            </a:fld>
            <a:endParaRPr lang="fr"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7012" y="1028612"/>
            <a:ext cx="3609975" cy="39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4 - Résultat après la création du schéma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5</a:t>
            </a:fld>
            <a:endParaRPr lang="fr"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6425" y="1483725"/>
            <a:ext cx="3071150" cy="30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5 - Diagramme créé 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6</a:t>
            </a:fld>
            <a:endParaRPr lang="fr"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837" y="1037425"/>
            <a:ext cx="5886325" cy="395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6 - Résultat du fichier Excel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7</a:t>
            </a:fld>
            <a:endParaRPr lang="fr"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000" y="1048775"/>
            <a:ext cx="4705999" cy="39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7 - Création de la vue de sources de données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8</a:t>
            </a:fld>
            <a:endParaRPr lang="fr"/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2962" y="1229600"/>
            <a:ext cx="2678075" cy="351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8 - Résultat après création du cube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9</a:t>
            </a:fld>
            <a:endParaRPr lang="fr"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075" y="1152425"/>
            <a:ext cx="7675850" cy="368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334</Words>
  <Application>Microsoft Office PowerPoint</Application>
  <PresentationFormat>On-screen Show (16:9)</PresentationFormat>
  <Paragraphs>107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PT Sans Narrow</vt:lpstr>
      <vt:lpstr>Open Sans</vt:lpstr>
      <vt:lpstr>Arial</vt:lpstr>
      <vt:lpstr>tropic</vt:lpstr>
      <vt:lpstr>Démonstration Création du Tableau de Bord du chapitre 3 DistrisysDW</vt:lpstr>
      <vt:lpstr>1 - Création de la table de faits : FactFacture</vt:lpstr>
      <vt:lpstr>2 - Résultat après la création des dimensions</vt:lpstr>
      <vt:lpstr>3 - Structure de la table DimTemps créée avec SSDT</vt:lpstr>
      <vt:lpstr>4 - Résultat après la création du schéma</vt:lpstr>
      <vt:lpstr>5 - Diagramme créé </vt:lpstr>
      <vt:lpstr>6 - Résultat du fichier Excel</vt:lpstr>
      <vt:lpstr>7 - Création de la vue de sources de données</vt:lpstr>
      <vt:lpstr>8 - Résultat après création du cube</vt:lpstr>
      <vt:lpstr>9 - Présentation du cube</vt:lpstr>
      <vt:lpstr>CONCLUSION : les 10 apprentissages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Démonstration Création du Tableau de Bord du chapitre 3 DistrisysDW</dc:title>
  <dc:creator>Martel, Michel (GBS)</dc:creator>
  <cp:lastModifiedBy>DELL</cp:lastModifiedBy>
  <cp:revision>4</cp:revision>
  <dcterms:modified xsi:type="dcterms:W3CDTF">2025-04-15T02:12:30Z</dcterms:modified>
</cp:coreProperties>
</file>