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6" r:id="rId3"/>
    <p:sldId id="258" r:id="rId4"/>
    <p:sldId id="259" r:id="rId5"/>
    <p:sldId id="30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6CCC8-7E30-42FF-9E0F-E2DF831BD628}" type="datetimeFigureOut">
              <a:rPr lang="fr-CA" smtClean="0"/>
              <a:t>2025-04-30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AFEAF-3603-49F9-A79A-F61E93DDA24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445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790F-8D89-4766-839C-47F61B65DA12}" type="datetime1">
              <a:rPr lang="fr-CA" smtClean="0"/>
              <a:t>2025-04-30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903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1BCD-A27B-45EA-9F2B-85075F6CA8EB}" type="datetime1">
              <a:rPr lang="fr-CA" smtClean="0"/>
              <a:t>2025-04-30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36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F2C8-40AF-4BA8-9DFE-32D324DA1ED4}" type="datetime1">
              <a:rPr lang="fr-CA" smtClean="0"/>
              <a:t>2025-04-30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991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C795-A645-4429-B048-D3218B26D536}" type="datetime1">
              <a:rPr lang="fr-CA" smtClean="0"/>
              <a:t>2025-04-30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27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F581-17BE-489D-97D3-481BE19B7445}" type="datetime1">
              <a:rPr lang="fr-CA" smtClean="0"/>
              <a:t>2025-04-30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190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6147-F30A-4BA0-A787-EA60FE52AF79}" type="datetime1">
              <a:rPr lang="fr-CA" smtClean="0"/>
              <a:t>2025-04-30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11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0BA-172C-4762-B643-106B7A6ABC04}" type="datetime1">
              <a:rPr lang="fr-CA" smtClean="0"/>
              <a:t>2025-04-30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16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64A-77AF-41F1-A278-8F69FCA7354D}" type="datetime1">
              <a:rPr lang="fr-CA" smtClean="0"/>
              <a:t>2025-04-30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1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9524-94D6-45AE-8352-3BB62BF92905}" type="datetime1">
              <a:rPr lang="fr-CA" smtClean="0"/>
              <a:t>2025-04-30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76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390-AF99-4250-99D3-76375BAB6B8B}" type="datetime1">
              <a:rPr lang="fr-CA" smtClean="0"/>
              <a:t>2025-04-30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88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8F03-E7F7-4E6F-A56E-B4788B77EC1F}" type="datetime1">
              <a:rPr lang="fr-CA" smtClean="0"/>
              <a:t>2025-04-30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75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59DA-02ED-4E1E-82E2-E6A6EC219F79}" type="datetime1">
              <a:rPr lang="fr-CA" smtClean="0"/>
              <a:t>2025-04-30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D208-47B8-4D87-8255-B1500730ED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2" y="404664"/>
            <a:ext cx="8947294" cy="583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</a:t>
            </a:fld>
            <a:endParaRPr lang="fr-CA"/>
          </a:p>
        </p:txBody>
      </p:sp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73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" y="116632"/>
            <a:ext cx="8904898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10</a:t>
            </a:fld>
            <a:endParaRPr lang="fr-CA"/>
          </a:p>
        </p:txBody>
      </p:sp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71296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11</a:t>
            </a:fld>
            <a:endParaRPr lang="fr-CA"/>
          </a:p>
        </p:txBody>
      </p:sp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12</a:t>
            </a:fld>
            <a:endParaRPr lang="fr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632"/>
            <a:ext cx="902351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17726"/>
            <a:ext cx="7704856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uble flèche horizontale 2"/>
          <p:cNvSpPr/>
          <p:nvPr/>
        </p:nvSpPr>
        <p:spPr>
          <a:xfrm>
            <a:off x="1835696" y="3429000"/>
            <a:ext cx="612068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Étoile à 5 branches 5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13</a:t>
            </a:fld>
            <a:endParaRPr lang="fr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7" y="16202"/>
            <a:ext cx="8824521" cy="6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14</a:t>
            </a:fld>
            <a:endParaRPr lang="fr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8" y="188641"/>
            <a:ext cx="8704684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799288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1547664" y="4333203"/>
            <a:ext cx="612068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Étoile à 5 branches 5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15</a:t>
            </a:fld>
            <a:endParaRPr lang="fr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5154"/>
            <a:ext cx="52006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136904" cy="540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16</a:t>
            </a:fld>
            <a:endParaRPr lang="fr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0" y="0"/>
            <a:ext cx="8672150" cy="628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Étoile à 5 branches 4"/>
          <p:cNvSpPr/>
          <p:nvPr/>
        </p:nvSpPr>
        <p:spPr>
          <a:xfrm>
            <a:off x="8108776" y="3410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Étoile à 5 branches 5"/>
          <p:cNvSpPr/>
          <p:nvPr/>
        </p:nvSpPr>
        <p:spPr>
          <a:xfrm>
            <a:off x="8261176" y="4934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17</a:t>
            </a:fld>
            <a:endParaRPr lang="fr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0" y="188641"/>
            <a:ext cx="8765410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14139"/>
            <a:ext cx="3651497" cy="224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18</a:t>
            </a:fld>
            <a:endParaRPr lang="fr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16632"/>
            <a:ext cx="48672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6108"/>
            <a:ext cx="7996518" cy="434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19</a:t>
            </a:fld>
            <a:endParaRPr lang="fr-CA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776864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667125"/>
            <a:ext cx="74168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611560" y="3523108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6953250" cy="42576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6" y="188640"/>
            <a:ext cx="8115300" cy="591502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</a:t>
            </a:fld>
            <a:endParaRPr lang="fr-CA"/>
          </a:p>
        </p:txBody>
      </p:sp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9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20</a:t>
            </a:fld>
            <a:endParaRPr lang="fr-CA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00"/>
            <a:ext cx="9036496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36379"/>
            <a:ext cx="7992888" cy="281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611560" y="3717031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21</a:t>
            </a:fld>
            <a:endParaRPr lang="fr-CA"/>
          </a:p>
        </p:txBody>
      </p:sp>
      <p:sp>
        <p:nvSpPr>
          <p:cNvPr id="3" name="Double flèche horizontale 2"/>
          <p:cNvSpPr/>
          <p:nvPr/>
        </p:nvSpPr>
        <p:spPr>
          <a:xfrm>
            <a:off x="611560" y="3523108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41"/>
            <a:ext cx="8496943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709680"/>
            <a:ext cx="8136906" cy="314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22</a:t>
            </a:fld>
            <a:endParaRPr lang="fr-CA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64096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83882"/>
            <a:ext cx="7848871" cy="292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611560" y="3523108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23</a:t>
            </a:fld>
            <a:endParaRPr lang="fr-CA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"/>
            <a:ext cx="8352928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3" y="3792038"/>
            <a:ext cx="8045571" cy="304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611560" y="3717031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24</a:t>
            </a:fld>
            <a:endParaRPr lang="fr-CA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050"/>
            <a:ext cx="5191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21" y="692696"/>
            <a:ext cx="4572000" cy="223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28950"/>
            <a:ext cx="7992888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uble flèche horizontale 5"/>
          <p:cNvSpPr/>
          <p:nvPr/>
        </p:nvSpPr>
        <p:spPr>
          <a:xfrm>
            <a:off x="611559" y="2924175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Étoile à 5 branches 6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Étoile à 5 branches 7"/>
          <p:cNvSpPr/>
          <p:nvPr/>
        </p:nvSpPr>
        <p:spPr>
          <a:xfrm>
            <a:off x="8108776" y="3410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Étoile à 5 branches 8"/>
          <p:cNvSpPr/>
          <p:nvPr/>
        </p:nvSpPr>
        <p:spPr>
          <a:xfrm>
            <a:off x="8261176" y="4934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25</a:t>
            </a:fld>
            <a:endParaRPr lang="fr-CA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887048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26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393"/>
            <a:ext cx="9084874" cy="63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27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" y="188640"/>
            <a:ext cx="914711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28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8640"/>
            <a:ext cx="5543550" cy="6480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074887" cy="50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29</a:t>
            </a:fld>
            <a:endParaRPr lang="fr-CA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5292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1"/>
            <a:ext cx="8761164" cy="624298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3</a:t>
            </a:fld>
            <a:endParaRPr lang="fr-CA"/>
          </a:p>
        </p:txBody>
      </p:sp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8797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30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295083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31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0"/>
            <a:ext cx="8892480" cy="64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32</a:t>
            </a:fld>
            <a:endParaRPr lang="fr-CA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8" y="188640"/>
            <a:ext cx="4145000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7" y="334591"/>
            <a:ext cx="3975745" cy="352425"/>
          </a:xfrm>
          <a:prstGeom prst="rect">
            <a:avLst/>
          </a:prstGeom>
        </p:spPr>
      </p:pic>
      <p:sp>
        <p:nvSpPr>
          <p:cNvPr id="4" name="Double flèche verticale 3"/>
          <p:cNvSpPr/>
          <p:nvPr/>
        </p:nvSpPr>
        <p:spPr>
          <a:xfrm>
            <a:off x="4490912" y="729742"/>
            <a:ext cx="72008" cy="60486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20" y="836712"/>
            <a:ext cx="4581080" cy="5670698"/>
          </a:xfrm>
          <a:prstGeom prst="rect">
            <a:avLst/>
          </a:prstGeom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27" y="45765"/>
            <a:ext cx="1000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1"/>
            <a:ext cx="8401124" cy="583786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4</a:t>
            </a:fld>
            <a:endParaRPr lang="fr-CA"/>
          </a:p>
        </p:txBody>
      </p:sp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3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1" y="-12700"/>
            <a:ext cx="9075539" cy="625001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838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-12700"/>
            <a:ext cx="9156700" cy="588997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68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07" y="0"/>
            <a:ext cx="9172561" cy="607861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91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4171950" cy="11334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76864" cy="521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539552" y="6309320"/>
            <a:ext cx="1728192" cy="3949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8</a:t>
            </a:fld>
            <a:endParaRPr lang="fr-CA"/>
          </a:p>
        </p:txBody>
      </p:sp>
      <p:sp>
        <p:nvSpPr>
          <p:cNvPr id="6" name="Étoile à 5 branches 5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1" y="-12700"/>
            <a:ext cx="9111051" cy="567394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9</a:t>
            </a:fld>
            <a:endParaRPr lang="fr-CA"/>
          </a:p>
        </p:txBody>
      </p:sp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32</Words>
  <Application>Microsoft Office PowerPoint</Application>
  <PresentationFormat>On-screen Show (4:3)</PresentationFormat>
  <Paragraphs>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Rio Tinto User</dc:creator>
  <cp:lastModifiedBy>DELL</cp:lastModifiedBy>
  <cp:revision>17</cp:revision>
  <dcterms:created xsi:type="dcterms:W3CDTF">2013-02-16T17:58:13Z</dcterms:created>
  <dcterms:modified xsi:type="dcterms:W3CDTF">2025-05-01T02:11:55Z</dcterms:modified>
</cp:coreProperties>
</file>