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embeddedFontLst>
    <p:embeddedFont>
      <p:font typeface="Roboto Slab" panose="020F0502020204030204" pitchFamily="2" charset="0"/>
      <p:regular r:id="rId15"/>
      <p:bold r:id="rId16"/>
    </p:embeddedFont>
    <p:embeddedFont>
      <p:font typeface="Source Code Pro" panose="020F0502020204030204" pitchFamily="49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32500" y="2015100"/>
            <a:ext cx="8011500" cy="3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La Prise de Décision par</a:t>
            </a:r>
            <a:endParaRPr sz="45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une Intelligence Artificielle</a:t>
            </a:r>
            <a:endParaRPr sz="4500"/>
          </a:p>
        </p:txBody>
      </p:sp>
      <p:pic>
        <p:nvPicPr>
          <p:cNvPr id="63" name="Shape 63" descr="Résultats de recherche d'images pour « recycle logo »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8192375" y="116950"/>
            <a:ext cx="786825" cy="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9C03-161C-9614-FFA4-0635A1C09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9FE23A-20DC-DE01-50E1-2A8775C32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FAE87-F542-AD23-805E-4A499D2F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323581"/>
            <a:ext cx="7146387" cy="62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34371-972B-A72A-46E0-E315047AB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C832B3-B21C-D42A-83AA-4876DCDAB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BE3D18-3A84-F777-1950-9CFC05F8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7" y="647114"/>
            <a:ext cx="7651178" cy="5627059"/>
          </a:xfrm>
          <a:prstGeom prst="rect">
            <a:avLst/>
          </a:prstGeom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8CF5ACBB-35DB-9BC6-9B67-26B175A7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6FAD3E57-B7D0-5E9D-4480-F90EC1A8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C7304BD-36A8-420A-F375-8B2BC1F7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2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81A46-B852-DD09-3E47-3424FCEC9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924643-F0BE-A37B-7C2E-1EDD8046D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37A986-5831-1979-2EF6-780716F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52987"/>
            <a:ext cx="7709095" cy="6434608"/>
          </a:xfrm>
          <a:prstGeom prst="rect">
            <a:avLst/>
          </a:prstGeom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A074BB7D-B1D4-F21A-8B27-1BCB910C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CEF74E95-EF07-0FE0-B25E-64D23E02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A0B6B3AA-5076-12F5-21C7-84D4D5B3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86150" y="7453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Table des matières</a:t>
            </a:r>
            <a:endParaRPr sz="3600" b="1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72300" y="1682275"/>
            <a:ext cx="7571700" cy="4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Objectif 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Contexte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Processus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Impact Social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Impact Économique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Conclusion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530075" y="2164050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CFD8DC"/>
                </a:solidFill>
                <a:latin typeface="Roboto Slab"/>
                <a:ea typeface="Roboto Slab"/>
                <a:cs typeface="Roboto Slab"/>
                <a:sym typeface="Roboto Slab"/>
              </a:rPr>
              <a:t>I.</a:t>
            </a:r>
            <a:endParaRPr sz="6000" b="1">
              <a:solidFill>
                <a:srgbClr val="CFD8D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Objectif</a:t>
            </a:r>
            <a:endParaRPr sz="4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040450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 rendre le monde plus autonome ?</a:t>
            </a:r>
            <a:endParaRPr sz="3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605150" y="2791025"/>
            <a:ext cx="7204500" cy="25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Ensemble des théories et des techniques développant des programmes informatiques complexes capables de simuler certains traits de l'intelligence humaine (raisonnement, apprentissage…).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023450" y="2424250"/>
            <a:ext cx="70971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Intelligence artificielle :</a:t>
            </a:r>
            <a:endParaRPr sz="4000" b="1"/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F9F9CC54-C4C9-B132-F072-67C3B389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AutoShape 24">
            <a:extLst>
              <a:ext uri="{FF2B5EF4-FFF2-40B4-BE49-F238E27FC236}">
                <a16:creationId xmlns:a16="http://schemas.microsoft.com/office/drawing/2014/main" id="{8C4B0425-362E-BD7D-15E1-44390868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AutoShape 25">
            <a:extLst>
              <a:ext uri="{FF2B5EF4-FFF2-40B4-BE49-F238E27FC236}">
                <a16:creationId xmlns:a16="http://schemas.microsoft.com/office/drawing/2014/main" id="{CD21B4FA-68EF-042B-633E-E3B4ECCF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24625" y="1885700"/>
            <a:ext cx="7638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L’intelligence artificielle appliquée</a:t>
            </a:r>
            <a:endParaRPr sz="3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à la prise de décisions</a:t>
            </a:r>
            <a:endParaRPr sz="3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053425" y="3187300"/>
            <a:ext cx="51237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Investissements en bourse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Décisions administratives 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Décisions entrepreneuriale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Décisions politiques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sym typeface="Source Sans Pro"/>
              </a:rPr>
              <a:t>Et plusieurs autres…</a:t>
            </a:r>
            <a:br>
              <a:rPr lang="en" dirty="0"/>
            </a:b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483250" y="1777725"/>
            <a:ext cx="74322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Processus de réflexion, décision et action</a:t>
            </a:r>
            <a:endParaRPr sz="36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972450" y="3219225"/>
            <a:ext cx="5123700" cy="28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Étude de l’environnement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Réflexion concernant le but à atteindre 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Prise de décision selon l’optimum défini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Mise en place de l’action choisie</a:t>
            </a:r>
            <a:br>
              <a:rPr lang="en"/>
            </a:b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1610825" y="1490675"/>
            <a:ext cx="7081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Les impacts sur la société et sur l’individu</a:t>
            </a:r>
            <a:endParaRPr sz="36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604900" y="2804525"/>
            <a:ext cx="5700000" cy="3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Suppression des emplois non qualifiés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plus long terme suppression de tous les emplois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Disparition du besoin de travailler pour pouvoir vivre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Sentiment d’accomplissement que procure le travail  ?</a:t>
            </a:r>
            <a:br>
              <a:rPr lang="en" dirty="0"/>
            </a:b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534325" y="1576875"/>
            <a:ext cx="6811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Impact économique sur la société et les entreprises</a:t>
            </a:r>
            <a:endParaRPr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180925" y="2750875"/>
            <a:ext cx="6032700" cy="29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Accroître la rentabilité des entreprises</a:t>
            </a:r>
            <a:b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Optimiser et organiser les activités</a:t>
            </a:r>
            <a:b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Aide à  la décision</a:t>
            </a:r>
            <a:b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Peut être dangereux  , comme le trading ultra haute fréquence (crash boursier de 2007-2008)</a:t>
            </a:r>
            <a:br>
              <a:rPr lang="en" sz="2000">
                <a:solidFill>
                  <a:srgbClr val="607D8B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607D8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2D360-B707-D3A8-B180-945AA8C1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CCA5-4380-E578-069D-B6B406A7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38E8A0-CA21-1CB6-823F-23AFAEB6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5" y="590843"/>
            <a:ext cx="8744395" cy="5247249"/>
          </a:xfrm>
          <a:prstGeom prst="rect">
            <a:avLst/>
          </a:prstGeom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C10DD87-C95F-5240-BA60-9C644BBE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CB6B615E-C144-61D0-958B-9241ECE2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1D07D1D1-55C7-9366-9BD4-C80C34DF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6215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189</Words>
  <Application>Microsoft Office PowerPoint</Application>
  <PresentationFormat>On-screen Show (4:3)</PresentationFormat>
  <Paragraphs>39</Paragraphs>
  <Slides>12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Sans Pro</vt:lpstr>
      <vt:lpstr>Roboto Slab</vt:lpstr>
      <vt:lpstr>Source Code Pro</vt:lpstr>
      <vt:lpstr>Arial</vt:lpstr>
      <vt:lpstr>Cordelia template</vt:lpstr>
      <vt:lpstr>La Prise de Décision par une Intelligence Artificielle</vt:lpstr>
      <vt:lpstr>Table des matières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Prise de Décision par une Intelligence Artificielle</dc:title>
  <dc:creator>Michel Martel</dc:creator>
  <cp:lastModifiedBy>DELL</cp:lastModifiedBy>
  <cp:revision>11</cp:revision>
  <dcterms:modified xsi:type="dcterms:W3CDTF">2025-05-17T04:45:27Z</dcterms:modified>
</cp:coreProperties>
</file>