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666"/>
  </p:normalViewPr>
  <p:slideViewPr>
    <p:cSldViewPr snapToGrid="0" snapToObjects="1">
      <p:cViewPr varScale="1">
        <p:scale>
          <a:sx n="39" d="100"/>
          <a:sy n="39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7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0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0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0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40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8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94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3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2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3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1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759" y="3467920"/>
            <a:ext cx="11625943" cy="2421464"/>
          </a:xfrm>
        </p:spPr>
        <p:txBody>
          <a:bodyPr>
            <a:normAutofit fontScale="90000"/>
          </a:bodyPr>
          <a:lstStyle/>
          <a:p>
            <a:pPr algn="l"/>
            <a:r>
              <a:rPr lang="fr-CA" sz="3100" dirty="0">
                <a:solidFill>
                  <a:srgbClr val="FFC000"/>
                </a:solidFill>
              </a:rPr>
              <a:t>Travail pratique no 3 sur l’intelligence artificielle et/ou le BIG DATA. </a:t>
            </a:r>
            <a:br>
              <a:rPr lang="fr-CA" sz="3100" dirty="0">
                <a:solidFill>
                  <a:srgbClr val="FFC000"/>
                </a:solidFill>
              </a:rPr>
            </a:br>
            <a:br>
              <a:rPr lang="fr-CA" sz="3100" dirty="0">
                <a:solidFill>
                  <a:srgbClr val="FFC000"/>
                </a:solidFill>
              </a:rPr>
            </a:br>
            <a:br>
              <a:rPr lang="fr-CA" sz="3100" dirty="0">
                <a:solidFill>
                  <a:srgbClr val="FFC000"/>
                </a:solidFill>
              </a:rPr>
            </a:b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Résumé 2 page d’un exemple pratique d’application de IA et/ou le BIG DATA.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 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Titre, Objectif, contexte, 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Processus (traitement),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impact social et économique, </a:t>
            </a:r>
            <a:br>
              <a:rPr lang="fr-CA" sz="3100" dirty="0">
                <a:solidFill>
                  <a:srgbClr val="FFC000"/>
                </a:solidFill>
              </a:rPr>
            </a:br>
            <a:r>
              <a:rPr lang="fr-CA" sz="3100" dirty="0">
                <a:solidFill>
                  <a:srgbClr val="FFC000"/>
                </a:solidFill>
              </a:rPr>
              <a:t>conclusion</a:t>
            </a:r>
            <a:r>
              <a:rPr lang="fr-CA" dirty="0">
                <a:solidFill>
                  <a:srgbClr val="FFC000"/>
                </a:solidFill>
              </a:rPr>
              <a:t>.</a:t>
            </a:r>
            <a:br>
              <a:rPr lang="fr-CA" dirty="0">
                <a:solidFill>
                  <a:schemeClr val="bg1"/>
                </a:solidFill>
              </a:rPr>
            </a:b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59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{8AA86ECA-AFE8-EB46-925F-A5BC09194A70}tf10001058</Template>
  <TotalTime>1297</TotalTime>
  <Words>58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Céleste</vt:lpstr>
      <vt:lpstr>Travail pratique no 3 sur l’intelligence artificielle et/ou le BIG DATA.     Résumé 2 page d’un exemple pratique d’application de IA et/ou le BIG DATA.   Titre, Objectif, contexte,  Processus (traitement), impact social et économique,  conclusion.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BIG data et les objets connectés</dc:title>
  <dc:creator>antoine vandeweghe</dc:creator>
  <cp:lastModifiedBy>DELL</cp:lastModifiedBy>
  <cp:revision>23</cp:revision>
  <dcterms:created xsi:type="dcterms:W3CDTF">2018-11-28T21:13:18Z</dcterms:created>
  <dcterms:modified xsi:type="dcterms:W3CDTF">2025-05-17T04:53:33Z</dcterms:modified>
</cp:coreProperties>
</file>