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901" r:id="rId2"/>
    <p:sldMasterId id="2147483913" r:id="rId3"/>
    <p:sldMasterId id="2147484485" r:id="rId4"/>
    <p:sldMasterId id="2147484497" r:id="rId5"/>
  </p:sldMasterIdLst>
  <p:notesMasterIdLst>
    <p:notesMasterId r:id="rId19"/>
  </p:notesMasterIdLst>
  <p:sldIdLst>
    <p:sldId id="369" r:id="rId6"/>
    <p:sldId id="368" r:id="rId7"/>
    <p:sldId id="362" r:id="rId8"/>
    <p:sldId id="375" r:id="rId9"/>
    <p:sldId id="370" r:id="rId10"/>
    <p:sldId id="371" r:id="rId11"/>
    <p:sldId id="372" r:id="rId12"/>
    <p:sldId id="373" r:id="rId13"/>
    <p:sldId id="377" r:id="rId14"/>
    <p:sldId id="374" r:id="rId15"/>
    <p:sldId id="268" r:id="rId16"/>
    <p:sldId id="269" r:id="rId17"/>
    <p:sldId id="376"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008000"/>
    <a:srgbClr val="CAC0B6"/>
    <a:srgbClr val="FFFFFF"/>
    <a:srgbClr val="007EA3"/>
    <a:srgbClr val="6655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99517" autoAdjust="0"/>
  </p:normalViewPr>
  <p:slideViewPr>
    <p:cSldViewPr snapToGrid="0">
      <p:cViewPr varScale="1">
        <p:scale>
          <a:sx n="66" d="100"/>
          <a:sy n="66" d="100"/>
        </p:scale>
        <p:origin x="1248" y="44"/>
      </p:cViewPr>
      <p:guideLst>
        <p:guide orient="horz" pos="2160"/>
        <p:guide pos="2880"/>
      </p:guideLst>
    </p:cSldViewPr>
  </p:slideViewPr>
  <p:outlineViewPr>
    <p:cViewPr>
      <p:scale>
        <a:sx n="33" d="100"/>
        <a:sy n="33" d="100"/>
      </p:scale>
      <p:origin x="0" y="5010"/>
    </p:cViewPr>
  </p:outlin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204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Cliquez pour modifier les styles du texte du masque</a:t>
            </a:r>
          </a:p>
          <a:p>
            <a:pPr lvl="1"/>
            <a:r>
              <a:rPr lang="en-US" noProof="0"/>
              <a:t>Deuxième niveau</a:t>
            </a:r>
          </a:p>
          <a:p>
            <a:pPr lvl="2"/>
            <a:r>
              <a:rPr lang="en-US" noProof="0"/>
              <a:t>Troisième niveau</a:t>
            </a:r>
          </a:p>
          <a:p>
            <a:pPr lvl="3"/>
            <a:r>
              <a:rPr lang="en-US" noProof="0"/>
              <a:t>Quatrième niveau</a:t>
            </a:r>
          </a:p>
          <a:p>
            <a:pPr lvl="4"/>
            <a:r>
              <a:rPr lang="en-US" noProof="0"/>
              <a:t>Cinquième niveau</a:t>
            </a:r>
          </a:p>
        </p:txBody>
      </p:sp>
      <p:sp>
        <p:nvSpPr>
          <p:cNvPr id="204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204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69EA6D0B-112D-46AB-A26C-E9793710D87E}" type="slidenum">
              <a:rPr lang="en-US"/>
              <a:pPr>
                <a:defRPr/>
              </a:pPr>
              <a:t>‹#›</a:t>
            </a:fld>
            <a:endParaRPr lang="en-US"/>
          </a:p>
        </p:txBody>
      </p:sp>
    </p:spTree>
    <p:extLst>
      <p:ext uri="{BB962C8B-B14F-4D97-AF65-F5344CB8AC3E}">
        <p14:creationId xmlns:p14="http://schemas.microsoft.com/office/powerpoint/2010/main" val="3448109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43000" y="685800"/>
            <a:ext cx="4572000" cy="3429000"/>
          </a:xfrm>
        </p:spPr>
      </p:sp>
      <p:sp>
        <p:nvSpPr>
          <p:cNvPr id="3" name="Espace réservé des commentaires 2"/>
          <p:cNvSpPr>
            <a:spLocks noGrp="1"/>
          </p:cNvSpPr>
          <p:nvPr>
            <p:ph type="body" idx="1"/>
          </p:nvPr>
        </p:nvSpPr>
        <p:spPr/>
        <p:txBody>
          <a:bodyPr/>
          <a:lstStyle/>
          <a:p>
            <a:pPr defTabSz="448650">
              <a:defRPr/>
            </a:pPr>
            <a:r>
              <a:rPr lang="en-CA" dirty="0"/>
              <a:t>Le </a:t>
            </a:r>
            <a:r>
              <a:rPr lang="en-CA" dirty="0" err="1"/>
              <a:t>Gimélec</a:t>
            </a:r>
            <a:r>
              <a:rPr lang="en-CA" dirty="0"/>
              <a:t> </a:t>
            </a:r>
            <a:r>
              <a:rPr lang="en-CA" dirty="0" err="1"/>
              <a:t>fédère</a:t>
            </a:r>
            <a:r>
              <a:rPr lang="en-CA" dirty="0"/>
              <a:t> 200 </a:t>
            </a:r>
            <a:r>
              <a:rPr lang="en-CA" baseline="0" dirty="0"/>
              <a:t> </a:t>
            </a:r>
            <a:r>
              <a:rPr lang="en-CA" baseline="0" dirty="0" err="1"/>
              <a:t>entreprises</a:t>
            </a:r>
            <a:r>
              <a:rPr lang="en-CA" baseline="0" dirty="0"/>
              <a:t> qui </a:t>
            </a:r>
            <a:r>
              <a:rPr lang="en-CA" baseline="0" dirty="0" err="1"/>
              <a:t>fournissent</a:t>
            </a:r>
            <a:r>
              <a:rPr lang="en-CA" baseline="0" dirty="0"/>
              <a:t> des solutions </a:t>
            </a:r>
            <a:r>
              <a:rPr lang="en-CA" baseline="0" dirty="0" err="1"/>
              <a:t>électriques</a:t>
            </a:r>
            <a:r>
              <a:rPr lang="en-CA" baseline="0" dirty="0"/>
              <a:t> et </a:t>
            </a:r>
            <a:r>
              <a:rPr lang="en-CA" baseline="0" dirty="0" err="1"/>
              <a:t>d’automatismes</a:t>
            </a:r>
            <a:r>
              <a:rPr lang="en-CA" baseline="0" dirty="0"/>
              <a:t> </a:t>
            </a:r>
            <a:r>
              <a:rPr lang="en-CA" baseline="0" dirty="0" err="1"/>
              <a:t>sur</a:t>
            </a:r>
            <a:r>
              <a:rPr lang="en-CA" baseline="0" dirty="0"/>
              <a:t> les </a:t>
            </a:r>
            <a:r>
              <a:rPr lang="en-CA" baseline="0" dirty="0" err="1"/>
              <a:t>marchés</a:t>
            </a:r>
            <a:r>
              <a:rPr lang="en-CA" baseline="0" dirty="0"/>
              <a:t> de </a:t>
            </a:r>
            <a:r>
              <a:rPr lang="en-CA" baseline="0" dirty="0" err="1"/>
              <a:t>l’énergie</a:t>
            </a:r>
            <a:r>
              <a:rPr lang="en-CA" baseline="0" dirty="0"/>
              <a:t>, du </a:t>
            </a:r>
            <a:r>
              <a:rPr lang="en-CA" baseline="0" dirty="0" err="1"/>
              <a:t>batiment</a:t>
            </a:r>
            <a:r>
              <a:rPr lang="en-CA" baseline="0" dirty="0"/>
              <a:t> , de </a:t>
            </a:r>
            <a:r>
              <a:rPr lang="en-CA" baseline="0" dirty="0" err="1"/>
              <a:t>l’industrie</a:t>
            </a:r>
            <a:r>
              <a:rPr lang="en-CA" baseline="0" dirty="0"/>
              <a:t> et des infrastructures.</a:t>
            </a:r>
            <a:endParaRPr lang="fr-CA" dirty="0"/>
          </a:p>
          <a:p>
            <a:endParaRPr lang="fr-CA" dirty="0"/>
          </a:p>
        </p:txBody>
      </p:sp>
      <p:sp>
        <p:nvSpPr>
          <p:cNvPr id="4" name="Espace réservé du numéro de diapositive 3"/>
          <p:cNvSpPr>
            <a:spLocks noGrp="1"/>
          </p:cNvSpPr>
          <p:nvPr>
            <p:ph type="sldNum" sz="quarter" idx="10"/>
          </p:nvPr>
        </p:nvSpPr>
        <p:spPr/>
        <p:txBody>
          <a:bodyPr/>
          <a:lstStyle/>
          <a:p>
            <a:pPr>
              <a:defRPr/>
            </a:pPr>
            <a:fld id="{ACEB926E-92CD-284C-A7B6-4D16F0BFE782}" type="slidenum">
              <a:rPr lang="en-US" smtClean="0"/>
              <a:pPr>
                <a:defRPr/>
              </a:pPr>
              <a:t>7</a:t>
            </a:fld>
            <a:endParaRPr lang="en-US"/>
          </a:p>
        </p:txBody>
      </p:sp>
    </p:spTree>
    <p:extLst>
      <p:ext uri="{BB962C8B-B14F-4D97-AF65-F5344CB8AC3E}">
        <p14:creationId xmlns:p14="http://schemas.microsoft.com/office/powerpoint/2010/main" val="1615525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0148efb4ee_2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0148efb4ee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Il est crucial de prendre ces initiatives pour automatiser notre industrie. Et la mener vers l’industrie 4.0</a:t>
            </a:r>
            <a:r>
              <a:rPr lang="en">
                <a:solidFill>
                  <a:srgbClr val="000C18"/>
                </a:solidFill>
              </a:rPr>
              <a:t> qui est la prochaine étape stratégique à atteindre pour n’importe quelle industrie aujourd’hui. </a:t>
            </a:r>
            <a:endParaRPr>
              <a:solidFill>
                <a:srgbClr val="000C18"/>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Ne pas prendre ces initiatives aujourd’hui nous feraient prendre le risque de stagner dans un marché qui évolue plus vite et l’on pourrait alors se retrouver dans ne serait-ce que quelques années, totalement dépassée par ces évolutions.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0148efb4ee_2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0148efb4ee_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Pour ce faire, il est important de noter que cette évolution vers un business autonome se structure en 4 étapes principale vis à vis de la maturité de notre industrie.</a:t>
            </a:r>
            <a:endParaRPr/>
          </a:p>
          <a:p>
            <a:pPr marL="0" lvl="0" indent="0" algn="l" rtl="0">
              <a:spcBef>
                <a:spcPts val="0"/>
              </a:spcBef>
              <a:spcAft>
                <a:spcPts val="0"/>
              </a:spcAft>
              <a:buNone/>
            </a:pPr>
            <a:endParaRPr/>
          </a:p>
          <a:p>
            <a:pPr marL="0" lvl="0" indent="0" algn="l" rtl="0">
              <a:spcBef>
                <a:spcPts val="0"/>
              </a:spcBef>
              <a:spcAft>
                <a:spcPts val="0"/>
              </a:spcAft>
              <a:buNone/>
            </a:pPr>
            <a:r>
              <a:rPr lang="en"/>
              <a:t>On retrouve</a:t>
            </a:r>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visibilité qui se traduit par la capacité à : </a:t>
            </a:r>
            <a:r>
              <a:rPr lang="en" b="1">
                <a:solidFill>
                  <a:schemeClr val="dk1"/>
                </a:solidFill>
              </a:rPr>
              <a:t>voir </a:t>
            </a:r>
            <a:r>
              <a:rPr lang="en">
                <a:solidFill>
                  <a:schemeClr val="dk1"/>
                </a:solidFill>
              </a:rPr>
              <a:t>ce qu’il se passe dans mon industrie</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transparence = </a:t>
            </a:r>
            <a:r>
              <a:rPr lang="en" b="1">
                <a:solidFill>
                  <a:schemeClr val="dk1"/>
                </a:solidFill>
              </a:rPr>
              <a:t>comprendre</a:t>
            </a:r>
            <a:r>
              <a:rPr lang="en">
                <a:solidFill>
                  <a:schemeClr val="dk1"/>
                </a:solidFill>
              </a:rPr>
              <a:t> pourquoi cela s’est passé comme ça</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prédictibilité = pour savoir ce qu’il va se passer et donc </a:t>
            </a:r>
            <a:r>
              <a:rPr lang="en" b="1">
                <a:solidFill>
                  <a:schemeClr val="dk1"/>
                </a:solidFill>
              </a:rPr>
              <a:t>être préparé </a:t>
            </a:r>
            <a:endParaRPr b="1">
              <a:solidFill>
                <a:schemeClr val="dk1"/>
              </a:solidFill>
            </a:endParaRPr>
          </a:p>
          <a:p>
            <a:pPr marL="0" lvl="0" indent="0" algn="l" rtl="0">
              <a:lnSpc>
                <a:spcPct val="115000"/>
              </a:lnSpc>
              <a:spcBef>
                <a:spcPts val="0"/>
              </a:spcBef>
              <a:spcAft>
                <a:spcPts val="0"/>
              </a:spcAft>
              <a:buNone/>
            </a:pPr>
            <a:r>
              <a:rPr lang="en">
                <a:solidFill>
                  <a:schemeClr val="dk1"/>
                </a:solidFill>
              </a:rPr>
              <a:t>adaptabilité = : comment automatiser les réactions aux différents évènements on recherche l’auto-optimisation</a:t>
            </a:r>
            <a:endParaRPr>
              <a:solidFill>
                <a:schemeClr val="dk1"/>
              </a:solidFill>
            </a:endParaRPr>
          </a:p>
          <a:p>
            <a:pPr marL="0" lvl="0" indent="0" algn="l" rtl="0">
              <a:lnSpc>
                <a:spcPct val="115000"/>
              </a:lnSpc>
              <a:spcBef>
                <a:spcPts val="0"/>
              </a:spcBef>
              <a:spcAft>
                <a:spcPts val="0"/>
              </a:spcAft>
              <a:buNone/>
            </a:pPr>
            <a:br>
              <a:rPr lang="en">
                <a:solidFill>
                  <a:schemeClr val="dk1"/>
                </a:solidFill>
              </a:rPr>
            </a:br>
            <a:r>
              <a:rPr lang="en">
                <a:solidFill>
                  <a:schemeClr val="dk1"/>
                </a:solidFill>
              </a:rPr>
              <a:t>Chacune de ces étapes requiert la maîtrise des précédentes pour pouvoir être implémentée de manière efficace et réussie dans notre industrie</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Aujourd’hui notre entreprise à déjà acquis la visibilité et fait des efforts pour acquérir la transparence. Et il est important de garder en tête les étapes à venir, donc prédictibilité et adaptabilité, afin que notre entreprise devienne mature au sein de l’industrie 4.0 dans les années à venir.</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2.30min environ</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4" name="Picture 19" descr="billet-ppt-fonc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5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6"/>
          <p:cNvSpPr>
            <a:spLocks noChangeArrowheads="1"/>
          </p:cNvSpPr>
          <p:nvPr userDrawn="1"/>
        </p:nvSpPr>
        <p:spPr bwMode="auto">
          <a:xfrm flipH="1">
            <a:off x="0" y="0"/>
            <a:ext cx="1601788" cy="6858000"/>
          </a:xfrm>
          <a:prstGeom prst="rect">
            <a:avLst/>
          </a:prstGeom>
          <a:solidFill>
            <a:srgbClr val="E60D2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fr-CA" altLang="fr-FR"/>
          </a:p>
        </p:txBody>
      </p:sp>
      <p:pic>
        <p:nvPicPr>
          <p:cNvPr id="6" name="Picture 8" descr="RT_Alcan_logo_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638" y="395288"/>
            <a:ext cx="773112" cy="611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4" name="Rectangle 2"/>
          <p:cNvSpPr>
            <a:spLocks noGrp="1" noChangeArrowheads="1"/>
          </p:cNvSpPr>
          <p:nvPr>
            <p:ph type="ctrTitle"/>
          </p:nvPr>
        </p:nvSpPr>
        <p:spPr>
          <a:xfrm>
            <a:off x="2124075" y="1628775"/>
            <a:ext cx="6192838" cy="1470025"/>
          </a:xfrm>
        </p:spPr>
        <p:txBody>
          <a:bodyPr anchor="ctr"/>
          <a:lstStyle>
            <a:lvl1pPr>
              <a:defRPr sz="4000">
                <a:solidFill>
                  <a:srgbClr val="CAC0B6"/>
                </a:solidFill>
              </a:defRPr>
            </a:lvl1pPr>
          </a:lstStyle>
          <a:p>
            <a:r>
              <a:rPr lang="en-US"/>
              <a:t>Click to edit Master title style</a:t>
            </a:r>
          </a:p>
        </p:txBody>
      </p:sp>
      <p:sp>
        <p:nvSpPr>
          <p:cNvPr id="8195" name="Rectangle 3"/>
          <p:cNvSpPr>
            <a:spLocks noGrp="1" noChangeArrowheads="1"/>
          </p:cNvSpPr>
          <p:nvPr>
            <p:ph type="subTitle" idx="1"/>
          </p:nvPr>
        </p:nvSpPr>
        <p:spPr>
          <a:xfrm>
            <a:off x="2124075" y="3175000"/>
            <a:ext cx="6400800" cy="479425"/>
          </a:xfrm>
        </p:spPr>
        <p:txBody>
          <a:bodyPr/>
          <a:lstStyle>
            <a:lvl1pPr marL="0" indent="0">
              <a:buFontTx/>
              <a:buNone/>
              <a:defRPr sz="1900">
                <a:solidFill>
                  <a:schemeClr val="bg1"/>
                </a:solidFill>
              </a:defRPr>
            </a:lvl1pPr>
          </a:lstStyle>
          <a:p>
            <a:r>
              <a:rPr lang="en-US"/>
              <a:t>Click to edit Master subtitle style</a:t>
            </a:r>
          </a:p>
        </p:txBody>
      </p:sp>
    </p:spTree>
    <p:extLst>
      <p:ext uri="{BB962C8B-B14F-4D97-AF65-F5344CB8AC3E}">
        <p14:creationId xmlns:p14="http://schemas.microsoft.com/office/powerpoint/2010/main" val="4209859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Rectangle 23"/>
          <p:cNvSpPr>
            <a:spLocks noGrp="1" noChangeArrowheads="1"/>
          </p:cNvSpPr>
          <p:nvPr>
            <p:ph type="dt" sz="half" idx="10"/>
          </p:nvPr>
        </p:nvSpPr>
        <p:spPr>
          <a:ln/>
        </p:spPr>
        <p:txBody>
          <a:bodyPr/>
          <a:lstStyle>
            <a:lvl1pPr>
              <a:defRPr/>
            </a:lvl1pPr>
          </a:lstStyle>
          <a:p>
            <a:pPr>
              <a:defRPr/>
            </a:pPr>
            <a:endParaRPr lang="en-US"/>
          </a:p>
        </p:txBody>
      </p:sp>
      <p:sp>
        <p:nvSpPr>
          <p:cNvPr id="5" name="Rectangle 24"/>
          <p:cNvSpPr>
            <a:spLocks noGrp="1" noChangeArrowheads="1"/>
          </p:cNvSpPr>
          <p:nvPr>
            <p:ph type="ftr" sz="quarter" idx="11"/>
          </p:nvPr>
        </p:nvSpPr>
        <p:spPr>
          <a:ln/>
        </p:spPr>
        <p:txBody>
          <a:bodyPr/>
          <a:lstStyle>
            <a:lvl1pPr>
              <a:defRPr/>
            </a:lvl1pPr>
          </a:lstStyle>
          <a:p>
            <a:pPr>
              <a:defRPr/>
            </a:pPr>
            <a:r>
              <a:rPr lang="en-US"/>
              <a:t>RTA IS&amp;T STrategy, SLSJ Startegy</a:t>
            </a:r>
          </a:p>
        </p:txBody>
      </p:sp>
      <p:sp>
        <p:nvSpPr>
          <p:cNvPr id="6" name="Rectangle 25"/>
          <p:cNvSpPr>
            <a:spLocks noGrp="1" noChangeArrowheads="1"/>
          </p:cNvSpPr>
          <p:nvPr>
            <p:ph type="sldNum" sz="quarter" idx="12"/>
          </p:nvPr>
        </p:nvSpPr>
        <p:spPr>
          <a:ln/>
        </p:spPr>
        <p:txBody>
          <a:bodyPr/>
          <a:lstStyle>
            <a:lvl1pPr>
              <a:defRPr/>
            </a:lvl1pPr>
          </a:lstStyle>
          <a:p>
            <a:pPr>
              <a:defRPr/>
            </a:pPr>
            <a:fld id="{11CC1436-50A2-42EC-AF10-70B795688BCE}" type="slidenum">
              <a:rPr lang="en-US"/>
              <a:pPr>
                <a:defRPr/>
              </a:pPr>
              <a:t>‹#›</a:t>
            </a:fld>
            <a:endParaRPr lang="en-US"/>
          </a:p>
        </p:txBody>
      </p:sp>
    </p:spTree>
    <p:extLst>
      <p:ext uri="{BB962C8B-B14F-4D97-AF65-F5344CB8AC3E}">
        <p14:creationId xmlns:p14="http://schemas.microsoft.com/office/powerpoint/2010/main" val="276634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913563" y="260350"/>
            <a:ext cx="1979612" cy="6102350"/>
          </a:xfrm>
        </p:spPr>
        <p:txBody>
          <a:bodyPr vert="eaVert"/>
          <a:lstStyle/>
          <a:p>
            <a:r>
              <a:rPr lang="fr-FR"/>
              <a:t>Cliquez pour modifier le style du titre</a:t>
            </a:r>
            <a:endParaRPr lang="en-US"/>
          </a:p>
        </p:txBody>
      </p:sp>
      <p:sp>
        <p:nvSpPr>
          <p:cNvPr id="3" name="Espace réservé du texte vertical 2"/>
          <p:cNvSpPr>
            <a:spLocks noGrp="1"/>
          </p:cNvSpPr>
          <p:nvPr>
            <p:ph type="body" orient="vert" idx="1"/>
          </p:nvPr>
        </p:nvSpPr>
        <p:spPr>
          <a:xfrm>
            <a:off x="971550" y="260350"/>
            <a:ext cx="5789613" cy="61023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Rectangle 23"/>
          <p:cNvSpPr>
            <a:spLocks noGrp="1" noChangeArrowheads="1"/>
          </p:cNvSpPr>
          <p:nvPr>
            <p:ph type="dt" sz="half" idx="10"/>
          </p:nvPr>
        </p:nvSpPr>
        <p:spPr>
          <a:ln/>
        </p:spPr>
        <p:txBody>
          <a:bodyPr/>
          <a:lstStyle>
            <a:lvl1pPr>
              <a:defRPr/>
            </a:lvl1pPr>
          </a:lstStyle>
          <a:p>
            <a:pPr>
              <a:defRPr/>
            </a:pPr>
            <a:endParaRPr lang="en-US"/>
          </a:p>
        </p:txBody>
      </p:sp>
      <p:sp>
        <p:nvSpPr>
          <p:cNvPr id="5" name="Rectangle 24"/>
          <p:cNvSpPr>
            <a:spLocks noGrp="1" noChangeArrowheads="1"/>
          </p:cNvSpPr>
          <p:nvPr>
            <p:ph type="ftr" sz="quarter" idx="11"/>
          </p:nvPr>
        </p:nvSpPr>
        <p:spPr>
          <a:ln/>
        </p:spPr>
        <p:txBody>
          <a:bodyPr/>
          <a:lstStyle>
            <a:lvl1pPr>
              <a:defRPr/>
            </a:lvl1pPr>
          </a:lstStyle>
          <a:p>
            <a:pPr>
              <a:defRPr/>
            </a:pPr>
            <a:r>
              <a:rPr lang="en-US"/>
              <a:t>RTA IS&amp;T STrategy, SLSJ Startegy</a:t>
            </a:r>
          </a:p>
        </p:txBody>
      </p:sp>
      <p:sp>
        <p:nvSpPr>
          <p:cNvPr id="6" name="Rectangle 25"/>
          <p:cNvSpPr>
            <a:spLocks noGrp="1" noChangeArrowheads="1"/>
          </p:cNvSpPr>
          <p:nvPr>
            <p:ph type="sldNum" sz="quarter" idx="12"/>
          </p:nvPr>
        </p:nvSpPr>
        <p:spPr>
          <a:ln/>
        </p:spPr>
        <p:txBody>
          <a:bodyPr/>
          <a:lstStyle>
            <a:lvl1pPr>
              <a:defRPr/>
            </a:lvl1pPr>
          </a:lstStyle>
          <a:p>
            <a:pPr>
              <a:defRPr/>
            </a:pPr>
            <a:fld id="{C675087B-2D86-4752-9345-EDAEA2C943CB}" type="slidenum">
              <a:rPr lang="en-US"/>
              <a:pPr>
                <a:defRPr/>
              </a:pPr>
              <a:t>‹#›</a:t>
            </a:fld>
            <a:endParaRPr lang="en-US"/>
          </a:p>
        </p:txBody>
      </p:sp>
    </p:spTree>
    <p:extLst>
      <p:ext uri="{BB962C8B-B14F-4D97-AF65-F5344CB8AC3E}">
        <p14:creationId xmlns:p14="http://schemas.microsoft.com/office/powerpoint/2010/main" val="1584493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971550" y="260350"/>
            <a:ext cx="7921625" cy="771525"/>
          </a:xfrm>
        </p:spPr>
        <p:txBody>
          <a:bodyPr/>
          <a:lstStyle/>
          <a:p>
            <a:r>
              <a:rPr lang="fr-FR"/>
              <a:t>Modifiez le style du titre</a:t>
            </a:r>
            <a:endParaRPr lang="fr-CA"/>
          </a:p>
        </p:txBody>
      </p:sp>
      <p:sp>
        <p:nvSpPr>
          <p:cNvPr id="3" name="Espace réservé du texte 2"/>
          <p:cNvSpPr>
            <a:spLocks noGrp="1"/>
          </p:cNvSpPr>
          <p:nvPr>
            <p:ph type="body" sz="half" idx="1"/>
          </p:nvPr>
        </p:nvSpPr>
        <p:spPr>
          <a:xfrm>
            <a:off x="971550" y="1130300"/>
            <a:ext cx="3884613" cy="52324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5008563" y="1130300"/>
            <a:ext cx="3884612" cy="52324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Rectangle 23"/>
          <p:cNvSpPr>
            <a:spLocks noGrp="1" noChangeArrowheads="1"/>
          </p:cNvSpPr>
          <p:nvPr>
            <p:ph type="dt" sz="half" idx="10"/>
          </p:nvPr>
        </p:nvSpPr>
        <p:spPr>
          <a:ln/>
        </p:spPr>
        <p:txBody>
          <a:bodyPr/>
          <a:lstStyle>
            <a:lvl1pPr>
              <a:defRPr/>
            </a:lvl1pPr>
          </a:lstStyle>
          <a:p>
            <a:pPr>
              <a:defRPr/>
            </a:pPr>
            <a:endParaRPr lang="en-US"/>
          </a:p>
        </p:txBody>
      </p:sp>
      <p:sp>
        <p:nvSpPr>
          <p:cNvPr id="6" name="Rectangle 24"/>
          <p:cNvSpPr>
            <a:spLocks noGrp="1" noChangeArrowheads="1"/>
          </p:cNvSpPr>
          <p:nvPr>
            <p:ph type="ftr" sz="quarter" idx="11"/>
          </p:nvPr>
        </p:nvSpPr>
        <p:spPr>
          <a:ln/>
        </p:spPr>
        <p:txBody>
          <a:bodyPr/>
          <a:lstStyle>
            <a:lvl1pPr>
              <a:defRPr/>
            </a:lvl1pPr>
          </a:lstStyle>
          <a:p>
            <a:pPr>
              <a:defRPr/>
            </a:pPr>
            <a:r>
              <a:rPr lang="en-US"/>
              <a:t>RTA IS&amp;T STrategy, SLSJ Startegy</a:t>
            </a:r>
          </a:p>
        </p:txBody>
      </p:sp>
      <p:sp>
        <p:nvSpPr>
          <p:cNvPr id="7" name="Rectangle 25"/>
          <p:cNvSpPr>
            <a:spLocks noGrp="1" noChangeArrowheads="1"/>
          </p:cNvSpPr>
          <p:nvPr>
            <p:ph type="sldNum" sz="quarter" idx="12"/>
          </p:nvPr>
        </p:nvSpPr>
        <p:spPr>
          <a:ln/>
        </p:spPr>
        <p:txBody>
          <a:bodyPr/>
          <a:lstStyle>
            <a:lvl1pPr>
              <a:defRPr/>
            </a:lvl1pPr>
          </a:lstStyle>
          <a:p>
            <a:pPr>
              <a:defRPr/>
            </a:pPr>
            <a:fld id="{CD937A39-653D-47CF-B1B8-2A15F0DA1406}" type="slidenum">
              <a:rPr lang="en-US"/>
              <a:pPr>
                <a:defRPr/>
              </a:pPr>
              <a:t>‹#›</a:t>
            </a:fld>
            <a:endParaRPr lang="en-US"/>
          </a:p>
        </p:txBody>
      </p:sp>
    </p:spTree>
    <p:extLst>
      <p:ext uri="{BB962C8B-B14F-4D97-AF65-F5344CB8AC3E}">
        <p14:creationId xmlns:p14="http://schemas.microsoft.com/office/powerpoint/2010/main" val="31831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4" name="Picture Placeholder 1"/>
          <p:cNvPicPr>
            <a:picLocks noChangeAspect="1"/>
          </p:cNvPicPr>
          <p:nvPr/>
        </p:nvPicPr>
        <p:blipFill>
          <a:blip r:embed="rId2">
            <a:extLst>
              <a:ext uri="{28A0092B-C50C-407E-A947-70E740481C1C}">
                <a14:useLocalDpi xmlns:a14="http://schemas.microsoft.com/office/drawing/2010/main" val="0"/>
              </a:ext>
            </a:extLst>
          </a:blip>
          <a:srcRect t="633" b="-406"/>
          <a:stretch>
            <a:fillRect/>
          </a:stretch>
        </p:blipFill>
        <p:spPr bwMode="auto">
          <a:xfrm>
            <a:off x="384175" y="295275"/>
            <a:ext cx="409575" cy="198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21"/>
          <p:cNvCxnSpPr/>
          <p:nvPr/>
        </p:nvCxnSpPr>
        <p:spPr>
          <a:xfrm>
            <a:off x="1214438" y="295275"/>
            <a:ext cx="0" cy="2846388"/>
          </a:xfrm>
          <a:prstGeom prst="line">
            <a:avLst/>
          </a:prstGeom>
          <a:ln w="15875">
            <a:solidFill>
              <a:srgbClr val="E60D2E"/>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1682" name="Rectangle 2"/>
          <p:cNvSpPr>
            <a:spLocks noGrp="1" noChangeArrowheads="1"/>
          </p:cNvSpPr>
          <p:nvPr>
            <p:ph type="ctrTitle"/>
          </p:nvPr>
        </p:nvSpPr>
        <p:spPr>
          <a:xfrm>
            <a:off x="1546225" y="546100"/>
            <a:ext cx="6865938" cy="18827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bIns="36000"/>
          <a:lstStyle>
            <a:lvl1pPr>
              <a:lnSpc>
                <a:spcPts val="4800"/>
              </a:lnSpc>
              <a:defRPr sz="4400">
                <a:solidFill>
                  <a:schemeClr val="tx1"/>
                </a:solidFill>
              </a:defRPr>
            </a:lvl1pPr>
          </a:lstStyle>
          <a:p>
            <a:pPr lvl="0"/>
            <a:r>
              <a:rPr lang="fr-FR" altLang="fr-FR" noProof="0"/>
              <a:t>Modifiez le style du titre</a:t>
            </a:r>
          </a:p>
        </p:txBody>
      </p:sp>
      <p:sp>
        <p:nvSpPr>
          <p:cNvPr id="71683" name="Rectangle 3"/>
          <p:cNvSpPr>
            <a:spLocks noGrp="1" noChangeArrowheads="1"/>
          </p:cNvSpPr>
          <p:nvPr>
            <p:ph type="subTitle" idx="1"/>
          </p:nvPr>
        </p:nvSpPr>
        <p:spPr>
          <a:xfrm>
            <a:off x="1546225" y="2428875"/>
            <a:ext cx="6865938" cy="712788"/>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a:lstStyle>
            <a:lvl1pPr>
              <a:spcBef>
                <a:spcPct val="0"/>
              </a:spcBef>
              <a:defRPr/>
            </a:lvl1pPr>
          </a:lstStyle>
          <a:p>
            <a:pPr lvl="0"/>
            <a:r>
              <a:rPr lang="fr-FR" altLang="fr-FR" noProof="0"/>
              <a:t>Modifiez le style des sous-titres du masque</a:t>
            </a:r>
          </a:p>
        </p:txBody>
      </p:sp>
      <p:sp>
        <p:nvSpPr>
          <p:cNvPr id="6" name="Rectangle 6"/>
          <p:cNvSpPr>
            <a:spLocks noGrp="1" noChangeArrowheads="1"/>
          </p:cNvSpPr>
          <p:nvPr>
            <p:ph type="dt" sz="quarter" idx="10"/>
          </p:nvPr>
        </p:nvSpPr>
        <p:spPr bwMode="auto">
          <a:xfrm>
            <a:off x="1644650" y="200025"/>
            <a:ext cx="4370388" cy="341313"/>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t"/>
          <a:lstStyle>
            <a:lvl1pPr defTabSz="914400" eaLnBrk="0" hangingPunct="0">
              <a:defRPr sz="1400">
                <a:latin typeface="Arial" charset="0"/>
              </a:defRPr>
            </a:lvl1pPr>
          </a:lstStyle>
          <a:p>
            <a:pPr>
              <a:defRPr/>
            </a:pPr>
            <a:fld id="{FA253827-2C1C-4B4C-84EC-7B223F6BEAFE}" type="datetime4">
              <a:rPr lang="fr-FR" altLang="fr-FR"/>
              <a:pPr>
                <a:defRPr/>
              </a:pPr>
              <a:t>24 mai 2025</a:t>
            </a:fld>
            <a:endParaRPr lang="fr-FR" altLang="fr-FR"/>
          </a:p>
        </p:txBody>
      </p:sp>
    </p:spTree>
    <p:extLst>
      <p:ext uri="{BB962C8B-B14F-4D97-AF65-F5344CB8AC3E}">
        <p14:creationId xmlns:p14="http://schemas.microsoft.com/office/powerpoint/2010/main" val="953891027"/>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pied de page 3"/>
          <p:cNvSpPr>
            <a:spLocks noGrp="1"/>
          </p:cNvSpPr>
          <p:nvPr>
            <p:ph type="ftr" sz="quarter" idx="10"/>
          </p:nvPr>
        </p:nvSpPr>
        <p:spPr/>
        <p:txBody>
          <a:bodyPr/>
          <a:lstStyle>
            <a:lvl1pPr defTabSz="914400">
              <a:defRPr>
                <a:latin typeface="Arial" charset="0"/>
              </a:defRPr>
            </a:lvl1pPr>
          </a:lstStyle>
          <a:p>
            <a:pPr>
              <a:defRPr/>
            </a:pPr>
            <a:r>
              <a:rPr lang="fr-FR" altLang="fr-FR"/>
              <a:t>[Name of conference]</a:t>
            </a:r>
          </a:p>
        </p:txBody>
      </p:sp>
      <p:sp>
        <p:nvSpPr>
          <p:cNvPr id="5" name="Espace réservé du numéro de diapositive 4"/>
          <p:cNvSpPr>
            <a:spLocks noGrp="1"/>
          </p:cNvSpPr>
          <p:nvPr>
            <p:ph type="sldNum" sz="quarter" idx="11"/>
          </p:nvPr>
        </p:nvSpPr>
        <p:spPr/>
        <p:txBody>
          <a:bodyPr/>
          <a:lstStyle>
            <a:lvl1pPr defTabSz="914400">
              <a:defRPr/>
            </a:lvl1pPr>
          </a:lstStyle>
          <a:p>
            <a:pPr>
              <a:defRPr/>
            </a:pPr>
            <a:fld id="{6F1CBE81-C1FF-4AC1-91BD-2261BE3120DA}" type="slidenum">
              <a:rPr lang="en-GB"/>
              <a:pPr>
                <a:defRPr/>
              </a:pPr>
              <a:t>‹#›</a:t>
            </a:fld>
            <a:endParaRPr lang="en-GB"/>
          </a:p>
        </p:txBody>
      </p:sp>
      <p:sp>
        <p:nvSpPr>
          <p:cNvPr id="6" name="Espace réservé de la date 5"/>
          <p:cNvSpPr>
            <a:spLocks noGrp="1"/>
          </p:cNvSpPr>
          <p:nvPr>
            <p:ph type="dt" sz="half" idx="12"/>
          </p:nvPr>
        </p:nvSpPr>
        <p:spPr/>
        <p:txBody>
          <a:bodyPr/>
          <a:lstStyle>
            <a:lvl1pPr defTabSz="914400">
              <a:defRPr>
                <a:latin typeface="Arial" charset="0"/>
              </a:defRPr>
            </a:lvl1pPr>
          </a:lstStyle>
          <a:p>
            <a:pPr>
              <a:defRPr/>
            </a:pPr>
            <a:fld id="{96A95F8D-C26B-49C2-8A86-86D842102271}" type="datetime4">
              <a:rPr lang="fr-FR" altLang="fr-FR"/>
              <a:pPr>
                <a:defRPr/>
              </a:pPr>
              <a:t>24 mai 2025</a:t>
            </a:fld>
            <a:endParaRPr lang="fr-FR" altLang="fr-FR"/>
          </a:p>
        </p:txBody>
      </p:sp>
    </p:spTree>
    <p:extLst>
      <p:ext uri="{BB962C8B-B14F-4D97-AF65-F5344CB8AC3E}">
        <p14:creationId xmlns:p14="http://schemas.microsoft.com/office/powerpoint/2010/main" val="4103660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Modifiez les styles du texte du masque</a:t>
            </a:r>
          </a:p>
        </p:txBody>
      </p:sp>
      <p:sp>
        <p:nvSpPr>
          <p:cNvPr id="4" name="Espace réservé du pied de page 3"/>
          <p:cNvSpPr>
            <a:spLocks noGrp="1"/>
          </p:cNvSpPr>
          <p:nvPr>
            <p:ph type="ftr" sz="quarter" idx="10"/>
          </p:nvPr>
        </p:nvSpPr>
        <p:spPr/>
        <p:txBody>
          <a:bodyPr/>
          <a:lstStyle>
            <a:lvl1pPr defTabSz="914400">
              <a:defRPr>
                <a:latin typeface="Arial" charset="0"/>
              </a:defRPr>
            </a:lvl1pPr>
          </a:lstStyle>
          <a:p>
            <a:pPr>
              <a:defRPr/>
            </a:pPr>
            <a:r>
              <a:rPr lang="fr-FR" altLang="fr-FR"/>
              <a:t>[Name of conference]</a:t>
            </a:r>
          </a:p>
        </p:txBody>
      </p:sp>
      <p:sp>
        <p:nvSpPr>
          <p:cNvPr id="5" name="Espace réservé du numéro de diapositive 4"/>
          <p:cNvSpPr>
            <a:spLocks noGrp="1"/>
          </p:cNvSpPr>
          <p:nvPr>
            <p:ph type="sldNum" sz="quarter" idx="11"/>
          </p:nvPr>
        </p:nvSpPr>
        <p:spPr/>
        <p:txBody>
          <a:bodyPr/>
          <a:lstStyle>
            <a:lvl1pPr defTabSz="914400">
              <a:defRPr/>
            </a:lvl1pPr>
          </a:lstStyle>
          <a:p>
            <a:pPr>
              <a:defRPr/>
            </a:pPr>
            <a:fld id="{0994BB54-60FF-4EDA-AEA3-23F9AB5601AF}" type="slidenum">
              <a:rPr lang="en-GB"/>
              <a:pPr>
                <a:defRPr/>
              </a:pPr>
              <a:t>‹#›</a:t>
            </a:fld>
            <a:endParaRPr lang="en-GB"/>
          </a:p>
        </p:txBody>
      </p:sp>
      <p:sp>
        <p:nvSpPr>
          <p:cNvPr id="6" name="Espace réservé de la date 5"/>
          <p:cNvSpPr>
            <a:spLocks noGrp="1"/>
          </p:cNvSpPr>
          <p:nvPr>
            <p:ph type="dt" sz="half" idx="12"/>
          </p:nvPr>
        </p:nvSpPr>
        <p:spPr/>
        <p:txBody>
          <a:bodyPr/>
          <a:lstStyle>
            <a:lvl1pPr defTabSz="914400">
              <a:defRPr>
                <a:latin typeface="Arial" charset="0"/>
              </a:defRPr>
            </a:lvl1pPr>
          </a:lstStyle>
          <a:p>
            <a:pPr>
              <a:defRPr/>
            </a:pPr>
            <a:fld id="{CB987161-A162-4EA9-AE6E-D88D5F8C1699}" type="datetime4">
              <a:rPr lang="fr-FR" altLang="fr-FR"/>
              <a:pPr>
                <a:defRPr/>
              </a:pPr>
              <a:t>24 mai 2025</a:t>
            </a:fld>
            <a:endParaRPr lang="fr-FR" altLang="fr-FR"/>
          </a:p>
        </p:txBody>
      </p:sp>
    </p:spTree>
    <p:extLst>
      <p:ext uri="{BB962C8B-B14F-4D97-AF65-F5344CB8AC3E}">
        <p14:creationId xmlns:p14="http://schemas.microsoft.com/office/powerpoint/2010/main" val="640306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sz="half" idx="1"/>
          </p:nvPr>
        </p:nvSpPr>
        <p:spPr>
          <a:xfrm>
            <a:off x="788988" y="1630363"/>
            <a:ext cx="3971925"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4913313" y="1630363"/>
            <a:ext cx="3973512"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pied de page 4"/>
          <p:cNvSpPr>
            <a:spLocks noGrp="1"/>
          </p:cNvSpPr>
          <p:nvPr>
            <p:ph type="ftr" sz="quarter" idx="10"/>
          </p:nvPr>
        </p:nvSpPr>
        <p:spPr/>
        <p:txBody>
          <a:bodyPr/>
          <a:lstStyle>
            <a:lvl1pPr defTabSz="914400">
              <a:defRPr>
                <a:latin typeface="Arial" charset="0"/>
              </a:defRPr>
            </a:lvl1pPr>
          </a:lstStyle>
          <a:p>
            <a:pPr>
              <a:defRPr/>
            </a:pPr>
            <a:r>
              <a:rPr lang="fr-FR" altLang="fr-FR"/>
              <a:t>[Name of conference]</a:t>
            </a:r>
          </a:p>
        </p:txBody>
      </p:sp>
      <p:sp>
        <p:nvSpPr>
          <p:cNvPr id="6" name="Espace réservé du numéro de diapositive 5"/>
          <p:cNvSpPr>
            <a:spLocks noGrp="1"/>
          </p:cNvSpPr>
          <p:nvPr>
            <p:ph type="sldNum" sz="quarter" idx="11"/>
          </p:nvPr>
        </p:nvSpPr>
        <p:spPr/>
        <p:txBody>
          <a:bodyPr/>
          <a:lstStyle>
            <a:lvl1pPr defTabSz="914400">
              <a:defRPr/>
            </a:lvl1pPr>
          </a:lstStyle>
          <a:p>
            <a:pPr>
              <a:defRPr/>
            </a:pPr>
            <a:fld id="{D15C0B10-7765-4119-BDFB-7D3000A79EB6}" type="slidenum">
              <a:rPr lang="en-GB"/>
              <a:pPr>
                <a:defRPr/>
              </a:pPr>
              <a:t>‹#›</a:t>
            </a:fld>
            <a:endParaRPr lang="en-GB"/>
          </a:p>
        </p:txBody>
      </p:sp>
      <p:sp>
        <p:nvSpPr>
          <p:cNvPr id="7" name="Espace réservé de la date 6"/>
          <p:cNvSpPr>
            <a:spLocks noGrp="1"/>
          </p:cNvSpPr>
          <p:nvPr>
            <p:ph type="dt" sz="half" idx="12"/>
          </p:nvPr>
        </p:nvSpPr>
        <p:spPr/>
        <p:txBody>
          <a:bodyPr/>
          <a:lstStyle>
            <a:lvl1pPr defTabSz="914400">
              <a:defRPr>
                <a:latin typeface="Arial" charset="0"/>
              </a:defRPr>
            </a:lvl1pPr>
          </a:lstStyle>
          <a:p>
            <a:pPr>
              <a:defRPr/>
            </a:pPr>
            <a:fld id="{4E5CDC5D-B321-4738-BD38-BDCD8CD461C2}" type="datetime4">
              <a:rPr lang="fr-FR" altLang="fr-FR"/>
              <a:pPr>
                <a:defRPr/>
              </a:pPr>
              <a:t>24 mai 2025</a:t>
            </a:fld>
            <a:endParaRPr lang="fr-FR" altLang="fr-FR"/>
          </a:p>
        </p:txBody>
      </p:sp>
    </p:spTree>
    <p:extLst>
      <p:ext uri="{BB962C8B-B14F-4D97-AF65-F5344CB8AC3E}">
        <p14:creationId xmlns:p14="http://schemas.microsoft.com/office/powerpoint/2010/main" val="27486688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Modifiez le style du titre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u pied de page 6"/>
          <p:cNvSpPr>
            <a:spLocks noGrp="1"/>
          </p:cNvSpPr>
          <p:nvPr>
            <p:ph type="ftr" sz="quarter" idx="10"/>
          </p:nvPr>
        </p:nvSpPr>
        <p:spPr/>
        <p:txBody>
          <a:bodyPr/>
          <a:lstStyle>
            <a:lvl1pPr defTabSz="914400">
              <a:defRPr>
                <a:latin typeface="Arial" charset="0"/>
              </a:defRPr>
            </a:lvl1pPr>
          </a:lstStyle>
          <a:p>
            <a:pPr>
              <a:defRPr/>
            </a:pPr>
            <a:r>
              <a:rPr lang="fr-FR" altLang="fr-FR"/>
              <a:t>[Name of conference]</a:t>
            </a:r>
          </a:p>
        </p:txBody>
      </p:sp>
      <p:sp>
        <p:nvSpPr>
          <p:cNvPr id="8" name="Espace réservé du numéro de diapositive 7"/>
          <p:cNvSpPr>
            <a:spLocks noGrp="1"/>
          </p:cNvSpPr>
          <p:nvPr>
            <p:ph type="sldNum" sz="quarter" idx="11"/>
          </p:nvPr>
        </p:nvSpPr>
        <p:spPr/>
        <p:txBody>
          <a:bodyPr/>
          <a:lstStyle>
            <a:lvl1pPr defTabSz="914400">
              <a:defRPr/>
            </a:lvl1pPr>
          </a:lstStyle>
          <a:p>
            <a:pPr>
              <a:defRPr/>
            </a:pPr>
            <a:fld id="{1147E772-D580-4BC0-ACB4-4D52685586F3}" type="slidenum">
              <a:rPr lang="en-GB"/>
              <a:pPr>
                <a:defRPr/>
              </a:pPr>
              <a:t>‹#›</a:t>
            </a:fld>
            <a:endParaRPr lang="en-GB"/>
          </a:p>
        </p:txBody>
      </p:sp>
      <p:sp>
        <p:nvSpPr>
          <p:cNvPr id="9" name="Espace réservé de la date 8"/>
          <p:cNvSpPr>
            <a:spLocks noGrp="1"/>
          </p:cNvSpPr>
          <p:nvPr>
            <p:ph type="dt" sz="half" idx="12"/>
          </p:nvPr>
        </p:nvSpPr>
        <p:spPr/>
        <p:txBody>
          <a:bodyPr/>
          <a:lstStyle>
            <a:lvl1pPr defTabSz="914400">
              <a:defRPr>
                <a:latin typeface="Arial" charset="0"/>
              </a:defRPr>
            </a:lvl1pPr>
          </a:lstStyle>
          <a:p>
            <a:pPr>
              <a:defRPr/>
            </a:pPr>
            <a:fld id="{5B2B6DB3-CB57-4155-8A51-B11EF2C35284}" type="datetime4">
              <a:rPr lang="fr-FR" altLang="fr-FR"/>
              <a:pPr>
                <a:defRPr/>
              </a:pPr>
              <a:t>24 mai 2025</a:t>
            </a:fld>
            <a:endParaRPr lang="fr-FR" altLang="fr-FR"/>
          </a:p>
        </p:txBody>
      </p:sp>
    </p:spTree>
    <p:extLst>
      <p:ext uri="{BB962C8B-B14F-4D97-AF65-F5344CB8AC3E}">
        <p14:creationId xmlns:p14="http://schemas.microsoft.com/office/powerpoint/2010/main" val="18680793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pied de page 2"/>
          <p:cNvSpPr>
            <a:spLocks noGrp="1"/>
          </p:cNvSpPr>
          <p:nvPr>
            <p:ph type="ftr" sz="quarter" idx="10"/>
          </p:nvPr>
        </p:nvSpPr>
        <p:spPr/>
        <p:txBody>
          <a:bodyPr/>
          <a:lstStyle>
            <a:lvl1pPr defTabSz="914400">
              <a:defRPr>
                <a:latin typeface="Arial" charset="0"/>
              </a:defRPr>
            </a:lvl1pPr>
          </a:lstStyle>
          <a:p>
            <a:pPr>
              <a:defRPr/>
            </a:pPr>
            <a:r>
              <a:rPr lang="fr-FR" altLang="fr-FR"/>
              <a:t>[Name of conference]</a:t>
            </a:r>
          </a:p>
        </p:txBody>
      </p:sp>
      <p:sp>
        <p:nvSpPr>
          <p:cNvPr id="4" name="Espace réservé du numéro de diapositive 3"/>
          <p:cNvSpPr>
            <a:spLocks noGrp="1"/>
          </p:cNvSpPr>
          <p:nvPr>
            <p:ph type="sldNum" sz="quarter" idx="11"/>
          </p:nvPr>
        </p:nvSpPr>
        <p:spPr/>
        <p:txBody>
          <a:bodyPr/>
          <a:lstStyle>
            <a:lvl1pPr defTabSz="914400">
              <a:defRPr/>
            </a:lvl1pPr>
          </a:lstStyle>
          <a:p>
            <a:pPr>
              <a:defRPr/>
            </a:pPr>
            <a:fld id="{194256A3-000F-45D1-A79C-FC1A2FA86339}" type="slidenum">
              <a:rPr lang="en-GB"/>
              <a:pPr>
                <a:defRPr/>
              </a:pPr>
              <a:t>‹#›</a:t>
            </a:fld>
            <a:endParaRPr lang="en-GB"/>
          </a:p>
        </p:txBody>
      </p:sp>
      <p:sp>
        <p:nvSpPr>
          <p:cNvPr id="5" name="Espace réservé de la date 4"/>
          <p:cNvSpPr>
            <a:spLocks noGrp="1"/>
          </p:cNvSpPr>
          <p:nvPr>
            <p:ph type="dt" sz="half" idx="12"/>
          </p:nvPr>
        </p:nvSpPr>
        <p:spPr/>
        <p:txBody>
          <a:bodyPr/>
          <a:lstStyle>
            <a:lvl1pPr defTabSz="914400">
              <a:defRPr>
                <a:latin typeface="Arial" charset="0"/>
              </a:defRPr>
            </a:lvl1pPr>
          </a:lstStyle>
          <a:p>
            <a:pPr>
              <a:defRPr/>
            </a:pPr>
            <a:fld id="{465E6416-A648-42ED-BB75-968229E492C5}" type="datetime4">
              <a:rPr lang="fr-FR" altLang="fr-FR"/>
              <a:pPr>
                <a:defRPr/>
              </a:pPr>
              <a:t>24 mai 2025</a:t>
            </a:fld>
            <a:endParaRPr lang="fr-FR" altLang="fr-FR"/>
          </a:p>
        </p:txBody>
      </p:sp>
    </p:spTree>
    <p:extLst>
      <p:ext uri="{BB962C8B-B14F-4D97-AF65-F5344CB8AC3E}">
        <p14:creationId xmlns:p14="http://schemas.microsoft.com/office/powerpoint/2010/main" val="14911684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lvl1pPr defTabSz="914400">
              <a:defRPr>
                <a:latin typeface="Arial" charset="0"/>
              </a:defRPr>
            </a:lvl1pPr>
          </a:lstStyle>
          <a:p>
            <a:pPr>
              <a:defRPr/>
            </a:pPr>
            <a:r>
              <a:rPr lang="fr-FR" altLang="fr-FR"/>
              <a:t>[Name of conference]</a:t>
            </a:r>
          </a:p>
        </p:txBody>
      </p:sp>
      <p:sp>
        <p:nvSpPr>
          <p:cNvPr id="3" name="Espace réservé du numéro de diapositive 2"/>
          <p:cNvSpPr>
            <a:spLocks noGrp="1"/>
          </p:cNvSpPr>
          <p:nvPr>
            <p:ph type="sldNum" sz="quarter" idx="11"/>
          </p:nvPr>
        </p:nvSpPr>
        <p:spPr/>
        <p:txBody>
          <a:bodyPr/>
          <a:lstStyle>
            <a:lvl1pPr defTabSz="914400">
              <a:defRPr/>
            </a:lvl1pPr>
          </a:lstStyle>
          <a:p>
            <a:pPr>
              <a:defRPr/>
            </a:pPr>
            <a:fld id="{689CA58C-8F74-4444-8588-CE8EA7774721}" type="slidenum">
              <a:rPr lang="en-GB"/>
              <a:pPr>
                <a:defRPr/>
              </a:pPr>
              <a:t>‹#›</a:t>
            </a:fld>
            <a:endParaRPr lang="en-GB"/>
          </a:p>
        </p:txBody>
      </p:sp>
      <p:sp>
        <p:nvSpPr>
          <p:cNvPr id="4" name="Espace réservé de la date 3"/>
          <p:cNvSpPr>
            <a:spLocks noGrp="1"/>
          </p:cNvSpPr>
          <p:nvPr>
            <p:ph type="dt" sz="half" idx="12"/>
          </p:nvPr>
        </p:nvSpPr>
        <p:spPr/>
        <p:txBody>
          <a:bodyPr/>
          <a:lstStyle>
            <a:lvl1pPr defTabSz="914400">
              <a:defRPr>
                <a:latin typeface="Arial" charset="0"/>
              </a:defRPr>
            </a:lvl1pPr>
          </a:lstStyle>
          <a:p>
            <a:pPr>
              <a:defRPr/>
            </a:pPr>
            <a:fld id="{ACC328F8-72EE-4BDB-A359-E3904D2BDD1E}" type="datetime4">
              <a:rPr lang="fr-FR" altLang="fr-FR"/>
              <a:pPr>
                <a:defRPr/>
              </a:pPr>
              <a:t>24 mai 2025</a:t>
            </a:fld>
            <a:endParaRPr lang="fr-FR" altLang="fr-FR"/>
          </a:p>
        </p:txBody>
      </p:sp>
    </p:spTree>
    <p:extLst>
      <p:ext uri="{BB962C8B-B14F-4D97-AF65-F5344CB8AC3E}">
        <p14:creationId xmlns:p14="http://schemas.microsoft.com/office/powerpoint/2010/main" val="3233238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971550" y="260350"/>
            <a:ext cx="7921625" cy="781869"/>
          </a:xfrm>
        </p:spPr>
        <p:txBody>
          <a:bodyPr/>
          <a:lstStyle>
            <a:lvl1pPr>
              <a:defRPr sz="2400"/>
            </a:lvl1pPr>
          </a:lstStyle>
          <a:p>
            <a:r>
              <a:rPr lang="fr-FR" dirty="0"/>
              <a:t>Cliquez pour modifier le style du titre</a:t>
            </a:r>
            <a:endParaRPr lang="en-US" dirty="0"/>
          </a:p>
        </p:txBody>
      </p:sp>
      <p:sp>
        <p:nvSpPr>
          <p:cNvPr id="3" name="Espace réservé du contenu 2"/>
          <p:cNvSpPr>
            <a:spLocks noGrp="1"/>
          </p:cNvSpPr>
          <p:nvPr>
            <p:ph idx="1"/>
          </p:nvPr>
        </p:nvSpPr>
        <p:spPr>
          <a:xfrm>
            <a:off x="971550" y="1209368"/>
            <a:ext cx="7921625" cy="5153332"/>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Rectangle 23"/>
          <p:cNvSpPr>
            <a:spLocks noGrp="1" noChangeArrowheads="1"/>
          </p:cNvSpPr>
          <p:nvPr>
            <p:ph type="dt" sz="half" idx="10"/>
          </p:nvPr>
        </p:nvSpPr>
        <p:spPr>
          <a:ln/>
        </p:spPr>
        <p:txBody>
          <a:bodyPr/>
          <a:lstStyle>
            <a:lvl1pPr>
              <a:defRPr/>
            </a:lvl1pPr>
          </a:lstStyle>
          <a:p>
            <a:pPr>
              <a:defRPr/>
            </a:pPr>
            <a:endParaRPr lang="en-US"/>
          </a:p>
        </p:txBody>
      </p:sp>
      <p:sp>
        <p:nvSpPr>
          <p:cNvPr id="5" name="Rectangle 24"/>
          <p:cNvSpPr>
            <a:spLocks noGrp="1" noChangeArrowheads="1"/>
          </p:cNvSpPr>
          <p:nvPr>
            <p:ph type="ftr" sz="quarter" idx="11"/>
          </p:nvPr>
        </p:nvSpPr>
        <p:spPr>
          <a:ln/>
        </p:spPr>
        <p:txBody>
          <a:bodyPr/>
          <a:lstStyle>
            <a:lvl1pPr>
              <a:defRPr/>
            </a:lvl1pPr>
          </a:lstStyle>
          <a:p>
            <a:pPr>
              <a:defRPr/>
            </a:pPr>
            <a:r>
              <a:rPr lang="en-US"/>
              <a:t>RTA IS&amp;T STrategy, SLSJ Startegy</a:t>
            </a:r>
          </a:p>
        </p:txBody>
      </p:sp>
      <p:sp>
        <p:nvSpPr>
          <p:cNvPr id="6" name="Rectangle 25"/>
          <p:cNvSpPr>
            <a:spLocks noGrp="1" noChangeArrowheads="1"/>
          </p:cNvSpPr>
          <p:nvPr>
            <p:ph type="sldNum" sz="quarter" idx="12"/>
          </p:nvPr>
        </p:nvSpPr>
        <p:spPr>
          <a:ln/>
        </p:spPr>
        <p:txBody>
          <a:bodyPr/>
          <a:lstStyle>
            <a:lvl1pPr>
              <a:defRPr/>
            </a:lvl1pPr>
          </a:lstStyle>
          <a:p>
            <a:pPr>
              <a:defRPr/>
            </a:pPr>
            <a:fld id="{15EB5C15-3739-4AD4-B6CB-746F63FA1029}" type="slidenum">
              <a:rPr lang="en-US"/>
              <a:pPr>
                <a:defRPr/>
              </a:pPr>
              <a:t>‹#›</a:t>
            </a:fld>
            <a:endParaRPr lang="en-US"/>
          </a:p>
        </p:txBody>
      </p:sp>
    </p:spTree>
    <p:extLst>
      <p:ext uri="{BB962C8B-B14F-4D97-AF65-F5344CB8AC3E}">
        <p14:creationId xmlns:p14="http://schemas.microsoft.com/office/powerpoint/2010/main" val="41965957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lstStyle>
            <a:lvl1pPr algn="l">
              <a:defRPr sz="2000" b="1"/>
            </a:lvl1pPr>
          </a:lstStyle>
          <a:p>
            <a:r>
              <a:rPr lang="fr-FR"/>
              <a:t>Modifiez le style du titre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u pied de page 4"/>
          <p:cNvSpPr>
            <a:spLocks noGrp="1"/>
          </p:cNvSpPr>
          <p:nvPr>
            <p:ph type="ftr" sz="quarter" idx="10"/>
          </p:nvPr>
        </p:nvSpPr>
        <p:spPr/>
        <p:txBody>
          <a:bodyPr/>
          <a:lstStyle>
            <a:lvl1pPr defTabSz="914400">
              <a:defRPr>
                <a:latin typeface="Arial" charset="0"/>
              </a:defRPr>
            </a:lvl1pPr>
          </a:lstStyle>
          <a:p>
            <a:pPr>
              <a:defRPr/>
            </a:pPr>
            <a:r>
              <a:rPr lang="fr-FR" altLang="fr-FR"/>
              <a:t>[Name of conference]</a:t>
            </a:r>
          </a:p>
        </p:txBody>
      </p:sp>
      <p:sp>
        <p:nvSpPr>
          <p:cNvPr id="6" name="Espace réservé du numéro de diapositive 5"/>
          <p:cNvSpPr>
            <a:spLocks noGrp="1"/>
          </p:cNvSpPr>
          <p:nvPr>
            <p:ph type="sldNum" sz="quarter" idx="11"/>
          </p:nvPr>
        </p:nvSpPr>
        <p:spPr/>
        <p:txBody>
          <a:bodyPr/>
          <a:lstStyle>
            <a:lvl1pPr defTabSz="914400">
              <a:defRPr/>
            </a:lvl1pPr>
          </a:lstStyle>
          <a:p>
            <a:pPr>
              <a:defRPr/>
            </a:pPr>
            <a:fld id="{0AB022F6-79E8-4671-A015-7C2BF770C857}" type="slidenum">
              <a:rPr lang="en-GB"/>
              <a:pPr>
                <a:defRPr/>
              </a:pPr>
              <a:t>‹#›</a:t>
            </a:fld>
            <a:endParaRPr lang="en-GB"/>
          </a:p>
        </p:txBody>
      </p:sp>
      <p:sp>
        <p:nvSpPr>
          <p:cNvPr id="7" name="Espace réservé de la date 6"/>
          <p:cNvSpPr>
            <a:spLocks noGrp="1"/>
          </p:cNvSpPr>
          <p:nvPr>
            <p:ph type="dt" sz="half" idx="12"/>
          </p:nvPr>
        </p:nvSpPr>
        <p:spPr/>
        <p:txBody>
          <a:bodyPr/>
          <a:lstStyle>
            <a:lvl1pPr defTabSz="914400">
              <a:defRPr>
                <a:latin typeface="Arial" charset="0"/>
              </a:defRPr>
            </a:lvl1pPr>
          </a:lstStyle>
          <a:p>
            <a:pPr>
              <a:defRPr/>
            </a:pPr>
            <a:fld id="{0BFF40B9-7FFC-43D1-BF1C-FCE8AC9A13F3}" type="datetime4">
              <a:rPr lang="fr-FR" altLang="fr-FR"/>
              <a:pPr>
                <a:defRPr/>
              </a:pPr>
              <a:t>24 mai 2025</a:t>
            </a:fld>
            <a:endParaRPr lang="fr-FR" altLang="fr-FR"/>
          </a:p>
        </p:txBody>
      </p:sp>
    </p:spTree>
    <p:extLst>
      <p:ext uri="{BB962C8B-B14F-4D97-AF65-F5344CB8AC3E}">
        <p14:creationId xmlns:p14="http://schemas.microsoft.com/office/powerpoint/2010/main" val="24125100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lstStyle>
            <a:lvl1pPr algn="l">
              <a:defRPr sz="2000" b="1"/>
            </a:lvl1pPr>
          </a:lstStyle>
          <a:p>
            <a:r>
              <a:rPr lang="fr-FR"/>
              <a:t>Modifiez le style du titre</a:t>
            </a:r>
            <a:endParaRPr lang="fr-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a:t>Cliquez sur l'icône pour ajouter une image</a:t>
            </a:r>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u pied de page 4"/>
          <p:cNvSpPr>
            <a:spLocks noGrp="1"/>
          </p:cNvSpPr>
          <p:nvPr>
            <p:ph type="ftr" sz="quarter" idx="10"/>
          </p:nvPr>
        </p:nvSpPr>
        <p:spPr/>
        <p:txBody>
          <a:bodyPr/>
          <a:lstStyle>
            <a:lvl1pPr defTabSz="914400">
              <a:defRPr>
                <a:latin typeface="Arial" charset="0"/>
              </a:defRPr>
            </a:lvl1pPr>
          </a:lstStyle>
          <a:p>
            <a:pPr>
              <a:defRPr/>
            </a:pPr>
            <a:r>
              <a:rPr lang="fr-FR" altLang="fr-FR"/>
              <a:t>[Name of conference]</a:t>
            </a:r>
          </a:p>
        </p:txBody>
      </p:sp>
      <p:sp>
        <p:nvSpPr>
          <p:cNvPr id="6" name="Espace réservé du numéro de diapositive 5"/>
          <p:cNvSpPr>
            <a:spLocks noGrp="1"/>
          </p:cNvSpPr>
          <p:nvPr>
            <p:ph type="sldNum" sz="quarter" idx="11"/>
          </p:nvPr>
        </p:nvSpPr>
        <p:spPr/>
        <p:txBody>
          <a:bodyPr/>
          <a:lstStyle>
            <a:lvl1pPr defTabSz="914400">
              <a:defRPr/>
            </a:lvl1pPr>
          </a:lstStyle>
          <a:p>
            <a:pPr>
              <a:defRPr/>
            </a:pPr>
            <a:fld id="{D039D69B-6B20-4822-B2A7-AD077FCA90E1}" type="slidenum">
              <a:rPr lang="en-GB"/>
              <a:pPr>
                <a:defRPr/>
              </a:pPr>
              <a:t>‹#›</a:t>
            </a:fld>
            <a:endParaRPr lang="en-GB"/>
          </a:p>
        </p:txBody>
      </p:sp>
      <p:sp>
        <p:nvSpPr>
          <p:cNvPr id="7" name="Espace réservé de la date 6"/>
          <p:cNvSpPr>
            <a:spLocks noGrp="1"/>
          </p:cNvSpPr>
          <p:nvPr>
            <p:ph type="dt" sz="half" idx="12"/>
          </p:nvPr>
        </p:nvSpPr>
        <p:spPr/>
        <p:txBody>
          <a:bodyPr/>
          <a:lstStyle>
            <a:lvl1pPr defTabSz="914400">
              <a:defRPr>
                <a:latin typeface="Arial" charset="0"/>
              </a:defRPr>
            </a:lvl1pPr>
          </a:lstStyle>
          <a:p>
            <a:pPr>
              <a:defRPr/>
            </a:pPr>
            <a:fld id="{90DB6D51-C38D-4AE7-A474-239E3B7C5891}" type="datetime4">
              <a:rPr lang="fr-FR" altLang="fr-FR"/>
              <a:pPr>
                <a:defRPr/>
              </a:pPr>
              <a:t>24 mai 2025</a:t>
            </a:fld>
            <a:endParaRPr lang="fr-FR" altLang="fr-FR"/>
          </a:p>
        </p:txBody>
      </p:sp>
    </p:spTree>
    <p:extLst>
      <p:ext uri="{BB962C8B-B14F-4D97-AF65-F5344CB8AC3E}">
        <p14:creationId xmlns:p14="http://schemas.microsoft.com/office/powerpoint/2010/main" val="5030351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pied de page 3"/>
          <p:cNvSpPr>
            <a:spLocks noGrp="1"/>
          </p:cNvSpPr>
          <p:nvPr>
            <p:ph type="ftr" sz="quarter" idx="10"/>
          </p:nvPr>
        </p:nvSpPr>
        <p:spPr/>
        <p:txBody>
          <a:bodyPr/>
          <a:lstStyle>
            <a:lvl1pPr defTabSz="914400">
              <a:defRPr>
                <a:latin typeface="Arial" charset="0"/>
              </a:defRPr>
            </a:lvl1pPr>
          </a:lstStyle>
          <a:p>
            <a:pPr>
              <a:defRPr/>
            </a:pPr>
            <a:r>
              <a:rPr lang="fr-FR" altLang="fr-FR"/>
              <a:t>[Name of conference]</a:t>
            </a:r>
          </a:p>
        </p:txBody>
      </p:sp>
      <p:sp>
        <p:nvSpPr>
          <p:cNvPr id="5" name="Espace réservé du numéro de diapositive 4"/>
          <p:cNvSpPr>
            <a:spLocks noGrp="1"/>
          </p:cNvSpPr>
          <p:nvPr>
            <p:ph type="sldNum" sz="quarter" idx="11"/>
          </p:nvPr>
        </p:nvSpPr>
        <p:spPr/>
        <p:txBody>
          <a:bodyPr/>
          <a:lstStyle>
            <a:lvl1pPr defTabSz="914400">
              <a:defRPr/>
            </a:lvl1pPr>
          </a:lstStyle>
          <a:p>
            <a:pPr>
              <a:defRPr/>
            </a:pPr>
            <a:fld id="{CEFA529E-7612-4089-834C-114058056D1D}" type="slidenum">
              <a:rPr lang="en-GB"/>
              <a:pPr>
                <a:defRPr/>
              </a:pPr>
              <a:t>‹#›</a:t>
            </a:fld>
            <a:endParaRPr lang="en-GB"/>
          </a:p>
        </p:txBody>
      </p:sp>
      <p:sp>
        <p:nvSpPr>
          <p:cNvPr id="6" name="Espace réservé de la date 5"/>
          <p:cNvSpPr>
            <a:spLocks noGrp="1"/>
          </p:cNvSpPr>
          <p:nvPr>
            <p:ph type="dt" sz="half" idx="12"/>
          </p:nvPr>
        </p:nvSpPr>
        <p:spPr/>
        <p:txBody>
          <a:bodyPr/>
          <a:lstStyle>
            <a:lvl1pPr defTabSz="914400">
              <a:defRPr>
                <a:latin typeface="Arial" charset="0"/>
              </a:defRPr>
            </a:lvl1pPr>
          </a:lstStyle>
          <a:p>
            <a:pPr>
              <a:defRPr/>
            </a:pPr>
            <a:fld id="{436B4AEE-F628-4CF0-9C2B-3349FDA07EAB}" type="datetime4">
              <a:rPr lang="fr-FR" altLang="fr-FR"/>
              <a:pPr>
                <a:defRPr/>
              </a:pPr>
              <a:t>24 mai 2025</a:t>
            </a:fld>
            <a:endParaRPr lang="fr-FR" altLang="fr-FR"/>
          </a:p>
        </p:txBody>
      </p:sp>
    </p:spTree>
    <p:extLst>
      <p:ext uri="{BB962C8B-B14F-4D97-AF65-F5344CB8AC3E}">
        <p14:creationId xmlns:p14="http://schemas.microsoft.com/office/powerpoint/2010/main" val="1257664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53263" y="298450"/>
            <a:ext cx="2087562" cy="6189663"/>
          </a:xfrm>
        </p:spPr>
        <p:txBody>
          <a:bodyPr vert="eaVert"/>
          <a:lstStyle/>
          <a:p>
            <a:r>
              <a:rPr lang="fr-FR"/>
              <a:t>Modifiez le style du titre</a:t>
            </a:r>
            <a:endParaRPr lang="fr-CA"/>
          </a:p>
        </p:txBody>
      </p:sp>
      <p:sp>
        <p:nvSpPr>
          <p:cNvPr id="3" name="Espace réservé du texte vertical 2"/>
          <p:cNvSpPr>
            <a:spLocks noGrp="1"/>
          </p:cNvSpPr>
          <p:nvPr>
            <p:ph type="body" orient="vert" idx="1"/>
          </p:nvPr>
        </p:nvSpPr>
        <p:spPr>
          <a:xfrm>
            <a:off x="787400" y="298450"/>
            <a:ext cx="6113463" cy="6189663"/>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pied de page 3"/>
          <p:cNvSpPr>
            <a:spLocks noGrp="1"/>
          </p:cNvSpPr>
          <p:nvPr>
            <p:ph type="ftr" sz="quarter" idx="10"/>
          </p:nvPr>
        </p:nvSpPr>
        <p:spPr/>
        <p:txBody>
          <a:bodyPr/>
          <a:lstStyle>
            <a:lvl1pPr defTabSz="914400">
              <a:defRPr>
                <a:latin typeface="Arial" charset="0"/>
              </a:defRPr>
            </a:lvl1pPr>
          </a:lstStyle>
          <a:p>
            <a:pPr>
              <a:defRPr/>
            </a:pPr>
            <a:r>
              <a:rPr lang="fr-FR" altLang="fr-FR"/>
              <a:t>[Name of conference]</a:t>
            </a:r>
          </a:p>
        </p:txBody>
      </p:sp>
      <p:sp>
        <p:nvSpPr>
          <p:cNvPr id="5" name="Espace réservé du numéro de diapositive 4"/>
          <p:cNvSpPr>
            <a:spLocks noGrp="1"/>
          </p:cNvSpPr>
          <p:nvPr>
            <p:ph type="sldNum" sz="quarter" idx="11"/>
          </p:nvPr>
        </p:nvSpPr>
        <p:spPr/>
        <p:txBody>
          <a:bodyPr/>
          <a:lstStyle>
            <a:lvl1pPr defTabSz="914400">
              <a:defRPr/>
            </a:lvl1pPr>
          </a:lstStyle>
          <a:p>
            <a:pPr>
              <a:defRPr/>
            </a:pPr>
            <a:fld id="{07474695-F6E6-41AF-BABA-3A0F6FF6B808}" type="slidenum">
              <a:rPr lang="en-GB"/>
              <a:pPr>
                <a:defRPr/>
              </a:pPr>
              <a:t>‹#›</a:t>
            </a:fld>
            <a:endParaRPr lang="en-GB"/>
          </a:p>
        </p:txBody>
      </p:sp>
      <p:sp>
        <p:nvSpPr>
          <p:cNvPr id="6" name="Espace réservé de la date 5"/>
          <p:cNvSpPr>
            <a:spLocks noGrp="1"/>
          </p:cNvSpPr>
          <p:nvPr>
            <p:ph type="dt" sz="half" idx="12"/>
          </p:nvPr>
        </p:nvSpPr>
        <p:spPr/>
        <p:txBody>
          <a:bodyPr/>
          <a:lstStyle>
            <a:lvl1pPr defTabSz="914400">
              <a:defRPr>
                <a:latin typeface="Arial" charset="0"/>
              </a:defRPr>
            </a:lvl1pPr>
          </a:lstStyle>
          <a:p>
            <a:pPr>
              <a:defRPr/>
            </a:pPr>
            <a:fld id="{E26BCA75-5DFF-40FA-8E50-717F259FD58D}" type="datetime4">
              <a:rPr lang="fr-FR" altLang="fr-FR"/>
              <a:pPr>
                <a:defRPr/>
              </a:pPr>
              <a:t>24 mai 2025</a:t>
            </a:fld>
            <a:endParaRPr lang="fr-FR" altLang="fr-FR"/>
          </a:p>
        </p:txBody>
      </p:sp>
    </p:spTree>
    <p:extLst>
      <p:ext uri="{BB962C8B-B14F-4D97-AF65-F5344CB8AC3E}">
        <p14:creationId xmlns:p14="http://schemas.microsoft.com/office/powerpoint/2010/main" val="17919311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5" name="Picture Placeholder 1"/>
          <p:cNvPicPr>
            <a:picLocks noChangeAspect="1"/>
          </p:cNvPicPr>
          <p:nvPr userDrawn="1"/>
        </p:nvPicPr>
        <p:blipFill>
          <a:blip r:embed="rId2">
            <a:extLst>
              <a:ext uri="{28A0092B-C50C-407E-A947-70E740481C1C}">
                <a14:useLocalDpi xmlns:a14="http://schemas.microsoft.com/office/drawing/2010/main" val="0"/>
              </a:ext>
            </a:extLst>
          </a:blip>
          <a:srcRect t="633" b="-406"/>
          <a:stretch>
            <a:fillRect/>
          </a:stretch>
        </p:blipFill>
        <p:spPr bwMode="auto">
          <a:xfrm>
            <a:off x="384175" y="295275"/>
            <a:ext cx="409575" cy="198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a:spLocks noChangeArrowheads="1"/>
          </p:cNvSpPr>
          <p:nvPr userDrawn="1"/>
        </p:nvSpPr>
        <p:spPr bwMode="auto">
          <a:xfrm>
            <a:off x="-496888" y="401637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itchFamily="34" charset="0"/>
              </a:defRPr>
            </a:lvl1pPr>
            <a:lvl2pPr marL="742950" indent="-285750" defTabSz="457200" eaLnBrk="0" hangingPunct="0">
              <a:defRPr>
                <a:solidFill>
                  <a:schemeClr val="tx1"/>
                </a:solidFill>
                <a:latin typeface="Arial" pitchFamily="34" charset="0"/>
              </a:defRPr>
            </a:lvl2pPr>
            <a:lvl3pPr marL="1143000" indent="-228600" defTabSz="457200" eaLnBrk="0" hangingPunct="0">
              <a:defRPr>
                <a:solidFill>
                  <a:schemeClr val="tx1"/>
                </a:solidFill>
                <a:latin typeface="Arial" pitchFamily="34" charset="0"/>
              </a:defRPr>
            </a:lvl3pPr>
            <a:lvl4pPr marL="1600200" indent="-228600" defTabSz="457200" eaLnBrk="0" hangingPunct="0">
              <a:defRPr>
                <a:solidFill>
                  <a:schemeClr val="tx1"/>
                </a:solidFill>
                <a:latin typeface="Arial" pitchFamily="34" charset="0"/>
              </a:defRPr>
            </a:lvl4pPr>
            <a:lvl5pPr marL="2057400" indent="-228600" defTabSz="457200" eaLnBrk="0" hangingPunct="0">
              <a:defRPr>
                <a:solidFill>
                  <a:schemeClr val="tx1"/>
                </a:solidFill>
                <a:latin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defRPr>
            </a:lvl9pPr>
          </a:lstStyle>
          <a:p>
            <a:pPr eaLnBrk="1" hangingPunct="1">
              <a:defRPr/>
            </a:pPr>
            <a:endParaRPr lang="fr-FR" altLang="fr-FR">
              <a:solidFill>
                <a:srgbClr val="646464"/>
              </a:solidFill>
            </a:endParaRPr>
          </a:p>
        </p:txBody>
      </p:sp>
      <p:cxnSp>
        <p:nvCxnSpPr>
          <p:cNvPr id="7" name="Straight Connector 21"/>
          <p:cNvCxnSpPr/>
          <p:nvPr userDrawn="1"/>
        </p:nvCxnSpPr>
        <p:spPr>
          <a:xfrm>
            <a:off x="1214438" y="295275"/>
            <a:ext cx="0" cy="2846388"/>
          </a:xfrm>
          <a:prstGeom prst="line">
            <a:avLst/>
          </a:prstGeom>
          <a:ln w="15875">
            <a:solidFill>
              <a:srgbClr val="E60D2E"/>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0" name="Picture Placeholder 19"/>
          <p:cNvSpPr>
            <a:spLocks noGrp="1"/>
          </p:cNvSpPr>
          <p:nvPr>
            <p:ph type="pic" sz="quarter" idx="11"/>
          </p:nvPr>
        </p:nvSpPr>
        <p:spPr>
          <a:xfrm>
            <a:off x="0" y="3430589"/>
            <a:ext cx="9144000" cy="3062286"/>
          </a:xfrm>
          <a:prstGeom prst="rect">
            <a:avLst/>
          </a:prstGeom>
        </p:spPr>
        <p:txBody>
          <a:bodyPr rtlCol="0">
            <a:normAutofit/>
          </a:bodyPr>
          <a:lstStyle>
            <a:lvl1pPr algn="ctr">
              <a:defRPr/>
            </a:lvl1pPr>
          </a:lstStyle>
          <a:p>
            <a:pPr lvl="0"/>
            <a:r>
              <a:rPr lang="fr-FR" noProof="0"/>
              <a:t>Cliquez sur l'icône pour ajouter une image</a:t>
            </a:r>
          </a:p>
        </p:txBody>
      </p:sp>
      <p:sp>
        <p:nvSpPr>
          <p:cNvPr id="9" name="Title 1"/>
          <p:cNvSpPr>
            <a:spLocks noGrp="1"/>
          </p:cNvSpPr>
          <p:nvPr>
            <p:ph type="ctrTitle"/>
          </p:nvPr>
        </p:nvSpPr>
        <p:spPr>
          <a:xfrm>
            <a:off x="1549400" y="545910"/>
            <a:ext cx="6869475" cy="1882560"/>
          </a:xfrm>
        </p:spPr>
        <p:txBody>
          <a:bodyPr bIns="36000">
            <a:noAutofit/>
          </a:bodyPr>
          <a:lstStyle>
            <a:lvl1pPr algn="l">
              <a:lnSpc>
                <a:spcPct val="90000"/>
              </a:lnSpc>
              <a:defRPr sz="4400">
                <a:solidFill>
                  <a:schemeClr val="tx1"/>
                </a:solidFill>
                <a:latin typeface="+mj-lt"/>
                <a:cs typeface="Georgia"/>
              </a:defRPr>
            </a:lvl1pPr>
          </a:lstStyle>
          <a:p>
            <a:r>
              <a:rPr lang="fr-FR" noProof="0"/>
              <a:t>Modifiez le style du titre</a:t>
            </a:r>
          </a:p>
        </p:txBody>
      </p:sp>
      <p:sp>
        <p:nvSpPr>
          <p:cNvPr id="10" name="Subtitle 2"/>
          <p:cNvSpPr>
            <a:spLocks noGrp="1"/>
          </p:cNvSpPr>
          <p:nvPr>
            <p:ph type="subTitle" idx="1"/>
          </p:nvPr>
        </p:nvSpPr>
        <p:spPr>
          <a:xfrm>
            <a:off x="1549399" y="2428470"/>
            <a:ext cx="6869475" cy="713193"/>
          </a:xfrm>
          <a:prstGeom prst="rect">
            <a:avLst/>
          </a:prstGeom>
        </p:spPr>
        <p:txBody>
          <a:bodyPr tIns="0">
            <a:normAutofit/>
          </a:bodyPr>
          <a:lstStyle>
            <a:lvl1pPr marL="0" indent="0" algn="l">
              <a:spcBef>
                <a:spcPts val="0"/>
              </a:spcBef>
              <a:buNone/>
              <a:defRPr sz="1800" b="0" baseline="0">
                <a:solidFill>
                  <a:schemeClr val="tx1"/>
                </a:solidFill>
                <a:latin typeface="Arial"/>
                <a:cs typeface="Arial"/>
              </a:defRPr>
            </a:lvl1pPr>
            <a:lvl2pPr marL="0" indent="0" algn="l">
              <a:spcBef>
                <a:spcPts val="0"/>
              </a:spcBef>
              <a:buNone/>
              <a:defRPr sz="1400" b="0">
                <a:solidFill>
                  <a:schemeClr val="tx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noProof="0"/>
              <a:t>Modifiez le style des sous-titres du masque</a:t>
            </a:r>
          </a:p>
        </p:txBody>
      </p:sp>
      <p:sp>
        <p:nvSpPr>
          <p:cNvPr id="8" name="Date Placeholder 6"/>
          <p:cNvSpPr>
            <a:spLocks noGrp="1"/>
          </p:cNvSpPr>
          <p:nvPr>
            <p:ph type="dt" sz="half" idx="12"/>
          </p:nvPr>
        </p:nvSpPr>
        <p:spPr>
          <a:xfrm>
            <a:off x="1646238" y="203200"/>
            <a:ext cx="4392612" cy="342900"/>
          </a:xfrm>
        </p:spPr>
        <p:txBody>
          <a:bodyPr lIns="0" anchor="t"/>
          <a:lstStyle>
            <a:lvl1pPr algn="l" defTabSz="914400">
              <a:defRPr sz="1600" b="0">
                <a:solidFill>
                  <a:srgbClr val="646464"/>
                </a:solidFill>
                <a:latin typeface="+mn-lt"/>
              </a:defRPr>
            </a:lvl1pPr>
          </a:lstStyle>
          <a:p>
            <a:pPr>
              <a:defRPr/>
            </a:pPr>
            <a:endParaRPr lang="fr-FR"/>
          </a:p>
        </p:txBody>
      </p:sp>
    </p:spTree>
    <p:extLst>
      <p:ext uri="{BB962C8B-B14F-4D97-AF65-F5344CB8AC3E}">
        <p14:creationId xmlns:p14="http://schemas.microsoft.com/office/powerpoint/2010/main" val="4950692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slide: Cut out image">
    <p:spTree>
      <p:nvGrpSpPr>
        <p:cNvPr id="1" name=""/>
        <p:cNvGrpSpPr/>
        <p:nvPr/>
      </p:nvGrpSpPr>
      <p:grpSpPr>
        <a:xfrm>
          <a:off x="0" y="0"/>
          <a:ext cx="0" cy="0"/>
          <a:chOff x="0" y="0"/>
          <a:chExt cx="0" cy="0"/>
        </a:xfrm>
      </p:grpSpPr>
      <p:sp>
        <p:nvSpPr>
          <p:cNvPr id="5" name="TextBox 6"/>
          <p:cNvSpPr txBox="1">
            <a:spLocks noChangeArrowheads="1"/>
          </p:cNvSpPr>
          <p:nvPr userDrawn="1"/>
        </p:nvSpPr>
        <p:spPr bwMode="auto">
          <a:xfrm>
            <a:off x="-496888" y="401637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itchFamily="34" charset="0"/>
              </a:defRPr>
            </a:lvl1pPr>
            <a:lvl2pPr marL="742950" indent="-285750" defTabSz="457200" eaLnBrk="0" hangingPunct="0">
              <a:defRPr>
                <a:solidFill>
                  <a:schemeClr val="tx1"/>
                </a:solidFill>
                <a:latin typeface="Arial" pitchFamily="34" charset="0"/>
              </a:defRPr>
            </a:lvl2pPr>
            <a:lvl3pPr marL="1143000" indent="-228600" defTabSz="457200" eaLnBrk="0" hangingPunct="0">
              <a:defRPr>
                <a:solidFill>
                  <a:schemeClr val="tx1"/>
                </a:solidFill>
                <a:latin typeface="Arial" pitchFamily="34" charset="0"/>
              </a:defRPr>
            </a:lvl3pPr>
            <a:lvl4pPr marL="1600200" indent="-228600" defTabSz="457200" eaLnBrk="0" hangingPunct="0">
              <a:defRPr>
                <a:solidFill>
                  <a:schemeClr val="tx1"/>
                </a:solidFill>
                <a:latin typeface="Arial" pitchFamily="34" charset="0"/>
              </a:defRPr>
            </a:lvl4pPr>
            <a:lvl5pPr marL="2057400" indent="-228600" defTabSz="457200" eaLnBrk="0" hangingPunct="0">
              <a:defRPr>
                <a:solidFill>
                  <a:schemeClr val="tx1"/>
                </a:solidFill>
                <a:latin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defRPr>
            </a:lvl9pPr>
          </a:lstStyle>
          <a:p>
            <a:pPr eaLnBrk="1" hangingPunct="1">
              <a:defRPr/>
            </a:pPr>
            <a:endParaRPr lang="fr-FR" altLang="fr-FR">
              <a:solidFill>
                <a:srgbClr val="646464"/>
              </a:solidFill>
            </a:endParaRPr>
          </a:p>
        </p:txBody>
      </p:sp>
      <p:cxnSp>
        <p:nvCxnSpPr>
          <p:cNvPr id="6" name="Straight Connector 14"/>
          <p:cNvCxnSpPr/>
          <p:nvPr userDrawn="1"/>
        </p:nvCxnSpPr>
        <p:spPr>
          <a:xfrm rot="5400000">
            <a:off x="-2067719" y="3579019"/>
            <a:ext cx="6562725" cy="1588"/>
          </a:xfrm>
          <a:prstGeom prst="line">
            <a:avLst/>
          </a:prstGeom>
          <a:ln w="15875">
            <a:solidFill>
              <a:srgbClr val="E60D2E"/>
            </a:solidFill>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7" name="Picture Placeholder 1"/>
          <p:cNvPicPr>
            <a:picLocks noChangeAspect="1"/>
          </p:cNvPicPr>
          <p:nvPr userDrawn="1"/>
        </p:nvPicPr>
        <p:blipFill>
          <a:blip r:embed="rId2">
            <a:extLst>
              <a:ext uri="{28A0092B-C50C-407E-A947-70E740481C1C}">
                <a14:useLocalDpi xmlns:a14="http://schemas.microsoft.com/office/drawing/2010/main" val="0"/>
              </a:ext>
            </a:extLst>
          </a:blip>
          <a:srcRect t="633" b="-406"/>
          <a:stretch>
            <a:fillRect/>
          </a:stretch>
        </p:blipFill>
        <p:spPr bwMode="auto">
          <a:xfrm>
            <a:off x="384175" y="295275"/>
            <a:ext cx="409575" cy="198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a:spLocks noGrp="1"/>
          </p:cNvSpPr>
          <p:nvPr>
            <p:ph type="ctrTitle"/>
          </p:nvPr>
        </p:nvSpPr>
        <p:spPr>
          <a:xfrm>
            <a:off x="1549400" y="545910"/>
            <a:ext cx="6869475" cy="1882560"/>
          </a:xfrm>
        </p:spPr>
        <p:txBody>
          <a:bodyPr bIns="36000">
            <a:noAutofit/>
          </a:bodyPr>
          <a:lstStyle>
            <a:lvl1pPr algn="l">
              <a:lnSpc>
                <a:spcPct val="90000"/>
              </a:lnSpc>
              <a:defRPr sz="4400">
                <a:solidFill>
                  <a:schemeClr val="tx1"/>
                </a:solidFill>
                <a:latin typeface="+mj-lt"/>
                <a:cs typeface="Georgia"/>
              </a:defRPr>
            </a:lvl1pPr>
          </a:lstStyle>
          <a:p>
            <a:r>
              <a:rPr lang="fr-FR" noProof="0"/>
              <a:t>Modifiez le style du titre</a:t>
            </a:r>
          </a:p>
        </p:txBody>
      </p:sp>
      <p:sp>
        <p:nvSpPr>
          <p:cNvPr id="13" name="Subtitle 2"/>
          <p:cNvSpPr>
            <a:spLocks noGrp="1"/>
          </p:cNvSpPr>
          <p:nvPr>
            <p:ph type="subTitle" idx="1"/>
          </p:nvPr>
        </p:nvSpPr>
        <p:spPr>
          <a:xfrm>
            <a:off x="1549399" y="2428470"/>
            <a:ext cx="6869475" cy="539955"/>
          </a:xfrm>
          <a:prstGeom prst="rect">
            <a:avLst/>
          </a:prstGeom>
        </p:spPr>
        <p:txBody>
          <a:bodyPr tIns="0">
            <a:normAutofit/>
          </a:bodyPr>
          <a:lstStyle>
            <a:lvl1pPr marL="0" indent="0" algn="l">
              <a:spcBef>
                <a:spcPts val="0"/>
              </a:spcBef>
              <a:buNone/>
              <a:defRPr sz="1800" b="0" baseline="0">
                <a:solidFill>
                  <a:schemeClr val="tx1"/>
                </a:solidFill>
                <a:latin typeface="Arial"/>
                <a:cs typeface="Arial"/>
              </a:defRPr>
            </a:lvl1pPr>
            <a:lvl2pPr marL="0" indent="0" algn="l">
              <a:spcBef>
                <a:spcPts val="0"/>
              </a:spcBef>
              <a:buNone/>
              <a:defRPr sz="1400" b="0">
                <a:solidFill>
                  <a:schemeClr val="tx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noProof="0"/>
              <a:t>Modifiez le style des sous-titres du masque</a:t>
            </a:r>
          </a:p>
        </p:txBody>
      </p:sp>
      <p:sp>
        <p:nvSpPr>
          <p:cNvPr id="8" name="Picture Placeholder 9"/>
          <p:cNvSpPr>
            <a:spLocks noGrp="1"/>
          </p:cNvSpPr>
          <p:nvPr>
            <p:ph type="pic" sz="quarter" idx="11"/>
          </p:nvPr>
        </p:nvSpPr>
        <p:spPr>
          <a:xfrm>
            <a:off x="3636000" y="2968831"/>
            <a:ext cx="5508000" cy="3889169"/>
          </a:xfrm>
          <a:prstGeom prst="rect">
            <a:avLst/>
          </a:prstGeom>
          <a:ln>
            <a:noFill/>
          </a:ln>
        </p:spPr>
        <p:txBody>
          <a:bodyPr rtlCol="0">
            <a:normAutofit/>
          </a:bodyPr>
          <a:lstStyle>
            <a:lvl1pPr>
              <a:defRPr>
                <a:solidFill>
                  <a:schemeClr val="bg1"/>
                </a:solidFill>
              </a:defRPr>
            </a:lvl1pPr>
          </a:lstStyle>
          <a:p>
            <a:pPr lvl="0"/>
            <a:r>
              <a:rPr lang="fr-FR" noProof="0"/>
              <a:t>Cliquez sur l'icône pour ajouter une image</a:t>
            </a:r>
          </a:p>
        </p:txBody>
      </p:sp>
      <p:sp>
        <p:nvSpPr>
          <p:cNvPr id="9" name="Date Placeholder 6"/>
          <p:cNvSpPr>
            <a:spLocks noGrp="1"/>
          </p:cNvSpPr>
          <p:nvPr>
            <p:ph type="dt" sz="half" idx="12"/>
          </p:nvPr>
        </p:nvSpPr>
        <p:spPr>
          <a:xfrm>
            <a:off x="1646238" y="203200"/>
            <a:ext cx="4392612" cy="342900"/>
          </a:xfrm>
        </p:spPr>
        <p:txBody>
          <a:bodyPr lIns="0" anchor="t"/>
          <a:lstStyle>
            <a:lvl1pPr algn="l" defTabSz="914400">
              <a:defRPr sz="1600" b="0">
                <a:solidFill>
                  <a:srgbClr val="646464"/>
                </a:solidFill>
                <a:latin typeface="+mn-lt"/>
              </a:defRPr>
            </a:lvl1pPr>
          </a:lstStyle>
          <a:p>
            <a:pPr>
              <a:defRPr/>
            </a:pPr>
            <a:endParaRPr lang="fr-FR"/>
          </a:p>
        </p:txBody>
      </p:sp>
    </p:spTree>
    <p:extLst>
      <p:ext uri="{BB962C8B-B14F-4D97-AF65-F5344CB8AC3E}">
        <p14:creationId xmlns:p14="http://schemas.microsoft.com/office/powerpoint/2010/main" val="26554806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re de section">
    <p:spTree>
      <p:nvGrpSpPr>
        <p:cNvPr id="1" name=""/>
        <p:cNvGrpSpPr/>
        <p:nvPr/>
      </p:nvGrpSpPr>
      <p:grpSpPr>
        <a:xfrm>
          <a:off x="0" y="0"/>
          <a:ext cx="0" cy="0"/>
          <a:chOff x="0" y="0"/>
          <a:chExt cx="0" cy="0"/>
        </a:xfrm>
      </p:grpSpPr>
      <p:sp>
        <p:nvSpPr>
          <p:cNvPr id="4" name="TextBox 6"/>
          <p:cNvSpPr txBox="1">
            <a:spLocks noChangeArrowheads="1"/>
          </p:cNvSpPr>
          <p:nvPr userDrawn="1"/>
        </p:nvSpPr>
        <p:spPr bwMode="auto">
          <a:xfrm>
            <a:off x="-496888" y="401637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itchFamily="34" charset="0"/>
              </a:defRPr>
            </a:lvl1pPr>
            <a:lvl2pPr marL="742950" indent="-285750" defTabSz="457200" eaLnBrk="0" hangingPunct="0">
              <a:defRPr>
                <a:solidFill>
                  <a:schemeClr val="tx1"/>
                </a:solidFill>
                <a:latin typeface="Arial" pitchFamily="34" charset="0"/>
              </a:defRPr>
            </a:lvl2pPr>
            <a:lvl3pPr marL="1143000" indent="-228600" defTabSz="457200" eaLnBrk="0" hangingPunct="0">
              <a:defRPr>
                <a:solidFill>
                  <a:schemeClr val="tx1"/>
                </a:solidFill>
                <a:latin typeface="Arial" pitchFamily="34" charset="0"/>
              </a:defRPr>
            </a:lvl3pPr>
            <a:lvl4pPr marL="1600200" indent="-228600" defTabSz="457200" eaLnBrk="0" hangingPunct="0">
              <a:defRPr>
                <a:solidFill>
                  <a:schemeClr val="tx1"/>
                </a:solidFill>
                <a:latin typeface="Arial" pitchFamily="34" charset="0"/>
              </a:defRPr>
            </a:lvl4pPr>
            <a:lvl5pPr marL="2057400" indent="-228600" defTabSz="457200" eaLnBrk="0" hangingPunct="0">
              <a:defRPr>
                <a:solidFill>
                  <a:schemeClr val="tx1"/>
                </a:solidFill>
                <a:latin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defRPr>
            </a:lvl9pPr>
          </a:lstStyle>
          <a:p>
            <a:pPr eaLnBrk="1" hangingPunct="1">
              <a:defRPr/>
            </a:pPr>
            <a:endParaRPr lang="fr-FR" altLang="fr-FR">
              <a:solidFill>
                <a:srgbClr val="646464"/>
              </a:solidFill>
            </a:endParaRPr>
          </a:p>
        </p:txBody>
      </p:sp>
      <p:cxnSp>
        <p:nvCxnSpPr>
          <p:cNvPr id="5" name="Straight Connector 13"/>
          <p:cNvCxnSpPr/>
          <p:nvPr userDrawn="1"/>
        </p:nvCxnSpPr>
        <p:spPr>
          <a:xfrm rot="5400000">
            <a:off x="-2067719" y="3579019"/>
            <a:ext cx="6562725" cy="1588"/>
          </a:xfrm>
          <a:prstGeom prst="line">
            <a:avLst/>
          </a:prstGeom>
          <a:ln w="15875">
            <a:solidFill>
              <a:srgbClr val="E60D2E"/>
            </a:solidFill>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6" name="Picture Placeholder 1"/>
          <p:cNvPicPr>
            <a:picLocks noChangeAspect="1"/>
          </p:cNvPicPr>
          <p:nvPr userDrawn="1"/>
        </p:nvPicPr>
        <p:blipFill>
          <a:blip r:embed="rId2">
            <a:extLst>
              <a:ext uri="{28A0092B-C50C-407E-A947-70E740481C1C}">
                <a14:useLocalDpi xmlns:a14="http://schemas.microsoft.com/office/drawing/2010/main" val="0"/>
              </a:ext>
            </a:extLst>
          </a:blip>
          <a:srcRect t="633" b="-406"/>
          <a:stretch>
            <a:fillRect/>
          </a:stretch>
        </p:blipFill>
        <p:spPr bwMode="auto">
          <a:xfrm>
            <a:off x="384175" y="295275"/>
            <a:ext cx="409575" cy="198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ctrTitle"/>
          </p:nvPr>
        </p:nvSpPr>
        <p:spPr>
          <a:xfrm>
            <a:off x="1549400" y="2172759"/>
            <a:ext cx="6869475" cy="1882560"/>
          </a:xfrm>
        </p:spPr>
        <p:txBody>
          <a:bodyPr bIns="36000" anchor="t">
            <a:noAutofit/>
          </a:bodyPr>
          <a:lstStyle>
            <a:lvl1pPr algn="l">
              <a:lnSpc>
                <a:spcPct val="90000"/>
              </a:lnSpc>
              <a:defRPr sz="4400">
                <a:solidFill>
                  <a:schemeClr val="tx1"/>
                </a:solidFill>
                <a:latin typeface="+mj-lt"/>
                <a:cs typeface="Georgia"/>
              </a:defRPr>
            </a:lvl1pPr>
          </a:lstStyle>
          <a:p>
            <a:r>
              <a:rPr lang="fr-FR" noProof="0"/>
              <a:t>Modifiez le style du titre</a:t>
            </a:r>
          </a:p>
        </p:txBody>
      </p:sp>
      <p:sp>
        <p:nvSpPr>
          <p:cNvPr id="9" name="Subtitle 2"/>
          <p:cNvSpPr>
            <a:spLocks noGrp="1"/>
          </p:cNvSpPr>
          <p:nvPr>
            <p:ph type="subTitle" idx="1"/>
          </p:nvPr>
        </p:nvSpPr>
        <p:spPr>
          <a:xfrm>
            <a:off x="1549399" y="4055319"/>
            <a:ext cx="6869475" cy="1251694"/>
          </a:xfrm>
          <a:prstGeom prst="rect">
            <a:avLst/>
          </a:prstGeom>
        </p:spPr>
        <p:txBody>
          <a:bodyPr tIns="0">
            <a:normAutofit/>
          </a:bodyPr>
          <a:lstStyle>
            <a:lvl1pPr marL="0" indent="0" algn="l">
              <a:spcBef>
                <a:spcPts val="0"/>
              </a:spcBef>
              <a:buNone/>
              <a:defRPr sz="1800" b="0" baseline="0">
                <a:solidFill>
                  <a:schemeClr val="tx1"/>
                </a:solidFill>
                <a:latin typeface="Arial"/>
                <a:cs typeface="Arial"/>
              </a:defRPr>
            </a:lvl1pPr>
            <a:lvl2pPr marL="0" indent="0" algn="l">
              <a:spcBef>
                <a:spcPts val="0"/>
              </a:spcBef>
              <a:buNone/>
              <a:defRPr sz="1400" b="0">
                <a:solidFill>
                  <a:schemeClr val="tx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noProof="0"/>
              <a:t>Modifiez le style des sous-titres du masque</a:t>
            </a:r>
          </a:p>
        </p:txBody>
      </p:sp>
      <p:sp>
        <p:nvSpPr>
          <p:cNvPr id="7" name="Date Placeholder 6"/>
          <p:cNvSpPr>
            <a:spLocks noGrp="1"/>
          </p:cNvSpPr>
          <p:nvPr>
            <p:ph type="dt" sz="half" idx="10"/>
          </p:nvPr>
        </p:nvSpPr>
        <p:spPr>
          <a:xfrm>
            <a:off x="1646238" y="203200"/>
            <a:ext cx="4373562" cy="342900"/>
          </a:xfrm>
        </p:spPr>
        <p:txBody>
          <a:bodyPr lIns="0" anchor="t"/>
          <a:lstStyle>
            <a:lvl1pPr algn="l" defTabSz="914400">
              <a:defRPr sz="1600" b="0">
                <a:solidFill>
                  <a:srgbClr val="646464"/>
                </a:solidFill>
                <a:latin typeface="+mn-lt"/>
              </a:defRPr>
            </a:lvl1pPr>
          </a:lstStyle>
          <a:p>
            <a:pPr>
              <a:defRPr/>
            </a:pPr>
            <a:endParaRPr lang="fr-FR"/>
          </a:p>
        </p:txBody>
      </p:sp>
    </p:spTree>
    <p:extLst>
      <p:ext uri="{BB962C8B-B14F-4D97-AF65-F5344CB8AC3E}">
        <p14:creationId xmlns:p14="http://schemas.microsoft.com/office/powerpoint/2010/main" val="20322503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a:t>Modifiez le style du titre</a:t>
            </a:r>
          </a:p>
        </p:txBody>
      </p:sp>
      <p:sp>
        <p:nvSpPr>
          <p:cNvPr id="4" name="Content Placeholder 3"/>
          <p:cNvSpPr>
            <a:spLocks noGrp="1"/>
          </p:cNvSpPr>
          <p:nvPr>
            <p:ph sz="quarter" idx="14"/>
          </p:nvPr>
        </p:nvSpPr>
        <p:spPr>
          <a:xfrm>
            <a:off x="788400" y="1630800"/>
            <a:ext cx="8100000" cy="4860000"/>
          </a:xfrm>
        </p:spPr>
        <p:txBody>
          <a:body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5" name="Date Placeholder 29"/>
          <p:cNvSpPr>
            <a:spLocks noGrp="1"/>
          </p:cNvSpPr>
          <p:nvPr>
            <p:ph type="dt" sz="half" idx="15"/>
          </p:nvPr>
        </p:nvSpPr>
        <p:spPr/>
        <p:txBody>
          <a:bodyPr/>
          <a:lstStyle>
            <a:lvl1pPr defTabSz="914400">
              <a:defRPr lang="en-GB"/>
            </a:lvl1pPr>
          </a:lstStyle>
          <a:p>
            <a:pPr>
              <a:defRPr/>
            </a:pPr>
            <a:endParaRPr lang="fr-FR"/>
          </a:p>
        </p:txBody>
      </p:sp>
      <p:sp>
        <p:nvSpPr>
          <p:cNvPr id="6" name="Footer Placeholder 30"/>
          <p:cNvSpPr>
            <a:spLocks noGrp="1"/>
          </p:cNvSpPr>
          <p:nvPr>
            <p:ph type="ftr" sz="quarter" idx="16"/>
          </p:nvPr>
        </p:nvSpPr>
        <p:spPr/>
        <p:txBody>
          <a:bodyPr/>
          <a:lstStyle>
            <a:lvl1pPr defTabSz="914400">
              <a:defRPr>
                <a:solidFill>
                  <a:srgbClr val="646464"/>
                </a:solidFill>
              </a:defRPr>
            </a:lvl1pPr>
          </a:lstStyle>
          <a:p>
            <a:pPr>
              <a:defRPr/>
            </a:pPr>
            <a:r>
              <a:rPr lang="fr-FR"/>
              <a:t>[Name of conference]</a:t>
            </a:r>
          </a:p>
        </p:txBody>
      </p:sp>
      <p:sp>
        <p:nvSpPr>
          <p:cNvPr id="7" name="Slide Number Placeholder 31"/>
          <p:cNvSpPr>
            <a:spLocks noGrp="1"/>
          </p:cNvSpPr>
          <p:nvPr>
            <p:ph type="sldNum" sz="quarter" idx="17"/>
          </p:nvPr>
        </p:nvSpPr>
        <p:spPr/>
        <p:txBody>
          <a:bodyPr/>
          <a:lstStyle>
            <a:lvl1pPr defTabSz="914400">
              <a:defRPr>
                <a:solidFill>
                  <a:srgbClr val="646464"/>
                </a:solidFill>
              </a:defRPr>
            </a:lvl1pPr>
          </a:lstStyle>
          <a:p>
            <a:pPr>
              <a:defRPr/>
            </a:pPr>
            <a:fld id="{83E5D8B6-1018-43B9-ACA2-935AD671B513}" type="slidenum">
              <a:rPr lang="fr-FR"/>
              <a:pPr>
                <a:defRPr/>
              </a:pPr>
              <a:t>‹#›</a:t>
            </a:fld>
            <a:endParaRPr lang="fr-FR"/>
          </a:p>
        </p:txBody>
      </p:sp>
    </p:spTree>
    <p:extLst>
      <p:ext uri="{BB962C8B-B14F-4D97-AF65-F5344CB8AC3E}">
        <p14:creationId xmlns:p14="http://schemas.microsoft.com/office/powerpoint/2010/main" val="16236209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Re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noProof="0"/>
              <a:t>Modifiez le style du titre</a:t>
            </a:r>
          </a:p>
        </p:txBody>
      </p:sp>
      <p:sp>
        <p:nvSpPr>
          <p:cNvPr id="13" name="Content Placeholder 16"/>
          <p:cNvSpPr>
            <a:spLocks noGrp="1"/>
          </p:cNvSpPr>
          <p:nvPr>
            <p:ph sz="quarter" idx="10"/>
          </p:nvPr>
        </p:nvSpPr>
        <p:spPr>
          <a:xfrm>
            <a:off x="787400" y="1631950"/>
            <a:ext cx="8100000" cy="4860925"/>
          </a:xfrm>
          <a:prstGeom prst="rect">
            <a:avLst/>
          </a:prstGeom>
        </p:spPr>
        <p:txBody>
          <a:bodyPr/>
          <a:lstStyle>
            <a:lvl1pPr>
              <a:defRPr>
                <a:solidFill>
                  <a:schemeClr val="tx2"/>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4" name="Footer Placeholder 7"/>
          <p:cNvSpPr>
            <a:spLocks noGrp="1"/>
          </p:cNvSpPr>
          <p:nvPr>
            <p:ph type="ftr" sz="quarter" idx="11"/>
          </p:nvPr>
        </p:nvSpPr>
        <p:spPr/>
        <p:txBody>
          <a:bodyPr/>
          <a:lstStyle>
            <a:lvl1pPr algn="l" defTabSz="914400">
              <a:defRPr sz="900" b="0">
                <a:solidFill>
                  <a:srgbClr val="646464"/>
                </a:solidFill>
              </a:defRPr>
            </a:lvl1pPr>
          </a:lstStyle>
          <a:p>
            <a:pPr>
              <a:defRPr/>
            </a:pPr>
            <a:r>
              <a:rPr lang="fr-FR"/>
              <a:t>[Name of conference]</a:t>
            </a:r>
          </a:p>
        </p:txBody>
      </p:sp>
      <p:sp>
        <p:nvSpPr>
          <p:cNvPr id="5" name="Slide Number Placeholder 5"/>
          <p:cNvSpPr>
            <a:spLocks noGrp="1"/>
          </p:cNvSpPr>
          <p:nvPr>
            <p:ph type="sldNum" sz="quarter" idx="12"/>
          </p:nvPr>
        </p:nvSpPr>
        <p:spPr/>
        <p:txBody>
          <a:bodyPr/>
          <a:lstStyle>
            <a:lvl1pPr algn="r" defTabSz="914400">
              <a:defRPr sz="900">
                <a:solidFill>
                  <a:srgbClr val="646464"/>
                </a:solidFill>
                <a:latin typeface="Arial" pitchFamily="51" charset="0"/>
                <a:ea typeface="Arial" pitchFamily="51" charset="0"/>
                <a:cs typeface="Arial" pitchFamily="51" charset="0"/>
              </a:defRPr>
            </a:lvl1pPr>
          </a:lstStyle>
          <a:p>
            <a:pPr>
              <a:defRPr/>
            </a:pPr>
            <a:fld id="{7240ACD4-1032-4178-8BF3-378FF0B5A996}" type="slidenum">
              <a:rPr lang="fr-FR"/>
              <a:pPr>
                <a:defRPr/>
              </a:pPr>
              <a:t>‹#›</a:t>
            </a:fld>
            <a:endParaRPr lang="fr-FR"/>
          </a:p>
        </p:txBody>
      </p:sp>
      <p:sp>
        <p:nvSpPr>
          <p:cNvPr id="6" name="Date Placeholder 6"/>
          <p:cNvSpPr>
            <a:spLocks noGrp="1"/>
          </p:cNvSpPr>
          <p:nvPr>
            <p:ph type="dt" sz="half" idx="13"/>
          </p:nvPr>
        </p:nvSpPr>
        <p:spPr/>
        <p:txBody>
          <a:bodyPr/>
          <a:lstStyle>
            <a:lvl1pPr algn="l" defTabSz="914400">
              <a:defRPr lang="en-GB"/>
            </a:lvl1pPr>
          </a:lstStyle>
          <a:p>
            <a:pPr>
              <a:defRPr/>
            </a:pPr>
            <a:endParaRPr lang="fr-FR"/>
          </a:p>
        </p:txBody>
      </p:sp>
    </p:spTree>
    <p:extLst>
      <p:ext uri="{BB962C8B-B14F-4D97-AF65-F5344CB8AC3E}">
        <p14:creationId xmlns:p14="http://schemas.microsoft.com/office/powerpoint/2010/main" val="13280036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ntenu avec légend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tx1"/>
                </a:solidFill>
              </a:defRPr>
            </a:lvl1pPr>
          </a:lstStyle>
          <a:p>
            <a:r>
              <a:rPr lang="fr-FR" noProof="0"/>
              <a:t>Modifiez le style du titre</a:t>
            </a:r>
          </a:p>
        </p:txBody>
      </p:sp>
      <p:sp>
        <p:nvSpPr>
          <p:cNvPr id="8" name="Text Placeholder 8"/>
          <p:cNvSpPr>
            <a:spLocks noGrp="1"/>
          </p:cNvSpPr>
          <p:nvPr>
            <p:ph type="body" sz="quarter" idx="13"/>
          </p:nvPr>
        </p:nvSpPr>
        <p:spPr>
          <a:xfrm>
            <a:off x="788988" y="6100762"/>
            <a:ext cx="8100000" cy="392113"/>
          </a:xfrm>
          <a:prstGeom prst="rect">
            <a:avLst/>
          </a:prstGeom>
        </p:spPr>
        <p:txBody>
          <a:bodyPr>
            <a:normAutofit/>
          </a:bodyPr>
          <a:lstStyle>
            <a:lvl1pPr>
              <a:spcBef>
                <a:spcPts val="600"/>
              </a:spcBef>
              <a:defRPr sz="1100">
                <a:solidFill>
                  <a:schemeClr val="tx1"/>
                </a:solidFill>
              </a:defRPr>
            </a:lvl1pPr>
            <a:lvl2pPr>
              <a:spcBef>
                <a:spcPts val="300"/>
              </a:spcBef>
              <a:defRPr sz="1100"/>
            </a:lvl2pPr>
            <a:lvl3pPr>
              <a:spcBef>
                <a:spcPts val="300"/>
              </a:spcBef>
              <a:defRPr sz="1100"/>
            </a:lvl3pPr>
            <a:lvl4pPr>
              <a:spcBef>
                <a:spcPts val="300"/>
              </a:spcBef>
              <a:defRPr sz="1100"/>
            </a:lvl4pPr>
            <a:lvl5pPr marL="171450" indent="-171450">
              <a:spcBef>
                <a:spcPts val="300"/>
              </a:spcBef>
              <a:buFont typeface="Arial" pitchFamily="34" charset="0"/>
              <a:buChar char="•"/>
              <a:defRPr sz="1100"/>
            </a:lvl5pPr>
            <a:lvl6pPr>
              <a:defRPr sz="1100"/>
            </a:lvl6pPr>
          </a:lstStyle>
          <a:p>
            <a:pPr lvl="0"/>
            <a:r>
              <a:rPr lang="fr-FR" noProof="0"/>
              <a:t>Modifiez les styles du texte du masque</a:t>
            </a:r>
          </a:p>
        </p:txBody>
      </p:sp>
      <p:sp>
        <p:nvSpPr>
          <p:cNvPr id="13" name="Content Placeholder 16"/>
          <p:cNvSpPr>
            <a:spLocks noGrp="1"/>
          </p:cNvSpPr>
          <p:nvPr>
            <p:ph sz="quarter" idx="10"/>
          </p:nvPr>
        </p:nvSpPr>
        <p:spPr>
          <a:xfrm>
            <a:off x="787400" y="1631949"/>
            <a:ext cx="8100000" cy="4468813"/>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5" name="Date Placeholder 1"/>
          <p:cNvSpPr>
            <a:spLocks noGrp="1"/>
          </p:cNvSpPr>
          <p:nvPr>
            <p:ph type="dt" sz="half" idx="14"/>
          </p:nvPr>
        </p:nvSpPr>
        <p:spPr/>
        <p:txBody>
          <a:bodyPr/>
          <a:lstStyle>
            <a:lvl1pPr defTabSz="914400">
              <a:defRPr/>
            </a:lvl1pPr>
          </a:lstStyle>
          <a:p>
            <a:pPr>
              <a:defRPr/>
            </a:pPr>
            <a:endParaRPr lang="fr-FR"/>
          </a:p>
        </p:txBody>
      </p:sp>
      <p:sp>
        <p:nvSpPr>
          <p:cNvPr id="6" name="Footer Placeholder 3"/>
          <p:cNvSpPr>
            <a:spLocks noGrp="1"/>
          </p:cNvSpPr>
          <p:nvPr>
            <p:ph type="ftr" sz="quarter" idx="15"/>
          </p:nvPr>
        </p:nvSpPr>
        <p:spPr/>
        <p:txBody>
          <a:bodyPr/>
          <a:lstStyle>
            <a:lvl1pPr defTabSz="914400">
              <a:defRPr/>
            </a:lvl1pPr>
          </a:lstStyle>
          <a:p>
            <a:pPr>
              <a:defRPr/>
            </a:pPr>
            <a:r>
              <a:rPr lang="fr-FR"/>
              <a:t>[Name of conference]</a:t>
            </a:r>
          </a:p>
        </p:txBody>
      </p:sp>
      <p:sp>
        <p:nvSpPr>
          <p:cNvPr id="7" name="Slide Number Placeholder 4"/>
          <p:cNvSpPr>
            <a:spLocks noGrp="1"/>
          </p:cNvSpPr>
          <p:nvPr>
            <p:ph type="sldNum" sz="quarter" idx="16"/>
          </p:nvPr>
        </p:nvSpPr>
        <p:spPr/>
        <p:txBody>
          <a:bodyPr/>
          <a:lstStyle>
            <a:lvl1pPr defTabSz="914400">
              <a:defRPr/>
            </a:lvl1pPr>
          </a:lstStyle>
          <a:p>
            <a:pPr>
              <a:defRPr/>
            </a:pPr>
            <a:fld id="{3E1FD807-0D67-4578-B81C-8C10983B43DD}" type="slidenum">
              <a:rPr lang="fr-FR"/>
              <a:pPr>
                <a:defRPr/>
              </a:pPr>
              <a:t>‹#›</a:t>
            </a:fld>
            <a:endParaRPr lang="fr-FR"/>
          </a:p>
        </p:txBody>
      </p:sp>
    </p:spTree>
    <p:extLst>
      <p:ext uri="{BB962C8B-B14F-4D97-AF65-F5344CB8AC3E}">
        <p14:creationId xmlns:p14="http://schemas.microsoft.com/office/powerpoint/2010/main" val="933031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lstStyle>
            <a:lvl1pPr algn="l">
              <a:defRPr sz="4000" b="1" cap="all"/>
            </a:lvl1pPr>
          </a:lstStyle>
          <a:p>
            <a:r>
              <a:rPr lang="fr-FR"/>
              <a:t>Cliquez pour modifier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23"/>
          <p:cNvSpPr>
            <a:spLocks noGrp="1" noChangeArrowheads="1"/>
          </p:cNvSpPr>
          <p:nvPr>
            <p:ph type="dt" sz="half" idx="10"/>
          </p:nvPr>
        </p:nvSpPr>
        <p:spPr>
          <a:ln/>
        </p:spPr>
        <p:txBody>
          <a:bodyPr/>
          <a:lstStyle>
            <a:lvl1pPr>
              <a:defRPr/>
            </a:lvl1pPr>
          </a:lstStyle>
          <a:p>
            <a:pPr>
              <a:defRPr/>
            </a:pPr>
            <a:endParaRPr lang="en-US"/>
          </a:p>
        </p:txBody>
      </p:sp>
      <p:sp>
        <p:nvSpPr>
          <p:cNvPr id="5" name="Rectangle 24"/>
          <p:cNvSpPr>
            <a:spLocks noGrp="1" noChangeArrowheads="1"/>
          </p:cNvSpPr>
          <p:nvPr>
            <p:ph type="ftr" sz="quarter" idx="11"/>
          </p:nvPr>
        </p:nvSpPr>
        <p:spPr>
          <a:ln/>
        </p:spPr>
        <p:txBody>
          <a:bodyPr/>
          <a:lstStyle>
            <a:lvl1pPr>
              <a:defRPr/>
            </a:lvl1pPr>
          </a:lstStyle>
          <a:p>
            <a:pPr>
              <a:defRPr/>
            </a:pPr>
            <a:r>
              <a:rPr lang="en-US"/>
              <a:t>RTA IS&amp;T STrategy, SLSJ Startegy</a:t>
            </a:r>
          </a:p>
        </p:txBody>
      </p:sp>
      <p:sp>
        <p:nvSpPr>
          <p:cNvPr id="6" name="Rectangle 25"/>
          <p:cNvSpPr>
            <a:spLocks noGrp="1" noChangeArrowheads="1"/>
          </p:cNvSpPr>
          <p:nvPr>
            <p:ph type="sldNum" sz="quarter" idx="12"/>
          </p:nvPr>
        </p:nvSpPr>
        <p:spPr>
          <a:ln/>
        </p:spPr>
        <p:txBody>
          <a:bodyPr/>
          <a:lstStyle>
            <a:lvl1pPr>
              <a:defRPr/>
            </a:lvl1pPr>
          </a:lstStyle>
          <a:p>
            <a:pPr>
              <a:defRPr/>
            </a:pPr>
            <a:fld id="{B9F05B03-C116-40D1-B85A-1320DFAA56D6}" type="slidenum">
              <a:rPr lang="en-US"/>
              <a:pPr>
                <a:defRPr/>
              </a:pPr>
              <a:t>‹#›</a:t>
            </a:fld>
            <a:endParaRPr lang="en-US"/>
          </a:p>
        </p:txBody>
      </p:sp>
    </p:spTree>
    <p:extLst>
      <p:ext uri="{BB962C8B-B14F-4D97-AF65-F5344CB8AC3E}">
        <p14:creationId xmlns:p14="http://schemas.microsoft.com/office/powerpoint/2010/main" val="27344484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a:solidFill>
                  <a:schemeClr val="tx1"/>
                </a:solidFill>
              </a:defRPr>
            </a:lvl1pPr>
          </a:lstStyle>
          <a:p>
            <a:r>
              <a:rPr lang="fr-FR" noProof="0"/>
              <a:t>Modifiez le style du titre</a:t>
            </a:r>
          </a:p>
        </p:txBody>
      </p:sp>
      <p:sp>
        <p:nvSpPr>
          <p:cNvPr id="3" name="Date Placeholder 9"/>
          <p:cNvSpPr>
            <a:spLocks noGrp="1"/>
          </p:cNvSpPr>
          <p:nvPr>
            <p:ph type="dt" sz="half" idx="10"/>
          </p:nvPr>
        </p:nvSpPr>
        <p:spPr/>
        <p:txBody>
          <a:bodyPr/>
          <a:lstStyle>
            <a:lvl1pPr defTabSz="914400">
              <a:defRPr>
                <a:solidFill>
                  <a:srgbClr val="646464"/>
                </a:solidFill>
              </a:defRPr>
            </a:lvl1pPr>
          </a:lstStyle>
          <a:p>
            <a:pPr>
              <a:defRPr/>
            </a:pPr>
            <a:endParaRPr lang="fr-FR"/>
          </a:p>
        </p:txBody>
      </p:sp>
      <p:sp>
        <p:nvSpPr>
          <p:cNvPr id="4" name="Footer Placeholder 11"/>
          <p:cNvSpPr>
            <a:spLocks noGrp="1"/>
          </p:cNvSpPr>
          <p:nvPr>
            <p:ph type="ftr" sz="quarter" idx="11"/>
          </p:nvPr>
        </p:nvSpPr>
        <p:spPr/>
        <p:txBody>
          <a:bodyPr/>
          <a:lstStyle>
            <a:lvl1pPr defTabSz="914400">
              <a:defRPr>
                <a:solidFill>
                  <a:srgbClr val="646464"/>
                </a:solidFill>
              </a:defRPr>
            </a:lvl1pPr>
          </a:lstStyle>
          <a:p>
            <a:pPr>
              <a:defRPr/>
            </a:pPr>
            <a:r>
              <a:rPr lang="fr-FR"/>
              <a:t>[Name of conference]</a:t>
            </a:r>
          </a:p>
        </p:txBody>
      </p:sp>
      <p:sp>
        <p:nvSpPr>
          <p:cNvPr id="5" name="Slide Number Placeholder 17"/>
          <p:cNvSpPr>
            <a:spLocks noGrp="1"/>
          </p:cNvSpPr>
          <p:nvPr>
            <p:ph type="sldNum" sz="quarter" idx="12"/>
          </p:nvPr>
        </p:nvSpPr>
        <p:spPr/>
        <p:txBody>
          <a:bodyPr/>
          <a:lstStyle>
            <a:lvl1pPr defTabSz="914400">
              <a:defRPr>
                <a:solidFill>
                  <a:srgbClr val="646464"/>
                </a:solidFill>
              </a:defRPr>
            </a:lvl1pPr>
          </a:lstStyle>
          <a:p>
            <a:pPr>
              <a:defRPr/>
            </a:pPr>
            <a:fld id="{E0B0CEF3-B99E-473E-84AD-349B8DBF0712}" type="slidenum">
              <a:rPr lang="fr-FR"/>
              <a:pPr>
                <a:defRPr/>
              </a:pPr>
              <a:t>‹#›</a:t>
            </a:fld>
            <a:endParaRPr lang="fr-FR"/>
          </a:p>
        </p:txBody>
      </p:sp>
    </p:spTree>
    <p:extLst>
      <p:ext uri="{BB962C8B-B14F-4D97-AF65-F5344CB8AC3E}">
        <p14:creationId xmlns:p14="http://schemas.microsoft.com/office/powerpoint/2010/main" val="33858011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Vide">
    <p:spTree>
      <p:nvGrpSpPr>
        <p:cNvPr id="1" name=""/>
        <p:cNvGrpSpPr/>
        <p:nvPr/>
      </p:nvGrpSpPr>
      <p:grpSpPr>
        <a:xfrm>
          <a:off x="0" y="0"/>
          <a:ext cx="0" cy="0"/>
          <a:chOff x="0" y="0"/>
          <a:chExt cx="0" cy="0"/>
        </a:xfrm>
      </p:grpSpPr>
      <p:pic>
        <p:nvPicPr>
          <p:cNvPr id="2" name="Picture Placeholder 1"/>
          <p:cNvPicPr>
            <a:picLocks noChangeAspect="1"/>
          </p:cNvPicPr>
          <p:nvPr userDrawn="1"/>
        </p:nvPicPr>
        <p:blipFill>
          <a:blip r:embed="rId2" cstate="print">
            <a:extLst>
              <a:ext uri="{28A0092B-C50C-407E-A947-70E740481C1C}">
                <a14:useLocalDpi xmlns:a14="http://schemas.microsoft.com/office/drawing/2010/main" val="0"/>
              </a:ext>
            </a:extLst>
          </a:blip>
          <a:srcRect t="633" b="-406"/>
          <a:stretch>
            <a:fillRect/>
          </a:stretch>
        </p:blipFill>
        <p:spPr bwMode="auto">
          <a:xfrm>
            <a:off x="192088" y="293688"/>
            <a:ext cx="169862"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83170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eux contenus">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788400" y="1631950"/>
            <a:ext cx="3985200" cy="4860925"/>
          </a:xfrm>
          <a:prstGeom prst="rect">
            <a:avLst/>
          </a:prstGeom>
        </p:spPr>
        <p:txBody>
          <a:bodyPr>
            <a:normAutofit/>
          </a:bodyPr>
          <a:lstStyle>
            <a:lvl1pPr>
              <a:defRPr sz="1600">
                <a:solidFill>
                  <a:schemeClr val="tx1"/>
                </a:solidFill>
              </a:defRPr>
            </a:lvl1pPr>
            <a:lvl2pPr>
              <a:spcBef>
                <a:spcPts val="600"/>
              </a:spcBef>
              <a:defRPr sz="16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0" name="Content Placeholder 8"/>
          <p:cNvSpPr>
            <a:spLocks noGrp="1"/>
          </p:cNvSpPr>
          <p:nvPr>
            <p:ph sz="quarter" idx="14"/>
          </p:nvPr>
        </p:nvSpPr>
        <p:spPr>
          <a:xfrm>
            <a:off x="4922263" y="1631950"/>
            <a:ext cx="3985200" cy="4860925"/>
          </a:xfrm>
          <a:prstGeom prst="rect">
            <a:avLst/>
          </a:prstGeom>
        </p:spPr>
        <p:txBody>
          <a:bodyPr>
            <a:normAutofit/>
          </a:bodyPr>
          <a:lstStyle>
            <a:lvl1pPr>
              <a:defRPr sz="1600">
                <a:solidFill>
                  <a:schemeClr val="tx1"/>
                </a:solidFill>
              </a:defRPr>
            </a:lvl1pPr>
            <a:lvl2pPr>
              <a:spcBef>
                <a:spcPts val="600"/>
              </a:spcBef>
              <a:defRPr sz="16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10" name="Title 9"/>
          <p:cNvSpPr>
            <a:spLocks noGrp="1"/>
          </p:cNvSpPr>
          <p:nvPr>
            <p:ph type="title"/>
          </p:nvPr>
        </p:nvSpPr>
        <p:spPr/>
        <p:txBody>
          <a:bodyPr/>
          <a:lstStyle>
            <a:lvl1pPr>
              <a:defRPr>
                <a:solidFill>
                  <a:schemeClr val="tx1"/>
                </a:solidFill>
              </a:defRPr>
            </a:lvl1pPr>
          </a:lstStyle>
          <a:p>
            <a:r>
              <a:rPr lang="fr-FR" noProof="0"/>
              <a:t>Modifiez le style du titre</a:t>
            </a:r>
          </a:p>
        </p:txBody>
      </p:sp>
      <p:sp>
        <p:nvSpPr>
          <p:cNvPr id="5" name="Date Placeholder 10"/>
          <p:cNvSpPr>
            <a:spLocks noGrp="1"/>
          </p:cNvSpPr>
          <p:nvPr>
            <p:ph type="dt" sz="half" idx="15"/>
          </p:nvPr>
        </p:nvSpPr>
        <p:spPr/>
        <p:txBody>
          <a:bodyPr/>
          <a:lstStyle>
            <a:lvl1pPr defTabSz="914400">
              <a:defRPr>
                <a:solidFill>
                  <a:srgbClr val="646464"/>
                </a:solidFill>
              </a:defRPr>
            </a:lvl1pPr>
          </a:lstStyle>
          <a:p>
            <a:pPr>
              <a:defRPr/>
            </a:pPr>
            <a:endParaRPr lang="fr-FR"/>
          </a:p>
        </p:txBody>
      </p:sp>
      <p:sp>
        <p:nvSpPr>
          <p:cNvPr id="6" name="Footer Placeholder 11"/>
          <p:cNvSpPr>
            <a:spLocks noGrp="1"/>
          </p:cNvSpPr>
          <p:nvPr>
            <p:ph type="ftr" sz="quarter" idx="16"/>
          </p:nvPr>
        </p:nvSpPr>
        <p:spPr/>
        <p:txBody>
          <a:bodyPr/>
          <a:lstStyle>
            <a:lvl1pPr defTabSz="914400">
              <a:defRPr>
                <a:solidFill>
                  <a:srgbClr val="646464"/>
                </a:solidFill>
              </a:defRPr>
            </a:lvl1pPr>
          </a:lstStyle>
          <a:p>
            <a:pPr>
              <a:defRPr/>
            </a:pPr>
            <a:r>
              <a:rPr lang="fr-FR"/>
              <a:t>[Name of conference]</a:t>
            </a:r>
          </a:p>
        </p:txBody>
      </p:sp>
      <p:sp>
        <p:nvSpPr>
          <p:cNvPr id="7" name="Slide Number Placeholder 13"/>
          <p:cNvSpPr>
            <a:spLocks noGrp="1"/>
          </p:cNvSpPr>
          <p:nvPr>
            <p:ph type="sldNum" sz="quarter" idx="17"/>
          </p:nvPr>
        </p:nvSpPr>
        <p:spPr/>
        <p:txBody>
          <a:bodyPr/>
          <a:lstStyle>
            <a:lvl1pPr defTabSz="914400">
              <a:defRPr>
                <a:solidFill>
                  <a:srgbClr val="646464"/>
                </a:solidFill>
              </a:defRPr>
            </a:lvl1pPr>
          </a:lstStyle>
          <a:p>
            <a:pPr>
              <a:defRPr/>
            </a:pPr>
            <a:fld id="{6AAF9854-4AAD-4649-8CB1-89D0F38DFB6F}" type="slidenum">
              <a:rPr lang="fr-FR"/>
              <a:pPr>
                <a:defRPr/>
              </a:pPr>
              <a:t>‹#›</a:t>
            </a:fld>
            <a:endParaRPr lang="fr-FR"/>
          </a:p>
        </p:txBody>
      </p:sp>
    </p:spTree>
    <p:extLst>
      <p:ext uri="{BB962C8B-B14F-4D97-AF65-F5344CB8AC3E}">
        <p14:creationId xmlns:p14="http://schemas.microsoft.com/office/powerpoint/2010/main" val="39650821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wo Content with Captio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a:solidFill>
                  <a:schemeClr val="tx1"/>
                </a:solidFill>
              </a:defRPr>
            </a:lvl1pPr>
          </a:lstStyle>
          <a:p>
            <a:r>
              <a:rPr lang="fr-FR" noProof="0"/>
              <a:t>Modifiez le style du titre</a:t>
            </a:r>
          </a:p>
        </p:txBody>
      </p:sp>
      <p:sp>
        <p:nvSpPr>
          <p:cNvPr id="9" name="Text Placeholder 8"/>
          <p:cNvSpPr>
            <a:spLocks noGrp="1"/>
          </p:cNvSpPr>
          <p:nvPr>
            <p:ph type="body" sz="quarter" idx="13"/>
          </p:nvPr>
        </p:nvSpPr>
        <p:spPr>
          <a:xfrm>
            <a:off x="792163" y="6100762"/>
            <a:ext cx="3986212" cy="392113"/>
          </a:xfrm>
          <a:prstGeom prst="rect">
            <a:avLst/>
          </a:prstGeom>
        </p:spPr>
        <p:txBody>
          <a:bodyPr>
            <a:normAutofit/>
          </a:bodyPr>
          <a:lstStyle>
            <a:lvl1pPr>
              <a:spcBef>
                <a:spcPts val="600"/>
              </a:spcBef>
              <a:defRPr sz="1100">
                <a:solidFill>
                  <a:schemeClr val="tx1"/>
                </a:solidFill>
              </a:defRPr>
            </a:lvl1pPr>
            <a:lvl2pPr>
              <a:spcBef>
                <a:spcPts val="300"/>
              </a:spcBef>
              <a:defRPr sz="1100"/>
            </a:lvl2pPr>
            <a:lvl3pPr>
              <a:spcBef>
                <a:spcPts val="300"/>
              </a:spcBef>
              <a:defRPr sz="1100"/>
            </a:lvl3pPr>
            <a:lvl4pPr>
              <a:spcBef>
                <a:spcPts val="300"/>
              </a:spcBef>
              <a:defRPr sz="1100"/>
            </a:lvl4pPr>
            <a:lvl5pPr marL="171450" indent="-171450">
              <a:spcBef>
                <a:spcPts val="300"/>
              </a:spcBef>
              <a:buFont typeface="Arial" pitchFamily="34" charset="0"/>
              <a:buChar char="•"/>
              <a:defRPr sz="1100"/>
            </a:lvl5pPr>
            <a:lvl6pPr>
              <a:defRPr sz="1100"/>
            </a:lvl6pPr>
          </a:lstStyle>
          <a:p>
            <a:pPr lvl="0"/>
            <a:r>
              <a:rPr lang="fr-FR" noProof="0"/>
              <a:t>Modifiez les styles du texte du masque</a:t>
            </a:r>
          </a:p>
        </p:txBody>
      </p:sp>
      <p:sp>
        <p:nvSpPr>
          <p:cNvPr id="11" name="Text Placeholder 8"/>
          <p:cNvSpPr>
            <a:spLocks noGrp="1"/>
          </p:cNvSpPr>
          <p:nvPr>
            <p:ph type="body" sz="quarter" idx="14"/>
          </p:nvPr>
        </p:nvSpPr>
        <p:spPr>
          <a:xfrm>
            <a:off x="4925436" y="6100762"/>
            <a:ext cx="3986212" cy="392113"/>
          </a:xfrm>
          <a:prstGeom prst="rect">
            <a:avLst/>
          </a:prstGeom>
        </p:spPr>
        <p:txBody>
          <a:bodyPr>
            <a:normAutofit/>
          </a:bodyPr>
          <a:lstStyle>
            <a:lvl1pPr>
              <a:spcBef>
                <a:spcPts val="600"/>
              </a:spcBef>
              <a:defRPr sz="1100">
                <a:solidFill>
                  <a:schemeClr val="tx1"/>
                </a:solidFill>
              </a:defRPr>
            </a:lvl1pPr>
            <a:lvl2pPr>
              <a:spcBef>
                <a:spcPts val="300"/>
              </a:spcBef>
              <a:defRPr sz="1100"/>
            </a:lvl2pPr>
            <a:lvl3pPr>
              <a:spcBef>
                <a:spcPts val="300"/>
              </a:spcBef>
              <a:defRPr sz="1100"/>
            </a:lvl3pPr>
            <a:lvl4pPr>
              <a:spcBef>
                <a:spcPts val="300"/>
              </a:spcBef>
              <a:defRPr sz="1100"/>
            </a:lvl4pPr>
            <a:lvl5pPr marL="171450" indent="-171450">
              <a:spcBef>
                <a:spcPts val="300"/>
              </a:spcBef>
              <a:buFont typeface="Arial" pitchFamily="34" charset="0"/>
              <a:buChar char="•"/>
              <a:defRPr sz="1100"/>
            </a:lvl5pPr>
            <a:lvl6pPr>
              <a:defRPr sz="1100"/>
            </a:lvl6pPr>
          </a:lstStyle>
          <a:p>
            <a:pPr lvl="0"/>
            <a:r>
              <a:rPr lang="fr-FR" noProof="0"/>
              <a:t>Modifiez les styles du texte du masque</a:t>
            </a:r>
          </a:p>
        </p:txBody>
      </p:sp>
      <p:sp>
        <p:nvSpPr>
          <p:cNvPr id="12" name="Content Placeholder 8"/>
          <p:cNvSpPr>
            <a:spLocks noGrp="1"/>
          </p:cNvSpPr>
          <p:nvPr>
            <p:ph sz="quarter" idx="15"/>
          </p:nvPr>
        </p:nvSpPr>
        <p:spPr>
          <a:xfrm>
            <a:off x="788400" y="1631950"/>
            <a:ext cx="3985200" cy="4473575"/>
          </a:xfrm>
          <a:prstGeom prst="rect">
            <a:avLst/>
          </a:prstGeom>
        </p:spPr>
        <p:txBody>
          <a:bodyPr>
            <a:normAutofit/>
          </a:bodyPr>
          <a:lstStyle>
            <a:lvl1pPr>
              <a:defRPr sz="1600">
                <a:solidFill>
                  <a:schemeClr val="tx1"/>
                </a:solidFill>
              </a:defRPr>
            </a:lvl1pPr>
            <a:lvl2pPr>
              <a:spcBef>
                <a:spcPts val="600"/>
              </a:spcBef>
              <a:defRPr sz="16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13" name="Content Placeholder 8"/>
          <p:cNvSpPr>
            <a:spLocks noGrp="1"/>
          </p:cNvSpPr>
          <p:nvPr>
            <p:ph sz="quarter" idx="16"/>
          </p:nvPr>
        </p:nvSpPr>
        <p:spPr>
          <a:xfrm>
            <a:off x="4922263" y="1631950"/>
            <a:ext cx="3985200" cy="4473575"/>
          </a:xfrm>
          <a:prstGeom prst="rect">
            <a:avLst/>
          </a:prstGeom>
        </p:spPr>
        <p:txBody>
          <a:bodyPr>
            <a:normAutofit/>
          </a:bodyPr>
          <a:lstStyle>
            <a:lvl1pPr>
              <a:defRPr sz="1600">
                <a:solidFill>
                  <a:schemeClr val="tx1"/>
                </a:solidFill>
              </a:defRPr>
            </a:lvl1pPr>
            <a:lvl2pPr>
              <a:spcBef>
                <a:spcPts val="600"/>
              </a:spcBef>
              <a:defRPr sz="16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8" name="Date Placeholder 9"/>
          <p:cNvSpPr>
            <a:spLocks noGrp="1"/>
          </p:cNvSpPr>
          <p:nvPr>
            <p:ph type="dt" sz="half" idx="17"/>
          </p:nvPr>
        </p:nvSpPr>
        <p:spPr/>
        <p:txBody>
          <a:bodyPr/>
          <a:lstStyle>
            <a:lvl1pPr defTabSz="914400">
              <a:defRPr>
                <a:solidFill>
                  <a:srgbClr val="646464"/>
                </a:solidFill>
              </a:defRPr>
            </a:lvl1pPr>
          </a:lstStyle>
          <a:p>
            <a:pPr>
              <a:defRPr/>
            </a:pPr>
            <a:endParaRPr lang="fr-FR"/>
          </a:p>
        </p:txBody>
      </p:sp>
      <p:sp>
        <p:nvSpPr>
          <p:cNvPr id="10" name="Footer Placeholder 13"/>
          <p:cNvSpPr>
            <a:spLocks noGrp="1"/>
          </p:cNvSpPr>
          <p:nvPr>
            <p:ph type="ftr" sz="quarter" idx="18"/>
          </p:nvPr>
        </p:nvSpPr>
        <p:spPr/>
        <p:txBody>
          <a:bodyPr/>
          <a:lstStyle>
            <a:lvl1pPr defTabSz="914400">
              <a:defRPr>
                <a:solidFill>
                  <a:srgbClr val="646464"/>
                </a:solidFill>
              </a:defRPr>
            </a:lvl1pPr>
          </a:lstStyle>
          <a:p>
            <a:pPr>
              <a:defRPr/>
            </a:pPr>
            <a:r>
              <a:rPr lang="fr-FR"/>
              <a:t>[Name of conference]</a:t>
            </a:r>
          </a:p>
        </p:txBody>
      </p:sp>
      <p:sp>
        <p:nvSpPr>
          <p:cNvPr id="14" name="Slide Number Placeholder 14"/>
          <p:cNvSpPr>
            <a:spLocks noGrp="1"/>
          </p:cNvSpPr>
          <p:nvPr>
            <p:ph type="sldNum" sz="quarter" idx="19"/>
          </p:nvPr>
        </p:nvSpPr>
        <p:spPr/>
        <p:txBody>
          <a:bodyPr/>
          <a:lstStyle>
            <a:lvl1pPr defTabSz="914400">
              <a:defRPr>
                <a:solidFill>
                  <a:srgbClr val="646464"/>
                </a:solidFill>
              </a:defRPr>
            </a:lvl1pPr>
          </a:lstStyle>
          <a:p>
            <a:pPr>
              <a:defRPr/>
            </a:pPr>
            <a:fld id="{E1DC5C51-D7B4-4D20-8231-FC821487D783}" type="slidenum">
              <a:rPr lang="fr-FR"/>
              <a:pPr>
                <a:defRPr/>
              </a:pPr>
              <a:t>‹#›</a:t>
            </a:fld>
            <a:endParaRPr lang="fr-FR"/>
          </a:p>
        </p:txBody>
      </p:sp>
    </p:spTree>
    <p:extLst>
      <p:ext uri="{BB962C8B-B14F-4D97-AF65-F5344CB8AC3E}">
        <p14:creationId xmlns:p14="http://schemas.microsoft.com/office/powerpoint/2010/main" val="24877475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Comparaiso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a:solidFill>
                  <a:schemeClr val="tx1"/>
                </a:solidFill>
              </a:defRPr>
            </a:lvl1pPr>
          </a:lstStyle>
          <a:p>
            <a:r>
              <a:rPr lang="fr-FR" noProof="0"/>
              <a:t>Modifiez le style du titre</a:t>
            </a:r>
          </a:p>
        </p:txBody>
      </p:sp>
      <p:sp>
        <p:nvSpPr>
          <p:cNvPr id="9" name="Text Placeholder 8"/>
          <p:cNvSpPr>
            <a:spLocks noGrp="1"/>
          </p:cNvSpPr>
          <p:nvPr>
            <p:ph type="body" sz="quarter" idx="13"/>
          </p:nvPr>
        </p:nvSpPr>
        <p:spPr>
          <a:xfrm>
            <a:off x="788988" y="1631950"/>
            <a:ext cx="3986212" cy="392113"/>
          </a:xfrm>
          <a:prstGeom prst="rect">
            <a:avLst/>
          </a:prstGeom>
        </p:spPr>
        <p:txBody>
          <a:bodyPr>
            <a:normAutofit/>
          </a:bodyPr>
          <a:lstStyle>
            <a:lvl1pPr>
              <a:spcBef>
                <a:spcPts val="600"/>
              </a:spcBef>
              <a:defRPr sz="1600" b="1">
                <a:solidFill>
                  <a:schemeClr val="tx1"/>
                </a:solidFill>
              </a:defRPr>
            </a:lvl1pPr>
            <a:lvl2pPr>
              <a:spcBef>
                <a:spcPts val="300"/>
              </a:spcBef>
              <a:defRPr sz="1100"/>
            </a:lvl2pPr>
            <a:lvl3pPr>
              <a:spcBef>
                <a:spcPts val="300"/>
              </a:spcBef>
              <a:defRPr sz="1100"/>
            </a:lvl3pPr>
            <a:lvl4pPr>
              <a:spcBef>
                <a:spcPts val="300"/>
              </a:spcBef>
              <a:defRPr sz="1100"/>
            </a:lvl4pPr>
            <a:lvl5pPr marL="171450" indent="-171450">
              <a:spcBef>
                <a:spcPts val="300"/>
              </a:spcBef>
              <a:buFont typeface="Arial" pitchFamily="34" charset="0"/>
              <a:buChar char="•"/>
              <a:defRPr sz="1100"/>
            </a:lvl5pPr>
            <a:lvl6pPr>
              <a:defRPr sz="1100"/>
            </a:lvl6pPr>
          </a:lstStyle>
          <a:p>
            <a:pPr lvl="0"/>
            <a:r>
              <a:rPr lang="fr-FR" noProof="0"/>
              <a:t>Modifiez les styles du texte du masque</a:t>
            </a:r>
          </a:p>
        </p:txBody>
      </p:sp>
      <p:sp>
        <p:nvSpPr>
          <p:cNvPr id="11" name="Text Placeholder 8"/>
          <p:cNvSpPr>
            <a:spLocks noGrp="1"/>
          </p:cNvSpPr>
          <p:nvPr>
            <p:ph type="body" sz="quarter" idx="14"/>
          </p:nvPr>
        </p:nvSpPr>
        <p:spPr>
          <a:xfrm>
            <a:off x="4925436" y="1631950"/>
            <a:ext cx="3986212" cy="392113"/>
          </a:xfrm>
          <a:prstGeom prst="rect">
            <a:avLst/>
          </a:prstGeom>
        </p:spPr>
        <p:txBody>
          <a:bodyPr>
            <a:normAutofit/>
          </a:bodyPr>
          <a:lstStyle>
            <a:lvl1pPr>
              <a:spcBef>
                <a:spcPts val="600"/>
              </a:spcBef>
              <a:defRPr sz="1600" b="1">
                <a:solidFill>
                  <a:schemeClr val="tx1"/>
                </a:solidFill>
              </a:defRPr>
            </a:lvl1pPr>
            <a:lvl2pPr>
              <a:spcBef>
                <a:spcPts val="300"/>
              </a:spcBef>
              <a:defRPr sz="1100"/>
            </a:lvl2pPr>
            <a:lvl3pPr>
              <a:spcBef>
                <a:spcPts val="300"/>
              </a:spcBef>
              <a:defRPr sz="1100"/>
            </a:lvl3pPr>
            <a:lvl4pPr>
              <a:spcBef>
                <a:spcPts val="300"/>
              </a:spcBef>
              <a:defRPr sz="1100"/>
            </a:lvl4pPr>
            <a:lvl5pPr marL="171450" indent="-171450">
              <a:spcBef>
                <a:spcPts val="300"/>
              </a:spcBef>
              <a:buFont typeface="Arial" pitchFamily="34" charset="0"/>
              <a:buChar char="•"/>
              <a:defRPr sz="1100"/>
            </a:lvl5pPr>
            <a:lvl6pPr>
              <a:defRPr sz="1100"/>
            </a:lvl6pPr>
          </a:lstStyle>
          <a:p>
            <a:pPr lvl="0"/>
            <a:r>
              <a:rPr lang="fr-FR" noProof="0"/>
              <a:t>Modifiez les styles du texte du masque</a:t>
            </a:r>
          </a:p>
        </p:txBody>
      </p:sp>
      <p:sp>
        <p:nvSpPr>
          <p:cNvPr id="12" name="Content Placeholder 8"/>
          <p:cNvSpPr>
            <a:spLocks noGrp="1"/>
          </p:cNvSpPr>
          <p:nvPr>
            <p:ph sz="quarter" idx="15"/>
          </p:nvPr>
        </p:nvSpPr>
        <p:spPr>
          <a:xfrm>
            <a:off x="788400" y="2024063"/>
            <a:ext cx="3985200" cy="4468812"/>
          </a:xfrm>
          <a:prstGeom prst="rect">
            <a:avLst/>
          </a:prstGeom>
        </p:spPr>
        <p:txBody>
          <a:bodyPr>
            <a:normAutofit/>
          </a:bodyPr>
          <a:lstStyle>
            <a:lvl1pPr>
              <a:defRPr sz="1600">
                <a:solidFill>
                  <a:schemeClr val="tx1"/>
                </a:solidFill>
              </a:defRPr>
            </a:lvl1pPr>
            <a:lvl2pPr>
              <a:spcBef>
                <a:spcPts val="600"/>
              </a:spcBef>
              <a:defRPr sz="16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13" name="Content Placeholder 8"/>
          <p:cNvSpPr>
            <a:spLocks noGrp="1"/>
          </p:cNvSpPr>
          <p:nvPr>
            <p:ph sz="quarter" idx="16"/>
          </p:nvPr>
        </p:nvSpPr>
        <p:spPr>
          <a:xfrm>
            <a:off x="4922263" y="2024063"/>
            <a:ext cx="3985200" cy="4468812"/>
          </a:xfrm>
          <a:prstGeom prst="rect">
            <a:avLst/>
          </a:prstGeom>
        </p:spPr>
        <p:txBody>
          <a:bodyPr>
            <a:normAutofit/>
          </a:bodyPr>
          <a:lstStyle>
            <a:lvl1pPr>
              <a:defRPr sz="1600">
                <a:solidFill>
                  <a:schemeClr val="tx1"/>
                </a:solidFill>
              </a:defRPr>
            </a:lvl1pPr>
            <a:lvl2pPr>
              <a:spcBef>
                <a:spcPts val="600"/>
              </a:spcBef>
              <a:defRPr sz="16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8" name="Date Placeholder 1"/>
          <p:cNvSpPr>
            <a:spLocks noGrp="1"/>
          </p:cNvSpPr>
          <p:nvPr>
            <p:ph type="dt" sz="half" idx="17"/>
          </p:nvPr>
        </p:nvSpPr>
        <p:spPr/>
        <p:txBody>
          <a:bodyPr/>
          <a:lstStyle>
            <a:lvl1pPr defTabSz="914400">
              <a:defRPr>
                <a:solidFill>
                  <a:srgbClr val="646464"/>
                </a:solidFill>
              </a:defRPr>
            </a:lvl1pPr>
          </a:lstStyle>
          <a:p>
            <a:pPr>
              <a:defRPr/>
            </a:pPr>
            <a:endParaRPr lang="fr-FR"/>
          </a:p>
        </p:txBody>
      </p:sp>
      <p:sp>
        <p:nvSpPr>
          <p:cNvPr id="10" name="Footer Placeholder 4"/>
          <p:cNvSpPr>
            <a:spLocks noGrp="1"/>
          </p:cNvSpPr>
          <p:nvPr>
            <p:ph type="ftr" sz="quarter" idx="18"/>
          </p:nvPr>
        </p:nvSpPr>
        <p:spPr/>
        <p:txBody>
          <a:bodyPr/>
          <a:lstStyle>
            <a:lvl1pPr defTabSz="914400">
              <a:defRPr>
                <a:solidFill>
                  <a:srgbClr val="646464"/>
                </a:solidFill>
              </a:defRPr>
            </a:lvl1pPr>
          </a:lstStyle>
          <a:p>
            <a:pPr>
              <a:defRPr/>
            </a:pPr>
            <a:r>
              <a:rPr lang="fr-FR"/>
              <a:t>[Name of conference]</a:t>
            </a:r>
          </a:p>
        </p:txBody>
      </p:sp>
      <p:sp>
        <p:nvSpPr>
          <p:cNvPr id="14" name="Slide Number Placeholder 5"/>
          <p:cNvSpPr>
            <a:spLocks noGrp="1"/>
          </p:cNvSpPr>
          <p:nvPr>
            <p:ph type="sldNum" sz="quarter" idx="19"/>
          </p:nvPr>
        </p:nvSpPr>
        <p:spPr/>
        <p:txBody>
          <a:bodyPr/>
          <a:lstStyle>
            <a:lvl1pPr defTabSz="914400">
              <a:defRPr>
                <a:solidFill>
                  <a:srgbClr val="646464"/>
                </a:solidFill>
              </a:defRPr>
            </a:lvl1pPr>
          </a:lstStyle>
          <a:p>
            <a:pPr>
              <a:defRPr/>
            </a:pPr>
            <a:fld id="{F881B74A-18C9-4E0B-8653-A0434EA8DCA4}" type="slidenum">
              <a:rPr lang="fr-FR"/>
              <a:pPr>
                <a:defRPr/>
              </a:pPr>
              <a:t>‹#›</a:t>
            </a:fld>
            <a:endParaRPr lang="fr-FR"/>
          </a:p>
        </p:txBody>
      </p:sp>
    </p:spTree>
    <p:extLst>
      <p:ext uri="{BB962C8B-B14F-4D97-AF65-F5344CB8AC3E}">
        <p14:creationId xmlns:p14="http://schemas.microsoft.com/office/powerpoint/2010/main" val="29719856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Comparison with Captio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a:solidFill>
                  <a:schemeClr val="tx1"/>
                </a:solidFill>
              </a:defRPr>
            </a:lvl1pPr>
          </a:lstStyle>
          <a:p>
            <a:r>
              <a:rPr lang="fr-FR" noProof="0"/>
              <a:t>Modifiez le style du titre</a:t>
            </a:r>
          </a:p>
        </p:txBody>
      </p:sp>
      <p:sp>
        <p:nvSpPr>
          <p:cNvPr id="9" name="Text Placeholder 8"/>
          <p:cNvSpPr>
            <a:spLocks noGrp="1"/>
          </p:cNvSpPr>
          <p:nvPr>
            <p:ph type="body" sz="quarter" idx="13"/>
          </p:nvPr>
        </p:nvSpPr>
        <p:spPr>
          <a:xfrm>
            <a:off x="787401" y="1631950"/>
            <a:ext cx="3990974" cy="392113"/>
          </a:xfrm>
          <a:prstGeom prst="rect">
            <a:avLst/>
          </a:prstGeom>
        </p:spPr>
        <p:txBody>
          <a:bodyPr>
            <a:normAutofit/>
          </a:bodyPr>
          <a:lstStyle>
            <a:lvl1pPr>
              <a:spcBef>
                <a:spcPts val="600"/>
              </a:spcBef>
              <a:defRPr sz="1600" b="1">
                <a:solidFill>
                  <a:schemeClr val="tx1"/>
                </a:solidFill>
              </a:defRPr>
            </a:lvl1pPr>
            <a:lvl2pPr>
              <a:spcBef>
                <a:spcPts val="300"/>
              </a:spcBef>
              <a:defRPr sz="1100"/>
            </a:lvl2pPr>
            <a:lvl3pPr>
              <a:spcBef>
                <a:spcPts val="300"/>
              </a:spcBef>
              <a:defRPr sz="1100"/>
            </a:lvl3pPr>
            <a:lvl4pPr>
              <a:spcBef>
                <a:spcPts val="300"/>
              </a:spcBef>
              <a:defRPr sz="1100"/>
            </a:lvl4pPr>
            <a:lvl5pPr marL="171450" indent="-171450">
              <a:spcBef>
                <a:spcPts val="300"/>
              </a:spcBef>
              <a:buFont typeface="Arial" pitchFamily="34" charset="0"/>
              <a:buChar char="•"/>
              <a:defRPr sz="1100"/>
            </a:lvl5pPr>
            <a:lvl6pPr>
              <a:defRPr sz="1100"/>
            </a:lvl6pPr>
          </a:lstStyle>
          <a:p>
            <a:pPr lvl="0"/>
            <a:r>
              <a:rPr lang="fr-FR" noProof="0"/>
              <a:t>Modifiez les styles du texte du masque</a:t>
            </a:r>
          </a:p>
        </p:txBody>
      </p:sp>
      <p:sp>
        <p:nvSpPr>
          <p:cNvPr id="11" name="Text Placeholder 8"/>
          <p:cNvSpPr>
            <a:spLocks noGrp="1"/>
          </p:cNvSpPr>
          <p:nvPr>
            <p:ph type="body" sz="quarter" idx="14"/>
          </p:nvPr>
        </p:nvSpPr>
        <p:spPr>
          <a:xfrm>
            <a:off x="4925436" y="1631950"/>
            <a:ext cx="3986212" cy="392113"/>
          </a:xfrm>
          <a:prstGeom prst="rect">
            <a:avLst/>
          </a:prstGeom>
        </p:spPr>
        <p:txBody>
          <a:bodyPr>
            <a:normAutofit/>
          </a:bodyPr>
          <a:lstStyle>
            <a:lvl1pPr>
              <a:spcBef>
                <a:spcPts val="600"/>
              </a:spcBef>
              <a:defRPr sz="1600" b="1">
                <a:solidFill>
                  <a:schemeClr val="tx1"/>
                </a:solidFill>
              </a:defRPr>
            </a:lvl1pPr>
            <a:lvl2pPr>
              <a:spcBef>
                <a:spcPts val="300"/>
              </a:spcBef>
              <a:defRPr sz="1100"/>
            </a:lvl2pPr>
            <a:lvl3pPr>
              <a:spcBef>
                <a:spcPts val="300"/>
              </a:spcBef>
              <a:defRPr sz="1100"/>
            </a:lvl3pPr>
            <a:lvl4pPr>
              <a:spcBef>
                <a:spcPts val="300"/>
              </a:spcBef>
              <a:defRPr sz="1100"/>
            </a:lvl4pPr>
            <a:lvl5pPr marL="171450" indent="-171450">
              <a:spcBef>
                <a:spcPts val="300"/>
              </a:spcBef>
              <a:buFont typeface="Arial" pitchFamily="34" charset="0"/>
              <a:buChar char="•"/>
              <a:defRPr sz="1100"/>
            </a:lvl5pPr>
            <a:lvl6pPr>
              <a:defRPr sz="1100"/>
            </a:lvl6pPr>
          </a:lstStyle>
          <a:p>
            <a:pPr lvl="0"/>
            <a:r>
              <a:rPr lang="fr-FR" noProof="0"/>
              <a:t>Modifiez les styles du texte du masque</a:t>
            </a:r>
          </a:p>
        </p:txBody>
      </p:sp>
      <p:sp>
        <p:nvSpPr>
          <p:cNvPr id="12" name="Text Placeholder 8"/>
          <p:cNvSpPr>
            <a:spLocks noGrp="1"/>
          </p:cNvSpPr>
          <p:nvPr>
            <p:ph type="body" sz="quarter" idx="15"/>
          </p:nvPr>
        </p:nvSpPr>
        <p:spPr>
          <a:xfrm>
            <a:off x="792163" y="6100762"/>
            <a:ext cx="3986212" cy="392113"/>
          </a:xfrm>
          <a:prstGeom prst="rect">
            <a:avLst/>
          </a:prstGeom>
        </p:spPr>
        <p:txBody>
          <a:bodyPr>
            <a:normAutofit/>
          </a:bodyPr>
          <a:lstStyle>
            <a:lvl1pPr>
              <a:spcBef>
                <a:spcPts val="600"/>
              </a:spcBef>
              <a:defRPr sz="1100">
                <a:solidFill>
                  <a:schemeClr val="tx1"/>
                </a:solidFill>
              </a:defRPr>
            </a:lvl1pPr>
            <a:lvl2pPr>
              <a:spcBef>
                <a:spcPts val="300"/>
              </a:spcBef>
              <a:defRPr sz="1100"/>
            </a:lvl2pPr>
            <a:lvl3pPr>
              <a:spcBef>
                <a:spcPts val="300"/>
              </a:spcBef>
              <a:defRPr sz="1100"/>
            </a:lvl3pPr>
            <a:lvl4pPr>
              <a:spcBef>
                <a:spcPts val="300"/>
              </a:spcBef>
              <a:defRPr sz="1100"/>
            </a:lvl4pPr>
            <a:lvl5pPr marL="171450" indent="-171450">
              <a:spcBef>
                <a:spcPts val="300"/>
              </a:spcBef>
              <a:buFont typeface="Arial" pitchFamily="34" charset="0"/>
              <a:buChar char="•"/>
              <a:defRPr sz="1100"/>
            </a:lvl5pPr>
            <a:lvl6pPr>
              <a:defRPr sz="1100"/>
            </a:lvl6pPr>
          </a:lstStyle>
          <a:p>
            <a:pPr lvl="0"/>
            <a:r>
              <a:rPr lang="fr-FR" noProof="0"/>
              <a:t>Modifiez les styles du texte du masque</a:t>
            </a:r>
          </a:p>
        </p:txBody>
      </p:sp>
      <p:sp>
        <p:nvSpPr>
          <p:cNvPr id="13" name="Text Placeholder 8"/>
          <p:cNvSpPr>
            <a:spLocks noGrp="1"/>
          </p:cNvSpPr>
          <p:nvPr>
            <p:ph type="body" sz="quarter" idx="16"/>
          </p:nvPr>
        </p:nvSpPr>
        <p:spPr>
          <a:xfrm>
            <a:off x="4918025" y="6098584"/>
            <a:ext cx="3986212" cy="392113"/>
          </a:xfrm>
          <a:prstGeom prst="rect">
            <a:avLst/>
          </a:prstGeom>
        </p:spPr>
        <p:txBody>
          <a:bodyPr>
            <a:normAutofit/>
          </a:bodyPr>
          <a:lstStyle>
            <a:lvl1pPr>
              <a:spcBef>
                <a:spcPts val="600"/>
              </a:spcBef>
              <a:defRPr sz="1100">
                <a:solidFill>
                  <a:schemeClr val="tx1"/>
                </a:solidFill>
              </a:defRPr>
            </a:lvl1pPr>
            <a:lvl2pPr>
              <a:spcBef>
                <a:spcPts val="300"/>
              </a:spcBef>
              <a:defRPr sz="1100"/>
            </a:lvl2pPr>
            <a:lvl3pPr>
              <a:spcBef>
                <a:spcPts val="300"/>
              </a:spcBef>
              <a:defRPr sz="1100"/>
            </a:lvl3pPr>
            <a:lvl4pPr>
              <a:spcBef>
                <a:spcPts val="300"/>
              </a:spcBef>
              <a:defRPr sz="1100"/>
            </a:lvl4pPr>
            <a:lvl5pPr marL="171450" indent="-171450">
              <a:spcBef>
                <a:spcPts val="300"/>
              </a:spcBef>
              <a:buFont typeface="Arial" pitchFamily="34" charset="0"/>
              <a:buChar char="•"/>
              <a:defRPr sz="1100"/>
            </a:lvl5pPr>
            <a:lvl6pPr>
              <a:defRPr sz="1100"/>
            </a:lvl6pPr>
          </a:lstStyle>
          <a:p>
            <a:pPr lvl="0"/>
            <a:r>
              <a:rPr lang="fr-FR" noProof="0"/>
              <a:t>Modifiez les styles du texte du masque</a:t>
            </a:r>
          </a:p>
        </p:txBody>
      </p:sp>
      <p:sp>
        <p:nvSpPr>
          <p:cNvPr id="14" name="Content Placeholder 8"/>
          <p:cNvSpPr>
            <a:spLocks noGrp="1"/>
          </p:cNvSpPr>
          <p:nvPr>
            <p:ph sz="quarter" idx="17"/>
          </p:nvPr>
        </p:nvSpPr>
        <p:spPr>
          <a:xfrm>
            <a:off x="788400" y="2024063"/>
            <a:ext cx="3985200" cy="4074521"/>
          </a:xfrm>
          <a:prstGeom prst="rect">
            <a:avLst/>
          </a:prstGeom>
        </p:spPr>
        <p:txBody>
          <a:bodyPr>
            <a:normAutofit/>
          </a:bodyPr>
          <a:lstStyle>
            <a:lvl1pPr>
              <a:defRPr sz="1600">
                <a:solidFill>
                  <a:schemeClr val="tx1"/>
                </a:solidFill>
              </a:defRPr>
            </a:lvl1pPr>
            <a:lvl2pPr>
              <a:spcBef>
                <a:spcPts val="600"/>
              </a:spcBef>
              <a:defRPr sz="16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15" name="Content Placeholder 8"/>
          <p:cNvSpPr>
            <a:spLocks noGrp="1"/>
          </p:cNvSpPr>
          <p:nvPr>
            <p:ph sz="quarter" idx="18"/>
          </p:nvPr>
        </p:nvSpPr>
        <p:spPr>
          <a:xfrm>
            <a:off x="4922263" y="2024063"/>
            <a:ext cx="3985200" cy="4074521"/>
          </a:xfrm>
          <a:prstGeom prst="rect">
            <a:avLst/>
          </a:prstGeom>
        </p:spPr>
        <p:txBody>
          <a:bodyPr>
            <a:normAutofit/>
          </a:bodyPr>
          <a:lstStyle>
            <a:lvl1pPr>
              <a:defRPr sz="1600">
                <a:solidFill>
                  <a:schemeClr val="tx1"/>
                </a:solidFill>
              </a:defRPr>
            </a:lvl1pPr>
            <a:lvl2pPr>
              <a:spcBef>
                <a:spcPts val="600"/>
              </a:spcBef>
              <a:defRPr sz="16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10" name="Date Placeholder 1"/>
          <p:cNvSpPr>
            <a:spLocks noGrp="1"/>
          </p:cNvSpPr>
          <p:nvPr>
            <p:ph type="dt" sz="half" idx="19"/>
          </p:nvPr>
        </p:nvSpPr>
        <p:spPr/>
        <p:txBody>
          <a:bodyPr/>
          <a:lstStyle>
            <a:lvl1pPr defTabSz="914400">
              <a:defRPr>
                <a:solidFill>
                  <a:srgbClr val="646464"/>
                </a:solidFill>
              </a:defRPr>
            </a:lvl1pPr>
          </a:lstStyle>
          <a:p>
            <a:pPr>
              <a:defRPr/>
            </a:pPr>
            <a:endParaRPr lang="fr-FR"/>
          </a:p>
        </p:txBody>
      </p:sp>
      <p:sp>
        <p:nvSpPr>
          <p:cNvPr id="16" name="Footer Placeholder 4"/>
          <p:cNvSpPr>
            <a:spLocks noGrp="1"/>
          </p:cNvSpPr>
          <p:nvPr>
            <p:ph type="ftr" sz="quarter" idx="20"/>
          </p:nvPr>
        </p:nvSpPr>
        <p:spPr/>
        <p:txBody>
          <a:bodyPr/>
          <a:lstStyle>
            <a:lvl1pPr defTabSz="914400">
              <a:defRPr>
                <a:solidFill>
                  <a:srgbClr val="646464"/>
                </a:solidFill>
              </a:defRPr>
            </a:lvl1pPr>
          </a:lstStyle>
          <a:p>
            <a:pPr>
              <a:defRPr/>
            </a:pPr>
            <a:r>
              <a:rPr lang="fr-FR"/>
              <a:t>[Name of conference]</a:t>
            </a:r>
          </a:p>
        </p:txBody>
      </p:sp>
      <p:sp>
        <p:nvSpPr>
          <p:cNvPr id="17" name="Slide Number Placeholder 5"/>
          <p:cNvSpPr>
            <a:spLocks noGrp="1"/>
          </p:cNvSpPr>
          <p:nvPr>
            <p:ph type="sldNum" sz="quarter" idx="21"/>
          </p:nvPr>
        </p:nvSpPr>
        <p:spPr/>
        <p:txBody>
          <a:bodyPr/>
          <a:lstStyle>
            <a:lvl1pPr defTabSz="914400">
              <a:defRPr>
                <a:solidFill>
                  <a:srgbClr val="646464"/>
                </a:solidFill>
              </a:defRPr>
            </a:lvl1pPr>
          </a:lstStyle>
          <a:p>
            <a:pPr>
              <a:defRPr/>
            </a:pPr>
            <a:fld id="{76152C65-4A1F-46CC-B07E-E02ECBF0BCAD}" type="slidenum">
              <a:rPr lang="fr-FR"/>
              <a:pPr>
                <a:defRPr/>
              </a:pPr>
              <a:t>‹#›</a:t>
            </a:fld>
            <a:endParaRPr lang="fr-FR"/>
          </a:p>
        </p:txBody>
      </p:sp>
    </p:spTree>
    <p:extLst>
      <p:ext uri="{BB962C8B-B14F-4D97-AF65-F5344CB8AC3E}">
        <p14:creationId xmlns:p14="http://schemas.microsoft.com/office/powerpoint/2010/main" val="21153460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Image avec légend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887412" y="1631949"/>
            <a:ext cx="8000987" cy="4473575"/>
          </a:xfrm>
          <a:prstGeom prst="rect">
            <a:avLst/>
          </a:prstGeom>
          <a:ln w="3175" cap="flat" cmpd="sng" algn="ctr">
            <a:solidFill>
              <a:schemeClr val="bg2"/>
            </a:solidFill>
            <a:prstDash val="solid"/>
            <a:round/>
            <a:headEnd type="none" w="med" len="med"/>
            <a:tailEnd type="none" w="med" len="med"/>
          </a:ln>
        </p:spPr>
        <p:txBody>
          <a:bodyPr rtlCol="0">
            <a:normAutofit/>
          </a:bodyPr>
          <a:lstStyle>
            <a:lvl1pPr marL="0" indent="0">
              <a:buNone/>
              <a:defRPr sz="18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a:t>Cliquez sur l'icône pour ajouter une image</a:t>
            </a:r>
          </a:p>
        </p:txBody>
      </p:sp>
      <p:sp>
        <p:nvSpPr>
          <p:cNvPr id="7" name="Title 6"/>
          <p:cNvSpPr>
            <a:spLocks noGrp="1"/>
          </p:cNvSpPr>
          <p:nvPr>
            <p:ph type="title"/>
          </p:nvPr>
        </p:nvSpPr>
        <p:spPr/>
        <p:txBody>
          <a:bodyPr/>
          <a:lstStyle>
            <a:lvl1pPr>
              <a:defRPr>
                <a:solidFill>
                  <a:schemeClr val="tx1"/>
                </a:solidFill>
              </a:defRPr>
            </a:lvl1pPr>
          </a:lstStyle>
          <a:p>
            <a:r>
              <a:rPr lang="fr-FR" noProof="0"/>
              <a:t>Modifiez le style du titre</a:t>
            </a:r>
          </a:p>
        </p:txBody>
      </p:sp>
      <p:sp>
        <p:nvSpPr>
          <p:cNvPr id="22" name="Text Placeholder 8"/>
          <p:cNvSpPr>
            <a:spLocks noGrp="1"/>
          </p:cNvSpPr>
          <p:nvPr>
            <p:ph type="body" sz="quarter" idx="15"/>
          </p:nvPr>
        </p:nvSpPr>
        <p:spPr>
          <a:xfrm>
            <a:off x="788988" y="6097144"/>
            <a:ext cx="8100000" cy="392113"/>
          </a:xfrm>
          <a:prstGeom prst="rect">
            <a:avLst/>
          </a:prstGeom>
        </p:spPr>
        <p:txBody>
          <a:bodyPr>
            <a:normAutofit/>
          </a:bodyPr>
          <a:lstStyle>
            <a:lvl1pPr>
              <a:spcBef>
                <a:spcPts val="600"/>
              </a:spcBef>
              <a:defRPr sz="1100">
                <a:solidFill>
                  <a:schemeClr val="tx1"/>
                </a:solidFill>
              </a:defRPr>
            </a:lvl1pPr>
            <a:lvl2pPr>
              <a:spcBef>
                <a:spcPts val="300"/>
              </a:spcBef>
              <a:defRPr sz="1100"/>
            </a:lvl2pPr>
            <a:lvl3pPr>
              <a:spcBef>
                <a:spcPts val="300"/>
              </a:spcBef>
              <a:defRPr sz="1100"/>
            </a:lvl3pPr>
            <a:lvl4pPr>
              <a:spcBef>
                <a:spcPts val="300"/>
              </a:spcBef>
              <a:defRPr sz="1100"/>
            </a:lvl4pPr>
            <a:lvl5pPr marL="171450" indent="-171450">
              <a:spcBef>
                <a:spcPts val="300"/>
              </a:spcBef>
              <a:buFont typeface="Arial" pitchFamily="34" charset="0"/>
              <a:buChar char="•"/>
              <a:defRPr sz="1100"/>
            </a:lvl5pPr>
            <a:lvl6pPr>
              <a:defRPr sz="1100"/>
            </a:lvl6pPr>
          </a:lstStyle>
          <a:p>
            <a:pPr lvl="0"/>
            <a:r>
              <a:rPr lang="fr-FR" noProof="0"/>
              <a:t>Modifiez les styles du texte du masque</a:t>
            </a:r>
          </a:p>
        </p:txBody>
      </p:sp>
      <p:sp>
        <p:nvSpPr>
          <p:cNvPr id="5" name="Date Placeholder 7"/>
          <p:cNvSpPr>
            <a:spLocks noGrp="1"/>
          </p:cNvSpPr>
          <p:nvPr>
            <p:ph type="dt" sz="half" idx="16"/>
          </p:nvPr>
        </p:nvSpPr>
        <p:spPr/>
        <p:txBody>
          <a:bodyPr/>
          <a:lstStyle>
            <a:lvl1pPr defTabSz="914400">
              <a:defRPr>
                <a:solidFill>
                  <a:srgbClr val="646464"/>
                </a:solidFill>
              </a:defRPr>
            </a:lvl1pPr>
          </a:lstStyle>
          <a:p>
            <a:pPr>
              <a:defRPr/>
            </a:pPr>
            <a:endParaRPr lang="fr-FR"/>
          </a:p>
        </p:txBody>
      </p:sp>
      <p:sp>
        <p:nvSpPr>
          <p:cNvPr id="6" name="Footer Placeholder 9"/>
          <p:cNvSpPr>
            <a:spLocks noGrp="1"/>
          </p:cNvSpPr>
          <p:nvPr>
            <p:ph type="ftr" sz="quarter" idx="17"/>
          </p:nvPr>
        </p:nvSpPr>
        <p:spPr/>
        <p:txBody>
          <a:bodyPr/>
          <a:lstStyle>
            <a:lvl1pPr defTabSz="914400">
              <a:defRPr>
                <a:solidFill>
                  <a:srgbClr val="646464"/>
                </a:solidFill>
              </a:defRPr>
            </a:lvl1pPr>
          </a:lstStyle>
          <a:p>
            <a:pPr>
              <a:defRPr/>
            </a:pPr>
            <a:r>
              <a:rPr lang="fr-FR"/>
              <a:t>[Name of conference]</a:t>
            </a:r>
          </a:p>
        </p:txBody>
      </p:sp>
      <p:sp>
        <p:nvSpPr>
          <p:cNvPr id="8" name="Slide Number Placeholder 10"/>
          <p:cNvSpPr>
            <a:spLocks noGrp="1"/>
          </p:cNvSpPr>
          <p:nvPr>
            <p:ph type="sldNum" sz="quarter" idx="18"/>
          </p:nvPr>
        </p:nvSpPr>
        <p:spPr/>
        <p:txBody>
          <a:bodyPr/>
          <a:lstStyle>
            <a:lvl1pPr defTabSz="914400">
              <a:defRPr>
                <a:solidFill>
                  <a:srgbClr val="646464"/>
                </a:solidFill>
              </a:defRPr>
            </a:lvl1pPr>
          </a:lstStyle>
          <a:p>
            <a:pPr>
              <a:defRPr/>
            </a:pPr>
            <a:fld id="{FF726818-66C2-4C80-B9F4-8D6B07B28991}" type="slidenum">
              <a:rPr lang="fr-FR"/>
              <a:pPr>
                <a:defRPr/>
              </a:pPr>
              <a:t>‹#›</a:t>
            </a:fld>
            <a:endParaRPr lang="fr-FR"/>
          </a:p>
        </p:txBody>
      </p:sp>
    </p:spTree>
    <p:extLst>
      <p:ext uri="{BB962C8B-B14F-4D97-AF65-F5344CB8AC3E}">
        <p14:creationId xmlns:p14="http://schemas.microsoft.com/office/powerpoint/2010/main" val="232226958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Chart with Caption">
    <p:spTree>
      <p:nvGrpSpPr>
        <p:cNvPr id="1" name=""/>
        <p:cNvGrpSpPr/>
        <p:nvPr/>
      </p:nvGrpSpPr>
      <p:grpSpPr>
        <a:xfrm>
          <a:off x="0" y="0"/>
          <a:ext cx="0" cy="0"/>
          <a:chOff x="0" y="0"/>
          <a:chExt cx="0" cy="0"/>
        </a:xfrm>
      </p:grpSpPr>
      <p:sp>
        <p:nvSpPr>
          <p:cNvPr id="6" name="Rectangle 5"/>
          <p:cNvSpPr/>
          <p:nvPr userDrawn="1"/>
        </p:nvSpPr>
        <p:spPr>
          <a:xfrm>
            <a:off x="887413" y="1631950"/>
            <a:ext cx="8099425" cy="4473575"/>
          </a:xfrm>
          <a:prstGeom prst="rect">
            <a:avLst/>
          </a:prstGeom>
          <a:noFill/>
          <a:ln w="9525"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fr-FR" sz="2400">
                <a:solidFill>
                  <a:prstClr val="white"/>
                </a:solidFill>
              </a:rPr>
              <a:t>22.5</a:t>
            </a:r>
          </a:p>
          <a:p>
            <a:pPr algn="ctr" defTabSz="457200">
              <a:defRPr/>
            </a:pPr>
            <a:endParaRPr lang="fr-FR" sz="2400">
              <a:solidFill>
                <a:prstClr val="white"/>
              </a:solidFill>
            </a:endParaRPr>
          </a:p>
        </p:txBody>
      </p:sp>
      <p:cxnSp>
        <p:nvCxnSpPr>
          <p:cNvPr id="7" name="Straight Connector 15"/>
          <p:cNvCxnSpPr/>
          <p:nvPr userDrawn="1"/>
        </p:nvCxnSpPr>
        <p:spPr>
          <a:xfrm>
            <a:off x="989013" y="2281238"/>
            <a:ext cx="7915275" cy="0"/>
          </a:xfrm>
          <a:prstGeom prst="line">
            <a:avLst/>
          </a:prstGeom>
          <a:ln w="317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3" name="Chart Placeholder 7"/>
          <p:cNvSpPr>
            <a:spLocks noGrp="1"/>
          </p:cNvSpPr>
          <p:nvPr>
            <p:ph type="chart" sz="quarter" idx="13"/>
          </p:nvPr>
        </p:nvSpPr>
        <p:spPr>
          <a:xfrm>
            <a:off x="962025" y="2313915"/>
            <a:ext cx="7942212" cy="3693480"/>
          </a:xfrm>
          <a:prstGeom prst="rect">
            <a:avLst/>
          </a:prstGeom>
        </p:spPr>
        <p:txBody>
          <a:bodyPr rtlCol="0">
            <a:normAutofit/>
          </a:bodyPr>
          <a:lstStyle>
            <a:lvl1pPr>
              <a:defRPr>
                <a:solidFill>
                  <a:schemeClr val="tx1"/>
                </a:solidFill>
              </a:defRPr>
            </a:lvl1pPr>
          </a:lstStyle>
          <a:p>
            <a:pPr lvl="0"/>
            <a:r>
              <a:rPr lang="fr-FR" noProof="0"/>
              <a:t>Cliquez sur l'icône pour ajouter un graphique</a:t>
            </a:r>
          </a:p>
        </p:txBody>
      </p:sp>
      <p:sp>
        <p:nvSpPr>
          <p:cNvPr id="14" name="Text Placeholder 13"/>
          <p:cNvSpPr>
            <a:spLocks noGrp="1"/>
          </p:cNvSpPr>
          <p:nvPr>
            <p:ph type="body" sz="quarter" idx="17"/>
          </p:nvPr>
        </p:nvSpPr>
        <p:spPr>
          <a:xfrm>
            <a:off x="887413" y="1728606"/>
            <a:ext cx="8100000" cy="541337"/>
          </a:xfrm>
          <a:prstGeom prst="rect">
            <a:avLst/>
          </a:prstGeom>
        </p:spPr>
        <p:txBody>
          <a:bodyPr/>
          <a:lstStyle>
            <a:lvl1pPr marL="0" indent="0">
              <a:spcBef>
                <a:spcPts val="0"/>
              </a:spcBef>
              <a:defRPr sz="1400" b="1">
                <a:solidFill>
                  <a:schemeClr val="tx1"/>
                </a:solidFill>
              </a:defRPr>
            </a:lvl1pPr>
            <a:lvl2pPr marL="0" indent="0">
              <a:spcBef>
                <a:spcPts val="0"/>
              </a:spcBef>
              <a:buFontTx/>
              <a:buNone/>
              <a:defRPr sz="1200">
                <a:solidFill>
                  <a:schemeClr val="tx1"/>
                </a:solidFill>
              </a:defRPr>
            </a:lvl2pPr>
            <a:lvl3pPr marL="0" indent="0">
              <a:spcBef>
                <a:spcPts val="0"/>
              </a:spcBef>
              <a:buFontTx/>
              <a:buNone/>
              <a:defRPr sz="1200"/>
            </a:lvl3pPr>
            <a:lvl4pPr marL="0" indent="0">
              <a:spcBef>
                <a:spcPts val="0"/>
              </a:spcBef>
              <a:buFontTx/>
              <a:buNone/>
              <a:defRPr sz="1200"/>
            </a:lvl4pPr>
            <a:lvl5pPr marL="0" indent="0">
              <a:spcBef>
                <a:spcPts val="0"/>
              </a:spcBef>
              <a:buFontTx/>
              <a:buNone/>
              <a:defRPr sz="1200"/>
            </a:lvl5pPr>
          </a:lstStyle>
          <a:p>
            <a:pPr lvl="0"/>
            <a:r>
              <a:rPr lang="fr-FR" noProof="0"/>
              <a:t>Modifiez les styles du texte du masque</a:t>
            </a:r>
          </a:p>
          <a:p>
            <a:pPr lvl="1"/>
            <a:r>
              <a:rPr lang="fr-FR" noProof="0"/>
              <a:t>Deuxième niveau</a:t>
            </a:r>
          </a:p>
        </p:txBody>
      </p:sp>
      <p:sp>
        <p:nvSpPr>
          <p:cNvPr id="12" name="Title 11"/>
          <p:cNvSpPr>
            <a:spLocks noGrp="1"/>
          </p:cNvSpPr>
          <p:nvPr>
            <p:ph type="title"/>
          </p:nvPr>
        </p:nvSpPr>
        <p:spPr/>
        <p:txBody>
          <a:bodyPr/>
          <a:lstStyle>
            <a:lvl1pPr>
              <a:defRPr>
                <a:solidFill>
                  <a:schemeClr val="tx1"/>
                </a:solidFill>
              </a:defRPr>
            </a:lvl1pPr>
          </a:lstStyle>
          <a:p>
            <a:r>
              <a:rPr lang="fr-FR" noProof="0"/>
              <a:t>Modifiez le style du titre</a:t>
            </a:r>
          </a:p>
        </p:txBody>
      </p:sp>
      <p:sp>
        <p:nvSpPr>
          <p:cNvPr id="17" name="Text Placeholder 8"/>
          <p:cNvSpPr>
            <a:spLocks noGrp="1"/>
          </p:cNvSpPr>
          <p:nvPr>
            <p:ph type="body" sz="quarter" idx="21"/>
          </p:nvPr>
        </p:nvSpPr>
        <p:spPr>
          <a:xfrm>
            <a:off x="788988" y="6097144"/>
            <a:ext cx="8198425" cy="392113"/>
          </a:xfrm>
          <a:prstGeom prst="rect">
            <a:avLst/>
          </a:prstGeom>
        </p:spPr>
        <p:txBody>
          <a:bodyPr>
            <a:normAutofit/>
          </a:bodyPr>
          <a:lstStyle>
            <a:lvl1pPr>
              <a:spcBef>
                <a:spcPts val="600"/>
              </a:spcBef>
              <a:defRPr sz="1100">
                <a:solidFill>
                  <a:schemeClr val="tx1"/>
                </a:solidFill>
              </a:defRPr>
            </a:lvl1pPr>
            <a:lvl2pPr>
              <a:spcBef>
                <a:spcPts val="300"/>
              </a:spcBef>
              <a:defRPr sz="1100"/>
            </a:lvl2pPr>
            <a:lvl3pPr>
              <a:spcBef>
                <a:spcPts val="300"/>
              </a:spcBef>
              <a:defRPr sz="1100"/>
            </a:lvl3pPr>
            <a:lvl4pPr>
              <a:spcBef>
                <a:spcPts val="300"/>
              </a:spcBef>
              <a:defRPr sz="1100"/>
            </a:lvl4pPr>
            <a:lvl5pPr marL="171450" indent="-171450">
              <a:spcBef>
                <a:spcPts val="300"/>
              </a:spcBef>
              <a:buFont typeface="Arial" pitchFamily="34" charset="0"/>
              <a:buChar char="•"/>
              <a:defRPr sz="1100"/>
            </a:lvl5pPr>
            <a:lvl6pPr>
              <a:defRPr sz="1100"/>
            </a:lvl6pPr>
          </a:lstStyle>
          <a:p>
            <a:pPr lvl="0"/>
            <a:r>
              <a:rPr lang="fr-FR" noProof="0"/>
              <a:t>Modifiez les styles du texte du masque</a:t>
            </a:r>
          </a:p>
        </p:txBody>
      </p:sp>
      <p:sp>
        <p:nvSpPr>
          <p:cNvPr id="8" name="Date Placeholder 8"/>
          <p:cNvSpPr>
            <a:spLocks noGrp="1"/>
          </p:cNvSpPr>
          <p:nvPr>
            <p:ph type="dt" sz="half" idx="22"/>
          </p:nvPr>
        </p:nvSpPr>
        <p:spPr/>
        <p:txBody>
          <a:bodyPr/>
          <a:lstStyle>
            <a:lvl1pPr defTabSz="914400">
              <a:defRPr>
                <a:solidFill>
                  <a:srgbClr val="646464"/>
                </a:solidFill>
              </a:defRPr>
            </a:lvl1pPr>
          </a:lstStyle>
          <a:p>
            <a:pPr>
              <a:defRPr/>
            </a:pPr>
            <a:endParaRPr lang="fr-FR"/>
          </a:p>
        </p:txBody>
      </p:sp>
      <p:sp>
        <p:nvSpPr>
          <p:cNvPr id="9" name="Footer Placeholder 9"/>
          <p:cNvSpPr>
            <a:spLocks noGrp="1"/>
          </p:cNvSpPr>
          <p:nvPr>
            <p:ph type="ftr" sz="quarter" idx="23"/>
          </p:nvPr>
        </p:nvSpPr>
        <p:spPr/>
        <p:txBody>
          <a:bodyPr/>
          <a:lstStyle>
            <a:lvl1pPr defTabSz="914400">
              <a:defRPr>
                <a:solidFill>
                  <a:srgbClr val="646464"/>
                </a:solidFill>
              </a:defRPr>
            </a:lvl1pPr>
          </a:lstStyle>
          <a:p>
            <a:pPr>
              <a:defRPr/>
            </a:pPr>
            <a:r>
              <a:rPr lang="fr-FR"/>
              <a:t>[Name of conference]</a:t>
            </a:r>
          </a:p>
        </p:txBody>
      </p:sp>
      <p:sp>
        <p:nvSpPr>
          <p:cNvPr id="10" name="Slide Number Placeholder 10"/>
          <p:cNvSpPr>
            <a:spLocks noGrp="1"/>
          </p:cNvSpPr>
          <p:nvPr>
            <p:ph type="sldNum" sz="quarter" idx="24"/>
          </p:nvPr>
        </p:nvSpPr>
        <p:spPr/>
        <p:txBody>
          <a:bodyPr/>
          <a:lstStyle>
            <a:lvl1pPr defTabSz="914400">
              <a:defRPr>
                <a:solidFill>
                  <a:srgbClr val="646464"/>
                </a:solidFill>
              </a:defRPr>
            </a:lvl1pPr>
          </a:lstStyle>
          <a:p>
            <a:pPr>
              <a:defRPr/>
            </a:pPr>
            <a:fld id="{0C653E5B-DF51-4A6F-8D68-EB05EBD2D6B5}" type="slidenum">
              <a:rPr lang="fr-FR"/>
              <a:pPr>
                <a:defRPr/>
              </a:pPr>
              <a:t>‹#›</a:t>
            </a:fld>
            <a:endParaRPr lang="fr-FR"/>
          </a:p>
        </p:txBody>
      </p:sp>
    </p:spTree>
    <p:extLst>
      <p:ext uri="{BB962C8B-B14F-4D97-AF65-F5344CB8AC3E}">
        <p14:creationId xmlns:p14="http://schemas.microsoft.com/office/powerpoint/2010/main" val="1035442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wo Chart with Caption">
    <p:spTree>
      <p:nvGrpSpPr>
        <p:cNvPr id="1" name=""/>
        <p:cNvGrpSpPr/>
        <p:nvPr/>
      </p:nvGrpSpPr>
      <p:grpSpPr>
        <a:xfrm>
          <a:off x="0" y="0"/>
          <a:ext cx="0" cy="0"/>
          <a:chOff x="0" y="0"/>
          <a:chExt cx="0" cy="0"/>
        </a:xfrm>
      </p:grpSpPr>
      <p:sp>
        <p:nvSpPr>
          <p:cNvPr id="9" name="Rectangle 8"/>
          <p:cNvSpPr/>
          <p:nvPr userDrawn="1"/>
        </p:nvSpPr>
        <p:spPr>
          <a:xfrm>
            <a:off x="887413" y="1631950"/>
            <a:ext cx="3908425" cy="4473575"/>
          </a:xfrm>
          <a:prstGeom prst="rect">
            <a:avLst/>
          </a:prstGeom>
          <a:noFill/>
          <a:ln w="9525"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fr-FR" sz="2400">
              <a:solidFill>
                <a:prstClr val="white"/>
              </a:solidFill>
            </a:endParaRPr>
          </a:p>
        </p:txBody>
      </p:sp>
      <p:cxnSp>
        <p:nvCxnSpPr>
          <p:cNvPr id="10" name="Straight Connector 15"/>
          <p:cNvCxnSpPr/>
          <p:nvPr userDrawn="1"/>
        </p:nvCxnSpPr>
        <p:spPr>
          <a:xfrm>
            <a:off x="989013" y="2281238"/>
            <a:ext cx="3732212" cy="0"/>
          </a:xfrm>
          <a:prstGeom prst="line">
            <a:avLst/>
          </a:prstGeom>
          <a:ln w="317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1" name="Rectangle 10"/>
          <p:cNvSpPr/>
          <p:nvPr userDrawn="1"/>
        </p:nvSpPr>
        <p:spPr>
          <a:xfrm>
            <a:off x="5003800" y="1631950"/>
            <a:ext cx="3911600" cy="4473575"/>
          </a:xfrm>
          <a:prstGeom prst="rect">
            <a:avLst/>
          </a:prstGeom>
          <a:noFill/>
          <a:ln w="9525"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fr-FR" sz="2400">
              <a:solidFill>
                <a:prstClr val="white"/>
              </a:solidFill>
            </a:endParaRPr>
          </a:p>
        </p:txBody>
      </p:sp>
      <p:cxnSp>
        <p:nvCxnSpPr>
          <p:cNvPr id="15" name="Straight Connector 20"/>
          <p:cNvCxnSpPr/>
          <p:nvPr userDrawn="1"/>
        </p:nvCxnSpPr>
        <p:spPr>
          <a:xfrm>
            <a:off x="5102225" y="2281238"/>
            <a:ext cx="3735388" cy="0"/>
          </a:xfrm>
          <a:prstGeom prst="line">
            <a:avLst/>
          </a:prstGeom>
          <a:ln w="317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3" name="Chart Placeholder 7"/>
          <p:cNvSpPr>
            <a:spLocks noGrp="1"/>
          </p:cNvSpPr>
          <p:nvPr>
            <p:ph type="chart" sz="quarter" idx="13"/>
          </p:nvPr>
        </p:nvSpPr>
        <p:spPr>
          <a:xfrm>
            <a:off x="962026" y="2313915"/>
            <a:ext cx="3758878" cy="3693480"/>
          </a:xfrm>
          <a:prstGeom prst="rect">
            <a:avLst/>
          </a:prstGeom>
        </p:spPr>
        <p:txBody>
          <a:bodyPr rtlCol="0">
            <a:normAutofit/>
          </a:bodyPr>
          <a:lstStyle>
            <a:lvl1pPr>
              <a:defRPr>
                <a:solidFill>
                  <a:schemeClr val="tx1"/>
                </a:solidFill>
              </a:defRPr>
            </a:lvl1pPr>
          </a:lstStyle>
          <a:p>
            <a:pPr lvl="0"/>
            <a:r>
              <a:rPr lang="fr-FR" noProof="0"/>
              <a:t>Cliquez sur l'icône pour ajouter un graphique</a:t>
            </a:r>
          </a:p>
        </p:txBody>
      </p:sp>
      <p:sp>
        <p:nvSpPr>
          <p:cNvPr id="14" name="Text Placeholder 13"/>
          <p:cNvSpPr>
            <a:spLocks noGrp="1"/>
          </p:cNvSpPr>
          <p:nvPr>
            <p:ph type="body" sz="quarter" idx="17"/>
          </p:nvPr>
        </p:nvSpPr>
        <p:spPr>
          <a:xfrm>
            <a:off x="887413" y="1728606"/>
            <a:ext cx="3907871" cy="541337"/>
          </a:xfrm>
          <a:prstGeom prst="rect">
            <a:avLst/>
          </a:prstGeom>
        </p:spPr>
        <p:txBody>
          <a:bodyPr/>
          <a:lstStyle>
            <a:lvl1pPr marL="0" indent="0">
              <a:spcBef>
                <a:spcPts val="0"/>
              </a:spcBef>
              <a:defRPr sz="1400" b="1">
                <a:solidFill>
                  <a:schemeClr val="tx1"/>
                </a:solidFill>
              </a:defRPr>
            </a:lvl1pPr>
            <a:lvl2pPr marL="0" indent="0">
              <a:spcBef>
                <a:spcPts val="0"/>
              </a:spcBef>
              <a:buFontTx/>
              <a:buNone/>
              <a:defRPr sz="1200">
                <a:solidFill>
                  <a:schemeClr val="tx1"/>
                </a:solidFill>
              </a:defRPr>
            </a:lvl2pPr>
            <a:lvl3pPr marL="0" indent="0">
              <a:spcBef>
                <a:spcPts val="0"/>
              </a:spcBef>
              <a:buFontTx/>
              <a:buNone/>
              <a:defRPr sz="1200"/>
            </a:lvl3pPr>
            <a:lvl4pPr marL="0" indent="0">
              <a:spcBef>
                <a:spcPts val="0"/>
              </a:spcBef>
              <a:buFontTx/>
              <a:buNone/>
              <a:defRPr sz="1200"/>
            </a:lvl4pPr>
            <a:lvl5pPr marL="0" indent="0">
              <a:spcBef>
                <a:spcPts val="0"/>
              </a:spcBef>
              <a:buFontTx/>
              <a:buNone/>
              <a:defRPr sz="1200"/>
            </a:lvl5pPr>
          </a:lstStyle>
          <a:p>
            <a:pPr lvl="0"/>
            <a:r>
              <a:rPr lang="fr-FR" noProof="0"/>
              <a:t>Modifiez les styles du texte du masque</a:t>
            </a:r>
          </a:p>
          <a:p>
            <a:pPr lvl="1"/>
            <a:r>
              <a:rPr lang="fr-FR" noProof="0"/>
              <a:t>Deuxième niveau</a:t>
            </a:r>
          </a:p>
        </p:txBody>
      </p:sp>
      <p:sp>
        <p:nvSpPr>
          <p:cNvPr id="12" name="Title 11"/>
          <p:cNvSpPr>
            <a:spLocks noGrp="1"/>
          </p:cNvSpPr>
          <p:nvPr>
            <p:ph type="title"/>
          </p:nvPr>
        </p:nvSpPr>
        <p:spPr/>
        <p:txBody>
          <a:bodyPr/>
          <a:lstStyle>
            <a:lvl1pPr>
              <a:defRPr>
                <a:solidFill>
                  <a:schemeClr val="tx1"/>
                </a:solidFill>
              </a:defRPr>
            </a:lvl1pPr>
          </a:lstStyle>
          <a:p>
            <a:r>
              <a:rPr lang="fr-FR" noProof="0"/>
              <a:t>Modifiez le style du titre</a:t>
            </a:r>
          </a:p>
        </p:txBody>
      </p:sp>
      <p:sp>
        <p:nvSpPr>
          <p:cNvPr id="17" name="Text Placeholder 8"/>
          <p:cNvSpPr>
            <a:spLocks noGrp="1"/>
          </p:cNvSpPr>
          <p:nvPr>
            <p:ph type="body" sz="quarter" idx="21"/>
          </p:nvPr>
        </p:nvSpPr>
        <p:spPr>
          <a:xfrm>
            <a:off x="788989" y="6097144"/>
            <a:ext cx="4004386" cy="392113"/>
          </a:xfrm>
          <a:prstGeom prst="rect">
            <a:avLst/>
          </a:prstGeom>
        </p:spPr>
        <p:txBody>
          <a:bodyPr>
            <a:normAutofit/>
          </a:bodyPr>
          <a:lstStyle>
            <a:lvl1pPr>
              <a:spcBef>
                <a:spcPts val="600"/>
              </a:spcBef>
              <a:defRPr sz="1100">
                <a:solidFill>
                  <a:schemeClr val="tx1"/>
                </a:solidFill>
              </a:defRPr>
            </a:lvl1pPr>
            <a:lvl2pPr>
              <a:spcBef>
                <a:spcPts val="300"/>
              </a:spcBef>
              <a:defRPr sz="1100"/>
            </a:lvl2pPr>
            <a:lvl3pPr>
              <a:spcBef>
                <a:spcPts val="300"/>
              </a:spcBef>
              <a:defRPr sz="1100"/>
            </a:lvl3pPr>
            <a:lvl4pPr>
              <a:spcBef>
                <a:spcPts val="300"/>
              </a:spcBef>
              <a:defRPr sz="1100"/>
            </a:lvl4pPr>
            <a:lvl5pPr marL="171450" indent="-171450">
              <a:spcBef>
                <a:spcPts val="300"/>
              </a:spcBef>
              <a:buFont typeface="Arial" pitchFamily="34" charset="0"/>
              <a:buChar char="•"/>
              <a:defRPr sz="1100"/>
            </a:lvl5pPr>
            <a:lvl6pPr>
              <a:defRPr sz="1100"/>
            </a:lvl6pPr>
          </a:lstStyle>
          <a:p>
            <a:pPr lvl="0"/>
            <a:r>
              <a:rPr lang="fr-FR" noProof="0"/>
              <a:t>Modifiez les styles du texte du masque</a:t>
            </a:r>
          </a:p>
        </p:txBody>
      </p:sp>
      <p:sp>
        <p:nvSpPr>
          <p:cNvPr id="18" name="Chart Placeholder 7"/>
          <p:cNvSpPr>
            <a:spLocks noGrp="1"/>
          </p:cNvSpPr>
          <p:nvPr>
            <p:ph type="chart" sz="quarter" idx="22"/>
          </p:nvPr>
        </p:nvSpPr>
        <p:spPr>
          <a:xfrm>
            <a:off x="5076049" y="2313915"/>
            <a:ext cx="3761492" cy="3693480"/>
          </a:xfrm>
          <a:prstGeom prst="rect">
            <a:avLst/>
          </a:prstGeom>
        </p:spPr>
        <p:txBody>
          <a:bodyPr rtlCol="0">
            <a:normAutofit/>
          </a:bodyPr>
          <a:lstStyle>
            <a:lvl1pPr>
              <a:defRPr>
                <a:solidFill>
                  <a:schemeClr val="tx1"/>
                </a:solidFill>
              </a:defRPr>
            </a:lvl1pPr>
          </a:lstStyle>
          <a:p>
            <a:pPr lvl="0"/>
            <a:r>
              <a:rPr lang="fr-FR" noProof="0"/>
              <a:t>Cliquez sur l'icône pour ajouter un graphique</a:t>
            </a:r>
          </a:p>
        </p:txBody>
      </p:sp>
      <p:sp>
        <p:nvSpPr>
          <p:cNvPr id="19" name="Text Placeholder 13"/>
          <p:cNvSpPr>
            <a:spLocks noGrp="1"/>
          </p:cNvSpPr>
          <p:nvPr>
            <p:ph type="body" sz="quarter" idx="23"/>
          </p:nvPr>
        </p:nvSpPr>
        <p:spPr>
          <a:xfrm>
            <a:off x="5004282" y="1728606"/>
            <a:ext cx="3910588" cy="541337"/>
          </a:xfrm>
          <a:prstGeom prst="rect">
            <a:avLst/>
          </a:prstGeom>
        </p:spPr>
        <p:txBody>
          <a:bodyPr/>
          <a:lstStyle>
            <a:lvl1pPr marL="0" indent="0">
              <a:spcBef>
                <a:spcPts val="0"/>
              </a:spcBef>
              <a:defRPr sz="1400" b="1">
                <a:solidFill>
                  <a:schemeClr val="tx1"/>
                </a:solidFill>
              </a:defRPr>
            </a:lvl1pPr>
            <a:lvl2pPr marL="0" indent="0">
              <a:spcBef>
                <a:spcPts val="0"/>
              </a:spcBef>
              <a:buFontTx/>
              <a:buNone/>
              <a:defRPr sz="1200">
                <a:solidFill>
                  <a:schemeClr val="tx1"/>
                </a:solidFill>
              </a:defRPr>
            </a:lvl2pPr>
            <a:lvl3pPr marL="0" indent="0">
              <a:spcBef>
                <a:spcPts val="0"/>
              </a:spcBef>
              <a:buFontTx/>
              <a:buNone/>
              <a:defRPr sz="1200"/>
            </a:lvl3pPr>
            <a:lvl4pPr marL="0" indent="0">
              <a:spcBef>
                <a:spcPts val="0"/>
              </a:spcBef>
              <a:buFontTx/>
              <a:buNone/>
              <a:defRPr sz="1200"/>
            </a:lvl4pPr>
            <a:lvl5pPr marL="0" indent="0">
              <a:spcBef>
                <a:spcPts val="0"/>
              </a:spcBef>
              <a:buFontTx/>
              <a:buNone/>
              <a:defRPr sz="1200"/>
            </a:lvl5pPr>
          </a:lstStyle>
          <a:p>
            <a:pPr lvl="0"/>
            <a:r>
              <a:rPr lang="fr-FR" noProof="0"/>
              <a:t>Modifiez les styles du texte du masque</a:t>
            </a:r>
          </a:p>
          <a:p>
            <a:pPr lvl="1"/>
            <a:r>
              <a:rPr lang="fr-FR" noProof="0"/>
              <a:t>Deuxième niveau</a:t>
            </a:r>
          </a:p>
        </p:txBody>
      </p:sp>
      <p:sp>
        <p:nvSpPr>
          <p:cNvPr id="24" name="Text Placeholder 8"/>
          <p:cNvSpPr>
            <a:spLocks noGrp="1"/>
          </p:cNvSpPr>
          <p:nvPr>
            <p:ph type="body" sz="quarter" idx="24"/>
          </p:nvPr>
        </p:nvSpPr>
        <p:spPr>
          <a:xfrm>
            <a:off x="4959701" y="6097144"/>
            <a:ext cx="4007170" cy="392113"/>
          </a:xfrm>
          <a:prstGeom prst="rect">
            <a:avLst/>
          </a:prstGeom>
        </p:spPr>
        <p:txBody>
          <a:bodyPr>
            <a:normAutofit/>
          </a:bodyPr>
          <a:lstStyle>
            <a:lvl1pPr>
              <a:spcBef>
                <a:spcPts val="600"/>
              </a:spcBef>
              <a:defRPr sz="1100">
                <a:solidFill>
                  <a:schemeClr val="tx1"/>
                </a:solidFill>
              </a:defRPr>
            </a:lvl1pPr>
            <a:lvl2pPr>
              <a:spcBef>
                <a:spcPts val="300"/>
              </a:spcBef>
              <a:defRPr sz="1100"/>
            </a:lvl2pPr>
            <a:lvl3pPr>
              <a:spcBef>
                <a:spcPts val="300"/>
              </a:spcBef>
              <a:defRPr sz="1100"/>
            </a:lvl3pPr>
            <a:lvl4pPr>
              <a:spcBef>
                <a:spcPts val="300"/>
              </a:spcBef>
              <a:defRPr sz="1100"/>
            </a:lvl4pPr>
            <a:lvl5pPr marL="171450" indent="-171450">
              <a:spcBef>
                <a:spcPts val="300"/>
              </a:spcBef>
              <a:buFont typeface="Arial" pitchFamily="34" charset="0"/>
              <a:buChar char="•"/>
              <a:defRPr sz="1100"/>
            </a:lvl5pPr>
            <a:lvl6pPr>
              <a:defRPr sz="1100"/>
            </a:lvl6pPr>
          </a:lstStyle>
          <a:p>
            <a:pPr lvl="0"/>
            <a:r>
              <a:rPr lang="fr-FR" noProof="0"/>
              <a:t>Modifiez les styles du texte du masque</a:t>
            </a:r>
          </a:p>
        </p:txBody>
      </p:sp>
      <p:sp>
        <p:nvSpPr>
          <p:cNvPr id="16" name="Date Placeholder 8"/>
          <p:cNvSpPr>
            <a:spLocks noGrp="1"/>
          </p:cNvSpPr>
          <p:nvPr>
            <p:ph type="dt" sz="half" idx="25"/>
          </p:nvPr>
        </p:nvSpPr>
        <p:spPr/>
        <p:txBody>
          <a:bodyPr/>
          <a:lstStyle>
            <a:lvl1pPr defTabSz="914400">
              <a:defRPr>
                <a:solidFill>
                  <a:srgbClr val="646464"/>
                </a:solidFill>
              </a:defRPr>
            </a:lvl1pPr>
          </a:lstStyle>
          <a:p>
            <a:pPr>
              <a:defRPr/>
            </a:pPr>
            <a:endParaRPr lang="fr-FR"/>
          </a:p>
        </p:txBody>
      </p:sp>
      <p:sp>
        <p:nvSpPr>
          <p:cNvPr id="20" name="Footer Placeholder 9"/>
          <p:cNvSpPr>
            <a:spLocks noGrp="1"/>
          </p:cNvSpPr>
          <p:nvPr>
            <p:ph type="ftr" sz="quarter" idx="26"/>
          </p:nvPr>
        </p:nvSpPr>
        <p:spPr/>
        <p:txBody>
          <a:bodyPr/>
          <a:lstStyle>
            <a:lvl1pPr defTabSz="914400">
              <a:defRPr>
                <a:solidFill>
                  <a:srgbClr val="646464"/>
                </a:solidFill>
              </a:defRPr>
            </a:lvl1pPr>
          </a:lstStyle>
          <a:p>
            <a:pPr>
              <a:defRPr/>
            </a:pPr>
            <a:r>
              <a:rPr lang="fr-FR"/>
              <a:t>[Name of conference]</a:t>
            </a:r>
          </a:p>
        </p:txBody>
      </p:sp>
      <p:sp>
        <p:nvSpPr>
          <p:cNvPr id="21" name="Slide Number Placeholder 10"/>
          <p:cNvSpPr>
            <a:spLocks noGrp="1"/>
          </p:cNvSpPr>
          <p:nvPr>
            <p:ph type="sldNum" sz="quarter" idx="27"/>
          </p:nvPr>
        </p:nvSpPr>
        <p:spPr/>
        <p:txBody>
          <a:bodyPr/>
          <a:lstStyle>
            <a:lvl1pPr defTabSz="914400">
              <a:defRPr>
                <a:solidFill>
                  <a:srgbClr val="646464"/>
                </a:solidFill>
              </a:defRPr>
            </a:lvl1pPr>
          </a:lstStyle>
          <a:p>
            <a:pPr>
              <a:defRPr/>
            </a:pPr>
            <a:fld id="{02B170DB-6B95-4F14-8EAF-A21F2656A271}" type="slidenum">
              <a:rPr lang="fr-FR"/>
              <a:pPr>
                <a:defRPr/>
              </a:pPr>
              <a:t>‹#›</a:t>
            </a:fld>
            <a:endParaRPr lang="fr-FR"/>
          </a:p>
        </p:txBody>
      </p:sp>
    </p:spTree>
    <p:extLst>
      <p:ext uri="{BB962C8B-B14F-4D97-AF65-F5344CB8AC3E}">
        <p14:creationId xmlns:p14="http://schemas.microsoft.com/office/powerpoint/2010/main" val="42322896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cxnSp>
        <p:nvCxnSpPr>
          <p:cNvPr id="4" name="Straight Connector 8"/>
          <p:cNvCxnSpPr>
            <a:cxnSpLocks noChangeShapeType="1"/>
          </p:cNvCxnSpPr>
          <p:nvPr userDrawn="1"/>
        </p:nvCxnSpPr>
        <p:spPr bwMode="auto">
          <a:xfrm>
            <a:off x="506413" y="1073150"/>
            <a:ext cx="8637587" cy="0"/>
          </a:xfrm>
          <a:prstGeom prst="line">
            <a:avLst/>
          </a:prstGeom>
          <a:noFill/>
          <a:ln w="12700" algn="ctr">
            <a:solidFill>
              <a:srgbClr val="6E96D5"/>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506413" y="190500"/>
            <a:ext cx="8134350" cy="885825"/>
          </a:xfrm>
        </p:spPr>
        <p:txBody>
          <a:bodyPr anchor="b"/>
          <a:lstStyle/>
          <a:p>
            <a:r>
              <a:rPr lang="en-US"/>
              <a:t>Click to edit Master title style</a:t>
            </a:r>
          </a:p>
        </p:txBody>
      </p:sp>
      <p:sp>
        <p:nvSpPr>
          <p:cNvPr id="7" name="Content Placeholder 2"/>
          <p:cNvSpPr>
            <a:spLocks noGrp="1"/>
          </p:cNvSpPr>
          <p:nvPr>
            <p:ph idx="1"/>
          </p:nvPr>
        </p:nvSpPr>
        <p:spPr>
          <a:xfrm>
            <a:off x="506412" y="1362075"/>
            <a:ext cx="8135937"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xfrm>
            <a:off x="4343400" y="6388100"/>
            <a:ext cx="457200" cy="228600"/>
          </a:xfrm>
        </p:spPr>
        <p:txBody>
          <a:bodyPr wrap="square" lIns="91440" tIns="45720" rIns="91440" bIns="0" anchor="b"/>
          <a:lstStyle>
            <a:lvl1pPr algn="ctr" eaLnBrk="0" hangingPunct="0">
              <a:lnSpc>
                <a:spcPct val="100000"/>
              </a:lnSpc>
              <a:spcBef>
                <a:spcPct val="0"/>
              </a:spcBef>
              <a:spcAft>
                <a:spcPct val="0"/>
              </a:spcAft>
              <a:defRPr sz="800" b="0">
                <a:solidFill>
                  <a:srgbClr val="00529B"/>
                </a:solidFill>
                <a:ea typeface="+mn-ea"/>
                <a:cs typeface="+mn-cs"/>
              </a:defRPr>
            </a:lvl1pPr>
          </a:lstStyle>
          <a:p>
            <a:pPr>
              <a:defRPr/>
            </a:pPr>
            <a:r>
              <a:rPr lang="en-US"/>
              <a:t> </a:t>
            </a:r>
            <a:fld id="{9D9E3065-100D-4330-B87A-036183EDFD01}" type="slidenum">
              <a:rPr lang="en-US"/>
              <a:pPr>
                <a:defRPr/>
              </a:pPr>
              <a:t>‹#›</a:t>
            </a:fld>
            <a:endParaRPr lang="en-US"/>
          </a:p>
        </p:txBody>
      </p:sp>
    </p:spTree>
    <p:extLst>
      <p:ext uri="{BB962C8B-B14F-4D97-AF65-F5344CB8AC3E}">
        <p14:creationId xmlns:p14="http://schemas.microsoft.com/office/powerpoint/2010/main" val="41017684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971550" y="260350"/>
            <a:ext cx="7921625" cy="791702"/>
          </a:xfrm>
        </p:spPr>
        <p:txBody>
          <a:bodyPr/>
          <a:lstStyle>
            <a:lvl1pPr>
              <a:defRPr sz="2400"/>
            </a:lvl1pPr>
          </a:lstStyle>
          <a:p>
            <a:r>
              <a:rPr lang="fr-FR" dirty="0"/>
              <a:t>Cliquez pour modifier le style du titre</a:t>
            </a:r>
            <a:endParaRPr lang="en-US" dirty="0"/>
          </a:p>
        </p:txBody>
      </p:sp>
      <p:sp>
        <p:nvSpPr>
          <p:cNvPr id="3" name="Espace réservé du contenu 2"/>
          <p:cNvSpPr>
            <a:spLocks noGrp="1"/>
          </p:cNvSpPr>
          <p:nvPr>
            <p:ph sz="half" idx="1"/>
          </p:nvPr>
        </p:nvSpPr>
        <p:spPr>
          <a:xfrm>
            <a:off x="971550" y="1189703"/>
            <a:ext cx="3884613" cy="5172997"/>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Espace réservé du contenu 3"/>
          <p:cNvSpPr>
            <a:spLocks noGrp="1"/>
          </p:cNvSpPr>
          <p:nvPr>
            <p:ph sz="half" idx="2"/>
          </p:nvPr>
        </p:nvSpPr>
        <p:spPr>
          <a:xfrm>
            <a:off x="5008563" y="1199535"/>
            <a:ext cx="3884612" cy="5163165"/>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Rectangle 23"/>
          <p:cNvSpPr>
            <a:spLocks noGrp="1" noChangeArrowheads="1"/>
          </p:cNvSpPr>
          <p:nvPr>
            <p:ph type="dt" sz="half" idx="10"/>
          </p:nvPr>
        </p:nvSpPr>
        <p:spPr>
          <a:ln/>
        </p:spPr>
        <p:txBody>
          <a:bodyPr/>
          <a:lstStyle>
            <a:lvl1pPr>
              <a:defRPr/>
            </a:lvl1pPr>
          </a:lstStyle>
          <a:p>
            <a:pPr>
              <a:defRPr/>
            </a:pPr>
            <a:endParaRPr lang="en-US"/>
          </a:p>
        </p:txBody>
      </p:sp>
      <p:sp>
        <p:nvSpPr>
          <p:cNvPr id="6" name="Rectangle 24"/>
          <p:cNvSpPr>
            <a:spLocks noGrp="1" noChangeArrowheads="1"/>
          </p:cNvSpPr>
          <p:nvPr>
            <p:ph type="ftr" sz="quarter" idx="11"/>
          </p:nvPr>
        </p:nvSpPr>
        <p:spPr>
          <a:ln/>
        </p:spPr>
        <p:txBody>
          <a:bodyPr/>
          <a:lstStyle>
            <a:lvl1pPr>
              <a:defRPr/>
            </a:lvl1pPr>
          </a:lstStyle>
          <a:p>
            <a:pPr>
              <a:defRPr/>
            </a:pPr>
            <a:r>
              <a:rPr lang="en-US"/>
              <a:t>RTA IS&amp;T STrategy, SLSJ Startegy</a:t>
            </a:r>
          </a:p>
        </p:txBody>
      </p:sp>
      <p:sp>
        <p:nvSpPr>
          <p:cNvPr id="7" name="Rectangle 25"/>
          <p:cNvSpPr>
            <a:spLocks noGrp="1" noChangeArrowheads="1"/>
          </p:cNvSpPr>
          <p:nvPr>
            <p:ph type="sldNum" sz="quarter" idx="12"/>
          </p:nvPr>
        </p:nvSpPr>
        <p:spPr>
          <a:ln/>
        </p:spPr>
        <p:txBody>
          <a:bodyPr/>
          <a:lstStyle>
            <a:lvl1pPr>
              <a:defRPr/>
            </a:lvl1pPr>
          </a:lstStyle>
          <a:p>
            <a:pPr>
              <a:defRPr/>
            </a:pPr>
            <a:fld id="{1CBF529C-3E05-44C3-AE0B-85949BD23D29}" type="slidenum">
              <a:rPr lang="en-US"/>
              <a:pPr>
                <a:defRPr/>
              </a:pPr>
              <a:t>‹#›</a:t>
            </a:fld>
            <a:endParaRPr lang="en-US"/>
          </a:p>
        </p:txBody>
      </p:sp>
    </p:spTree>
    <p:extLst>
      <p:ext uri="{BB962C8B-B14F-4D97-AF65-F5344CB8AC3E}">
        <p14:creationId xmlns:p14="http://schemas.microsoft.com/office/powerpoint/2010/main" val="122223383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Title + 1 column" type="tx">
  <p:cSld name="Title + 1 column">
    <p:spTree>
      <p:nvGrpSpPr>
        <p:cNvPr id="1" name="Shape 26"/>
        <p:cNvGrpSpPr/>
        <p:nvPr/>
      </p:nvGrpSpPr>
      <p:grpSpPr>
        <a:xfrm>
          <a:off x="0" y="0"/>
          <a:ext cx="0" cy="0"/>
          <a:chOff x="0" y="0"/>
          <a:chExt cx="0" cy="0"/>
        </a:xfrm>
      </p:grpSpPr>
      <p:sp>
        <p:nvSpPr>
          <p:cNvPr id="27" name="Google Shape;27;p42"/>
          <p:cNvSpPr/>
          <p:nvPr/>
        </p:nvSpPr>
        <p:spPr>
          <a:xfrm>
            <a:off x="0" y="3501099"/>
            <a:ext cx="9144000" cy="297643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 name="Google Shape;28;p42"/>
          <p:cNvSpPr txBox="1">
            <a:spLocks noGrp="1"/>
          </p:cNvSpPr>
          <p:nvPr>
            <p:ph type="title"/>
          </p:nvPr>
        </p:nvSpPr>
        <p:spPr>
          <a:xfrm>
            <a:off x="1037875" y="1114667"/>
            <a:ext cx="7068300" cy="5284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a:endParaRPr/>
          </a:p>
        </p:txBody>
      </p:sp>
      <p:sp>
        <p:nvSpPr>
          <p:cNvPr id="29" name="Google Shape;29;p42"/>
          <p:cNvSpPr txBox="1">
            <a:spLocks noGrp="1"/>
          </p:cNvSpPr>
          <p:nvPr>
            <p:ph type="body" idx="1"/>
          </p:nvPr>
        </p:nvSpPr>
        <p:spPr>
          <a:xfrm>
            <a:off x="1037875" y="1805264"/>
            <a:ext cx="7068300" cy="4045200"/>
          </a:xfrm>
          <a:prstGeom prst="rect">
            <a:avLst/>
          </a:prstGeom>
          <a:noFill/>
          <a:ln>
            <a:noFill/>
          </a:ln>
        </p:spPr>
        <p:txBody>
          <a:bodyPr spcFirstLastPara="1" wrap="square" lIns="0" tIns="0" rIns="0" bIns="0" anchor="t" anchorCtr="0">
            <a:noAutofit/>
          </a:bodyPr>
          <a:lstStyle>
            <a:lvl1pPr marL="457200" lvl="0" indent="-381000" algn="l">
              <a:lnSpc>
                <a:spcPct val="115000"/>
              </a:lnSpc>
              <a:spcBef>
                <a:spcPts val="600"/>
              </a:spcBef>
              <a:spcAft>
                <a:spcPts val="0"/>
              </a:spcAft>
              <a:buSzPts val="2400"/>
              <a:buChar char="●"/>
              <a:defRPr/>
            </a:lvl1pPr>
            <a:lvl2pPr marL="914400" lvl="1" indent="-381000" algn="l">
              <a:lnSpc>
                <a:spcPct val="115000"/>
              </a:lnSpc>
              <a:spcBef>
                <a:spcPts val="0"/>
              </a:spcBef>
              <a:spcAft>
                <a:spcPts val="0"/>
              </a:spcAft>
              <a:buSzPts val="2400"/>
              <a:buChar char="○"/>
              <a:defRPr/>
            </a:lvl2pPr>
            <a:lvl3pPr marL="1371600" lvl="2" indent="-381000" algn="l">
              <a:lnSpc>
                <a:spcPct val="115000"/>
              </a:lnSpc>
              <a:spcBef>
                <a:spcPts val="0"/>
              </a:spcBef>
              <a:spcAft>
                <a:spcPts val="0"/>
              </a:spcAft>
              <a:buSzPts val="2400"/>
              <a:buChar char="■"/>
              <a:defRPr/>
            </a:lvl3pPr>
            <a:lvl4pPr marL="1828800" lvl="3" indent="-381000" algn="l">
              <a:lnSpc>
                <a:spcPct val="115000"/>
              </a:lnSpc>
              <a:spcBef>
                <a:spcPts val="0"/>
              </a:spcBef>
              <a:spcAft>
                <a:spcPts val="0"/>
              </a:spcAft>
              <a:buSzPts val="2400"/>
              <a:buChar char="●"/>
              <a:defRPr/>
            </a:lvl4pPr>
            <a:lvl5pPr marL="2286000" lvl="4" indent="-381000" algn="l">
              <a:lnSpc>
                <a:spcPct val="115000"/>
              </a:lnSpc>
              <a:spcBef>
                <a:spcPts val="0"/>
              </a:spcBef>
              <a:spcAft>
                <a:spcPts val="0"/>
              </a:spcAft>
              <a:buSzPts val="2400"/>
              <a:buChar char="○"/>
              <a:defRPr/>
            </a:lvl5pPr>
            <a:lvl6pPr marL="2743200" lvl="5" indent="-381000" algn="l">
              <a:lnSpc>
                <a:spcPct val="115000"/>
              </a:lnSpc>
              <a:spcBef>
                <a:spcPts val="0"/>
              </a:spcBef>
              <a:spcAft>
                <a:spcPts val="0"/>
              </a:spcAft>
              <a:buSzPts val="2400"/>
              <a:buChar char="■"/>
              <a:defRPr/>
            </a:lvl6pPr>
            <a:lvl7pPr marL="3200400" lvl="6" indent="-381000" algn="l">
              <a:lnSpc>
                <a:spcPct val="115000"/>
              </a:lnSpc>
              <a:spcBef>
                <a:spcPts val="0"/>
              </a:spcBef>
              <a:spcAft>
                <a:spcPts val="0"/>
              </a:spcAft>
              <a:buSzPts val="2400"/>
              <a:buChar char="●"/>
              <a:defRPr/>
            </a:lvl7pPr>
            <a:lvl8pPr marL="3657600" lvl="7" indent="-381000" algn="l">
              <a:lnSpc>
                <a:spcPct val="115000"/>
              </a:lnSpc>
              <a:spcBef>
                <a:spcPts val="0"/>
              </a:spcBef>
              <a:spcAft>
                <a:spcPts val="0"/>
              </a:spcAft>
              <a:buSzPts val="2400"/>
              <a:buChar char="○"/>
              <a:defRPr/>
            </a:lvl8pPr>
            <a:lvl9pPr marL="4114800" lvl="8" indent="-381000" algn="l">
              <a:lnSpc>
                <a:spcPct val="115000"/>
              </a:lnSpc>
              <a:spcBef>
                <a:spcPts val="0"/>
              </a:spcBef>
              <a:spcAft>
                <a:spcPts val="0"/>
              </a:spcAft>
              <a:buSzPts val="2400"/>
              <a:buChar char="■"/>
              <a:defRPr/>
            </a:lvl9pPr>
          </a:lstStyle>
          <a:p>
            <a:endParaRPr/>
          </a:p>
        </p:txBody>
      </p:sp>
      <p:sp>
        <p:nvSpPr>
          <p:cNvPr id="30" name="Google Shape;30;p42"/>
          <p:cNvSpPr txBox="1">
            <a:spLocks noGrp="1"/>
          </p:cNvSpPr>
          <p:nvPr>
            <p:ph type="sldNum" idx="12"/>
          </p:nvPr>
        </p:nvSpPr>
        <p:spPr>
          <a:xfrm>
            <a:off x="8328184" y="6129935"/>
            <a:ext cx="548700" cy="5248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Inter"/>
                <a:ea typeface="Inter"/>
                <a:cs typeface="Inter"/>
                <a:sym typeface="Inter"/>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Inter"/>
                <a:ea typeface="Inter"/>
                <a:cs typeface="Inter"/>
                <a:sym typeface="Inter"/>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Inter"/>
                <a:ea typeface="Inter"/>
                <a:cs typeface="Inter"/>
                <a:sym typeface="Inter"/>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Inter"/>
                <a:ea typeface="Inter"/>
                <a:cs typeface="Inter"/>
                <a:sym typeface="Inter"/>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Inter"/>
                <a:ea typeface="Inter"/>
                <a:cs typeface="Inter"/>
                <a:sym typeface="Inter"/>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Inter"/>
                <a:ea typeface="Inter"/>
                <a:cs typeface="Inter"/>
                <a:sym typeface="Inter"/>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Inter"/>
                <a:ea typeface="Inter"/>
                <a:cs typeface="Inter"/>
                <a:sym typeface="Inter"/>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Inter"/>
                <a:ea typeface="Inter"/>
                <a:cs typeface="Inter"/>
                <a:sym typeface="Inter"/>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Inter"/>
                <a:ea typeface="Inter"/>
                <a:cs typeface="Inter"/>
                <a:sym typeface="Inter"/>
              </a:defRPr>
            </a:lvl9pPr>
          </a:lstStyle>
          <a:p>
            <a:fld id="{00000000-1234-1234-1234-123412341234}" type="slidenum">
              <a:rPr lang="fr-CA" smtClean="0"/>
              <a:pPr/>
              <a:t>‹#›</a:t>
            </a:fld>
            <a:endParaRPr lang="fr-CA"/>
          </a:p>
        </p:txBody>
      </p:sp>
    </p:spTree>
    <p:extLst>
      <p:ext uri="{BB962C8B-B14F-4D97-AF65-F5344CB8AC3E}">
        <p14:creationId xmlns:p14="http://schemas.microsoft.com/office/powerpoint/2010/main" val="386838386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4" name="Picture 2" descr="Rio_Tinto_Alcan_1_maste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RT_Alcan_logo_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 y="404813"/>
            <a:ext cx="773113" cy="611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3827" name="Rectangle 3"/>
          <p:cNvSpPr>
            <a:spLocks noGrp="1" noChangeArrowheads="1"/>
          </p:cNvSpPr>
          <p:nvPr>
            <p:ph type="ctrTitle"/>
          </p:nvPr>
        </p:nvSpPr>
        <p:spPr>
          <a:xfrm>
            <a:off x="2124075" y="1628775"/>
            <a:ext cx="6192838" cy="1470025"/>
          </a:xfrm>
        </p:spPr>
        <p:txBody>
          <a:bodyPr anchor="ctr"/>
          <a:lstStyle>
            <a:lvl1pPr>
              <a:defRPr sz="4000">
                <a:solidFill>
                  <a:srgbClr val="CAC0B6"/>
                </a:solidFill>
              </a:defRPr>
            </a:lvl1pPr>
          </a:lstStyle>
          <a:p>
            <a:pPr lvl="0"/>
            <a:r>
              <a:rPr lang="en-US" noProof="0"/>
              <a:t>Click to edit Master title style</a:t>
            </a:r>
          </a:p>
        </p:txBody>
      </p:sp>
      <p:sp>
        <p:nvSpPr>
          <p:cNvPr id="333828" name="Rectangle 4"/>
          <p:cNvSpPr>
            <a:spLocks noGrp="1" noChangeArrowheads="1"/>
          </p:cNvSpPr>
          <p:nvPr>
            <p:ph type="subTitle" idx="1"/>
          </p:nvPr>
        </p:nvSpPr>
        <p:spPr>
          <a:xfrm>
            <a:off x="2124075" y="3175000"/>
            <a:ext cx="6400800" cy="479425"/>
          </a:xfrm>
        </p:spPr>
        <p:txBody>
          <a:bodyPr/>
          <a:lstStyle>
            <a:lvl1pPr marL="0" indent="0">
              <a:buFontTx/>
              <a:buNone/>
              <a:defRPr sz="1900">
                <a:solidFill>
                  <a:schemeClr val="bg1"/>
                </a:solidFill>
              </a:defRPr>
            </a:lvl1pPr>
          </a:lstStyle>
          <a:p>
            <a:pPr lvl="0"/>
            <a:r>
              <a:rPr lang="en-US" noProof="0"/>
              <a:t>Click to edit Master subtitle style</a:t>
            </a:r>
          </a:p>
        </p:txBody>
      </p:sp>
    </p:spTree>
    <p:extLst>
      <p:ext uri="{BB962C8B-B14F-4D97-AF65-F5344CB8AC3E}">
        <p14:creationId xmlns:p14="http://schemas.microsoft.com/office/powerpoint/2010/main" val="34605967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Rectangle 6"/>
          <p:cNvSpPr>
            <a:spLocks noGrp="1" noChangeArrowheads="1"/>
          </p:cNvSpPr>
          <p:nvPr>
            <p:ph type="dt" sz="half" idx="10"/>
          </p:nvPr>
        </p:nvSpPr>
        <p:spPr>
          <a:ln/>
        </p:spPr>
        <p:txBody>
          <a:bodyPr/>
          <a:lstStyle>
            <a:lvl1pPr>
              <a:defRPr/>
            </a:lvl1pPr>
          </a:lstStyle>
          <a:p>
            <a:pPr>
              <a:defRPr/>
            </a:pPr>
            <a:endParaRPr lang="en-AU"/>
          </a:p>
        </p:txBody>
      </p:sp>
      <p:sp>
        <p:nvSpPr>
          <p:cNvPr id="5" name="Rectangle 8"/>
          <p:cNvSpPr>
            <a:spLocks noGrp="1" noChangeArrowheads="1"/>
          </p:cNvSpPr>
          <p:nvPr>
            <p:ph type="sldNum" sz="quarter" idx="11"/>
          </p:nvPr>
        </p:nvSpPr>
        <p:spPr>
          <a:ln/>
        </p:spPr>
        <p:txBody>
          <a:bodyPr/>
          <a:lstStyle>
            <a:lvl1pPr>
              <a:defRPr/>
            </a:lvl1pPr>
          </a:lstStyle>
          <a:p>
            <a:pPr>
              <a:defRPr/>
            </a:pPr>
            <a:fld id="{3C38FBEB-5B84-45B4-986B-B845F2992EFD}" type="slidenum">
              <a:rPr lang="en-AU"/>
              <a:pPr>
                <a:defRPr/>
              </a:pPr>
              <a:t>‹#›</a:t>
            </a:fld>
            <a:endParaRPr lang="en-AU"/>
          </a:p>
        </p:txBody>
      </p:sp>
      <p:sp>
        <p:nvSpPr>
          <p:cNvPr id="6" name="Rectangle 9"/>
          <p:cNvSpPr>
            <a:spLocks noGrp="1" noChangeArrowheads="1"/>
          </p:cNvSpPr>
          <p:nvPr>
            <p:ph type="ftr" sz="quarter" idx="12"/>
          </p:nvPr>
        </p:nvSpPr>
        <p:spPr>
          <a:ln/>
        </p:spPr>
        <p:txBody>
          <a:bodyPr/>
          <a:lstStyle>
            <a:lvl1pPr>
              <a:defRPr/>
            </a:lvl1pPr>
          </a:lstStyle>
          <a:p>
            <a:pPr>
              <a:defRPr/>
            </a:pPr>
            <a:r>
              <a:rPr lang="en-AU"/>
              <a:t>Presentation title / Titre de la présentationRTA IS&amp;T Governance Forum, Pacific - Nov 2008</a:t>
            </a:r>
          </a:p>
        </p:txBody>
      </p:sp>
    </p:spTree>
    <p:extLst>
      <p:ext uri="{BB962C8B-B14F-4D97-AF65-F5344CB8AC3E}">
        <p14:creationId xmlns:p14="http://schemas.microsoft.com/office/powerpoint/2010/main" val="391495253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lstStyle>
            <a:lvl1pPr algn="l">
              <a:defRPr sz="4000" b="1" cap="all"/>
            </a:lvl1pPr>
          </a:lstStyle>
          <a:p>
            <a:r>
              <a:rPr lang="fr-FR"/>
              <a:t>Modifiez le style du titre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Modifiez les styles du texte du masque</a:t>
            </a:r>
          </a:p>
        </p:txBody>
      </p:sp>
      <p:sp>
        <p:nvSpPr>
          <p:cNvPr id="4" name="Rectangle 6"/>
          <p:cNvSpPr>
            <a:spLocks noGrp="1" noChangeArrowheads="1"/>
          </p:cNvSpPr>
          <p:nvPr>
            <p:ph type="dt" sz="half" idx="10"/>
          </p:nvPr>
        </p:nvSpPr>
        <p:spPr>
          <a:ln/>
        </p:spPr>
        <p:txBody>
          <a:bodyPr/>
          <a:lstStyle>
            <a:lvl1pPr>
              <a:defRPr/>
            </a:lvl1pPr>
          </a:lstStyle>
          <a:p>
            <a:pPr>
              <a:defRPr/>
            </a:pPr>
            <a:endParaRPr lang="en-AU"/>
          </a:p>
        </p:txBody>
      </p:sp>
      <p:sp>
        <p:nvSpPr>
          <p:cNvPr id="5" name="Rectangle 8"/>
          <p:cNvSpPr>
            <a:spLocks noGrp="1" noChangeArrowheads="1"/>
          </p:cNvSpPr>
          <p:nvPr>
            <p:ph type="sldNum" sz="quarter" idx="11"/>
          </p:nvPr>
        </p:nvSpPr>
        <p:spPr>
          <a:ln/>
        </p:spPr>
        <p:txBody>
          <a:bodyPr/>
          <a:lstStyle>
            <a:lvl1pPr>
              <a:defRPr/>
            </a:lvl1pPr>
          </a:lstStyle>
          <a:p>
            <a:pPr>
              <a:defRPr/>
            </a:pPr>
            <a:fld id="{5FC8B6EE-46C2-4195-848F-42BB32F714CA}" type="slidenum">
              <a:rPr lang="en-AU"/>
              <a:pPr>
                <a:defRPr/>
              </a:pPr>
              <a:t>‹#›</a:t>
            </a:fld>
            <a:endParaRPr lang="en-AU"/>
          </a:p>
        </p:txBody>
      </p:sp>
      <p:sp>
        <p:nvSpPr>
          <p:cNvPr id="6" name="Rectangle 9"/>
          <p:cNvSpPr>
            <a:spLocks noGrp="1" noChangeArrowheads="1"/>
          </p:cNvSpPr>
          <p:nvPr>
            <p:ph type="ftr" sz="quarter" idx="12"/>
          </p:nvPr>
        </p:nvSpPr>
        <p:spPr>
          <a:ln/>
        </p:spPr>
        <p:txBody>
          <a:bodyPr/>
          <a:lstStyle>
            <a:lvl1pPr>
              <a:defRPr/>
            </a:lvl1pPr>
          </a:lstStyle>
          <a:p>
            <a:pPr>
              <a:defRPr/>
            </a:pPr>
            <a:r>
              <a:rPr lang="en-AU"/>
              <a:t>Presentation title / Titre de la présentationRTA IS&amp;T Governance Forum, Pacific - Nov 2008</a:t>
            </a:r>
          </a:p>
        </p:txBody>
      </p:sp>
    </p:spTree>
    <p:extLst>
      <p:ext uri="{BB962C8B-B14F-4D97-AF65-F5344CB8AC3E}">
        <p14:creationId xmlns:p14="http://schemas.microsoft.com/office/powerpoint/2010/main" val="5131074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sz="half" idx="1"/>
          </p:nvPr>
        </p:nvSpPr>
        <p:spPr>
          <a:xfrm>
            <a:off x="971550" y="1462088"/>
            <a:ext cx="3884613" cy="4900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5008563" y="1462088"/>
            <a:ext cx="3884612" cy="4900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Rectangle 6"/>
          <p:cNvSpPr>
            <a:spLocks noGrp="1" noChangeArrowheads="1"/>
          </p:cNvSpPr>
          <p:nvPr>
            <p:ph type="dt" sz="half" idx="10"/>
          </p:nvPr>
        </p:nvSpPr>
        <p:spPr>
          <a:ln/>
        </p:spPr>
        <p:txBody>
          <a:bodyPr/>
          <a:lstStyle>
            <a:lvl1pPr>
              <a:defRPr/>
            </a:lvl1pPr>
          </a:lstStyle>
          <a:p>
            <a:pPr>
              <a:defRPr/>
            </a:pPr>
            <a:endParaRPr lang="en-AU"/>
          </a:p>
        </p:txBody>
      </p:sp>
      <p:sp>
        <p:nvSpPr>
          <p:cNvPr id="6" name="Rectangle 8"/>
          <p:cNvSpPr>
            <a:spLocks noGrp="1" noChangeArrowheads="1"/>
          </p:cNvSpPr>
          <p:nvPr>
            <p:ph type="sldNum" sz="quarter" idx="11"/>
          </p:nvPr>
        </p:nvSpPr>
        <p:spPr>
          <a:ln/>
        </p:spPr>
        <p:txBody>
          <a:bodyPr/>
          <a:lstStyle>
            <a:lvl1pPr>
              <a:defRPr/>
            </a:lvl1pPr>
          </a:lstStyle>
          <a:p>
            <a:pPr>
              <a:defRPr/>
            </a:pPr>
            <a:fld id="{ABAD9BB5-9A93-44E6-B5D2-5B176334BB6C}" type="slidenum">
              <a:rPr lang="en-AU"/>
              <a:pPr>
                <a:defRPr/>
              </a:pPr>
              <a:t>‹#›</a:t>
            </a:fld>
            <a:endParaRPr lang="en-AU"/>
          </a:p>
        </p:txBody>
      </p:sp>
      <p:sp>
        <p:nvSpPr>
          <p:cNvPr id="7" name="Rectangle 9"/>
          <p:cNvSpPr>
            <a:spLocks noGrp="1" noChangeArrowheads="1"/>
          </p:cNvSpPr>
          <p:nvPr>
            <p:ph type="ftr" sz="quarter" idx="12"/>
          </p:nvPr>
        </p:nvSpPr>
        <p:spPr>
          <a:ln/>
        </p:spPr>
        <p:txBody>
          <a:bodyPr/>
          <a:lstStyle>
            <a:lvl1pPr>
              <a:defRPr/>
            </a:lvl1pPr>
          </a:lstStyle>
          <a:p>
            <a:pPr>
              <a:defRPr/>
            </a:pPr>
            <a:r>
              <a:rPr lang="en-AU"/>
              <a:t>Presentation title / Titre de la présentationRTA IS&amp;T Governance Forum, Pacific - Nov 2008</a:t>
            </a:r>
          </a:p>
        </p:txBody>
      </p:sp>
    </p:spTree>
    <p:extLst>
      <p:ext uri="{BB962C8B-B14F-4D97-AF65-F5344CB8AC3E}">
        <p14:creationId xmlns:p14="http://schemas.microsoft.com/office/powerpoint/2010/main" val="35519976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Modifiez le style du titre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Rectangle 6"/>
          <p:cNvSpPr>
            <a:spLocks noGrp="1" noChangeArrowheads="1"/>
          </p:cNvSpPr>
          <p:nvPr>
            <p:ph type="dt" sz="half" idx="10"/>
          </p:nvPr>
        </p:nvSpPr>
        <p:spPr>
          <a:ln/>
        </p:spPr>
        <p:txBody>
          <a:bodyPr/>
          <a:lstStyle>
            <a:lvl1pPr>
              <a:defRPr/>
            </a:lvl1pPr>
          </a:lstStyle>
          <a:p>
            <a:pPr>
              <a:defRPr/>
            </a:pPr>
            <a:endParaRPr lang="en-AU"/>
          </a:p>
        </p:txBody>
      </p:sp>
      <p:sp>
        <p:nvSpPr>
          <p:cNvPr id="8" name="Rectangle 8"/>
          <p:cNvSpPr>
            <a:spLocks noGrp="1" noChangeArrowheads="1"/>
          </p:cNvSpPr>
          <p:nvPr>
            <p:ph type="sldNum" sz="quarter" idx="11"/>
          </p:nvPr>
        </p:nvSpPr>
        <p:spPr>
          <a:ln/>
        </p:spPr>
        <p:txBody>
          <a:bodyPr/>
          <a:lstStyle>
            <a:lvl1pPr>
              <a:defRPr/>
            </a:lvl1pPr>
          </a:lstStyle>
          <a:p>
            <a:pPr>
              <a:defRPr/>
            </a:pPr>
            <a:fld id="{A4E0D0FD-0797-4F7E-9908-94B2E494F123}" type="slidenum">
              <a:rPr lang="en-AU"/>
              <a:pPr>
                <a:defRPr/>
              </a:pPr>
              <a:t>‹#›</a:t>
            </a:fld>
            <a:endParaRPr lang="en-AU"/>
          </a:p>
        </p:txBody>
      </p:sp>
      <p:sp>
        <p:nvSpPr>
          <p:cNvPr id="9" name="Rectangle 9"/>
          <p:cNvSpPr>
            <a:spLocks noGrp="1" noChangeArrowheads="1"/>
          </p:cNvSpPr>
          <p:nvPr>
            <p:ph type="ftr" sz="quarter" idx="12"/>
          </p:nvPr>
        </p:nvSpPr>
        <p:spPr>
          <a:ln/>
        </p:spPr>
        <p:txBody>
          <a:bodyPr/>
          <a:lstStyle>
            <a:lvl1pPr>
              <a:defRPr/>
            </a:lvl1pPr>
          </a:lstStyle>
          <a:p>
            <a:pPr>
              <a:defRPr/>
            </a:pPr>
            <a:r>
              <a:rPr lang="en-AU"/>
              <a:t>Presentation title / Titre de la présentationRTA IS&amp;T Governance Forum, Pacific - Nov 2008</a:t>
            </a:r>
          </a:p>
        </p:txBody>
      </p:sp>
    </p:spTree>
    <p:extLst>
      <p:ext uri="{BB962C8B-B14F-4D97-AF65-F5344CB8AC3E}">
        <p14:creationId xmlns:p14="http://schemas.microsoft.com/office/powerpoint/2010/main" val="341865675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Rectangle 6"/>
          <p:cNvSpPr>
            <a:spLocks noGrp="1" noChangeArrowheads="1"/>
          </p:cNvSpPr>
          <p:nvPr>
            <p:ph type="dt" sz="half" idx="10"/>
          </p:nvPr>
        </p:nvSpPr>
        <p:spPr>
          <a:ln/>
        </p:spPr>
        <p:txBody>
          <a:bodyPr/>
          <a:lstStyle>
            <a:lvl1pPr>
              <a:defRPr/>
            </a:lvl1pPr>
          </a:lstStyle>
          <a:p>
            <a:pPr>
              <a:defRPr/>
            </a:pPr>
            <a:endParaRPr lang="en-AU"/>
          </a:p>
        </p:txBody>
      </p:sp>
      <p:sp>
        <p:nvSpPr>
          <p:cNvPr id="4" name="Rectangle 8"/>
          <p:cNvSpPr>
            <a:spLocks noGrp="1" noChangeArrowheads="1"/>
          </p:cNvSpPr>
          <p:nvPr>
            <p:ph type="sldNum" sz="quarter" idx="11"/>
          </p:nvPr>
        </p:nvSpPr>
        <p:spPr>
          <a:ln/>
        </p:spPr>
        <p:txBody>
          <a:bodyPr/>
          <a:lstStyle>
            <a:lvl1pPr>
              <a:defRPr/>
            </a:lvl1pPr>
          </a:lstStyle>
          <a:p>
            <a:pPr>
              <a:defRPr/>
            </a:pPr>
            <a:fld id="{12CA55C6-A843-4177-94BC-63600FF2B79D}" type="slidenum">
              <a:rPr lang="en-AU"/>
              <a:pPr>
                <a:defRPr/>
              </a:pPr>
              <a:t>‹#›</a:t>
            </a:fld>
            <a:endParaRPr lang="en-AU"/>
          </a:p>
        </p:txBody>
      </p:sp>
      <p:sp>
        <p:nvSpPr>
          <p:cNvPr id="5" name="Rectangle 9"/>
          <p:cNvSpPr>
            <a:spLocks noGrp="1" noChangeArrowheads="1"/>
          </p:cNvSpPr>
          <p:nvPr>
            <p:ph type="ftr" sz="quarter" idx="12"/>
          </p:nvPr>
        </p:nvSpPr>
        <p:spPr>
          <a:ln/>
        </p:spPr>
        <p:txBody>
          <a:bodyPr/>
          <a:lstStyle>
            <a:lvl1pPr>
              <a:defRPr/>
            </a:lvl1pPr>
          </a:lstStyle>
          <a:p>
            <a:pPr>
              <a:defRPr/>
            </a:pPr>
            <a:r>
              <a:rPr lang="en-AU"/>
              <a:t>Presentation title / Titre de la présentationRTA IS&amp;T Governance Forum, Pacific - Nov 2008</a:t>
            </a:r>
          </a:p>
        </p:txBody>
      </p:sp>
    </p:spTree>
    <p:extLst>
      <p:ext uri="{BB962C8B-B14F-4D97-AF65-F5344CB8AC3E}">
        <p14:creationId xmlns:p14="http://schemas.microsoft.com/office/powerpoint/2010/main" val="383794013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AU"/>
          </a:p>
        </p:txBody>
      </p:sp>
      <p:sp>
        <p:nvSpPr>
          <p:cNvPr id="3" name="Rectangle 8"/>
          <p:cNvSpPr>
            <a:spLocks noGrp="1" noChangeArrowheads="1"/>
          </p:cNvSpPr>
          <p:nvPr>
            <p:ph type="sldNum" sz="quarter" idx="11"/>
          </p:nvPr>
        </p:nvSpPr>
        <p:spPr>
          <a:ln/>
        </p:spPr>
        <p:txBody>
          <a:bodyPr/>
          <a:lstStyle>
            <a:lvl1pPr>
              <a:defRPr/>
            </a:lvl1pPr>
          </a:lstStyle>
          <a:p>
            <a:pPr>
              <a:defRPr/>
            </a:pPr>
            <a:fld id="{3E6A6029-F824-4951-9330-F60B42198D84}" type="slidenum">
              <a:rPr lang="en-AU"/>
              <a:pPr>
                <a:defRPr/>
              </a:pPr>
              <a:t>‹#›</a:t>
            </a:fld>
            <a:endParaRPr lang="en-AU"/>
          </a:p>
        </p:txBody>
      </p:sp>
      <p:sp>
        <p:nvSpPr>
          <p:cNvPr id="4" name="Rectangle 9"/>
          <p:cNvSpPr>
            <a:spLocks noGrp="1" noChangeArrowheads="1"/>
          </p:cNvSpPr>
          <p:nvPr>
            <p:ph type="ftr" sz="quarter" idx="12"/>
          </p:nvPr>
        </p:nvSpPr>
        <p:spPr>
          <a:ln/>
        </p:spPr>
        <p:txBody>
          <a:bodyPr/>
          <a:lstStyle>
            <a:lvl1pPr>
              <a:defRPr/>
            </a:lvl1pPr>
          </a:lstStyle>
          <a:p>
            <a:pPr>
              <a:defRPr/>
            </a:pPr>
            <a:r>
              <a:rPr lang="en-AU"/>
              <a:t>Presentation title / Titre de la présentationRTA IS&amp;T Governance Forum, Pacific - Nov 2008</a:t>
            </a:r>
          </a:p>
        </p:txBody>
      </p:sp>
    </p:spTree>
    <p:extLst>
      <p:ext uri="{BB962C8B-B14F-4D97-AF65-F5344CB8AC3E}">
        <p14:creationId xmlns:p14="http://schemas.microsoft.com/office/powerpoint/2010/main" val="477598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Rectangle 6"/>
          <p:cNvSpPr>
            <a:spLocks noGrp="1" noChangeArrowheads="1"/>
          </p:cNvSpPr>
          <p:nvPr>
            <p:ph type="dt" sz="half" idx="10"/>
          </p:nvPr>
        </p:nvSpPr>
        <p:spPr>
          <a:ln/>
        </p:spPr>
        <p:txBody>
          <a:bodyPr/>
          <a:lstStyle>
            <a:lvl1pPr>
              <a:defRPr/>
            </a:lvl1pPr>
          </a:lstStyle>
          <a:p>
            <a:pPr>
              <a:defRPr/>
            </a:pPr>
            <a:endParaRPr lang="en-AU"/>
          </a:p>
        </p:txBody>
      </p:sp>
      <p:sp>
        <p:nvSpPr>
          <p:cNvPr id="6" name="Rectangle 8"/>
          <p:cNvSpPr>
            <a:spLocks noGrp="1" noChangeArrowheads="1"/>
          </p:cNvSpPr>
          <p:nvPr>
            <p:ph type="sldNum" sz="quarter" idx="11"/>
          </p:nvPr>
        </p:nvSpPr>
        <p:spPr>
          <a:ln/>
        </p:spPr>
        <p:txBody>
          <a:bodyPr/>
          <a:lstStyle>
            <a:lvl1pPr>
              <a:defRPr/>
            </a:lvl1pPr>
          </a:lstStyle>
          <a:p>
            <a:pPr>
              <a:defRPr/>
            </a:pPr>
            <a:fld id="{8B765D55-E75C-406F-A55C-44747E9918A1}" type="slidenum">
              <a:rPr lang="en-AU"/>
              <a:pPr>
                <a:defRPr/>
              </a:pPr>
              <a:t>‹#›</a:t>
            </a:fld>
            <a:endParaRPr lang="en-AU"/>
          </a:p>
        </p:txBody>
      </p:sp>
      <p:sp>
        <p:nvSpPr>
          <p:cNvPr id="7" name="Rectangle 9"/>
          <p:cNvSpPr>
            <a:spLocks noGrp="1" noChangeArrowheads="1"/>
          </p:cNvSpPr>
          <p:nvPr>
            <p:ph type="ftr" sz="quarter" idx="12"/>
          </p:nvPr>
        </p:nvSpPr>
        <p:spPr>
          <a:ln/>
        </p:spPr>
        <p:txBody>
          <a:bodyPr/>
          <a:lstStyle>
            <a:lvl1pPr>
              <a:defRPr/>
            </a:lvl1pPr>
          </a:lstStyle>
          <a:p>
            <a:pPr>
              <a:defRPr/>
            </a:pPr>
            <a:r>
              <a:rPr lang="en-AU"/>
              <a:t>Presentation title / Titre de la présentationRTA IS&amp;T Governance Forum, Pacific - Nov 2008</a:t>
            </a:r>
          </a:p>
        </p:txBody>
      </p:sp>
    </p:spTree>
    <p:extLst>
      <p:ext uri="{BB962C8B-B14F-4D97-AF65-F5344CB8AC3E}">
        <p14:creationId xmlns:p14="http://schemas.microsoft.com/office/powerpoint/2010/main" val="134582760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endParaRPr lang="fr-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Rectangle 6"/>
          <p:cNvSpPr>
            <a:spLocks noGrp="1" noChangeArrowheads="1"/>
          </p:cNvSpPr>
          <p:nvPr>
            <p:ph type="dt" sz="half" idx="10"/>
          </p:nvPr>
        </p:nvSpPr>
        <p:spPr>
          <a:ln/>
        </p:spPr>
        <p:txBody>
          <a:bodyPr/>
          <a:lstStyle>
            <a:lvl1pPr>
              <a:defRPr/>
            </a:lvl1pPr>
          </a:lstStyle>
          <a:p>
            <a:pPr>
              <a:defRPr/>
            </a:pPr>
            <a:endParaRPr lang="en-AU"/>
          </a:p>
        </p:txBody>
      </p:sp>
      <p:sp>
        <p:nvSpPr>
          <p:cNvPr id="6" name="Rectangle 8"/>
          <p:cNvSpPr>
            <a:spLocks noGrp="1" noChangeArrowheads="1"/>
          </p:cNvSpPr>
          <p:nvPr>
            <p:ph type="sldNum" sz="quarter" idx="11"/>
          </p:nvPr>
        </p:nvSpPr>
        <p:spPr>
          <a:ln/>
        </p:spPr>
        <p:txBody>
          <a:bodyPr/>
          <a:lstStyle>
            <a:lvl1pPr>
              <a:defRPr/>
            </a:lvl1pPr>
          </a:lstStyle>
          <a:p>
            <a:pPr>
              <a:defRPr/>
            </a:pPr>
            <a:fld id="{E40E478F-AB73-44D2-A96E-A9F92FF3E4E8}" type="slidenum">
              <a:rPr lang="en-AU"/>
              <a:pPr>
                <a:defRPr/>
              </a:pPr>
              <a:t>‹#›</a:t>
            </a:fld>
            <a:endParaRPr lang="en-AU"/>
          </a:p>
        </p:txBody>
      </p:sp>
      <p:sp>
        <p:nvSpPr>
          <p:cNvPr id="7" name="Rectangle 9"/>
          <p:cNvSpPr>
            <a:spLocks noGrp="1" noChangeArrowheads="1"/>
          </p:cNvSpPr>
          <p:nvPr>
            <p:ph type="ftr" sz="quarter" idx="12"/>
          </p:nvPr>
        </p:nvSpPr>
        <p:spPr>
          <a:ln/>
        </p:spPr>
        <p:txBody>
          <a:bodyPr/>
          <a:lstStyle>
            <a:lvl1pPr>
              <a:defRPr/>
            </a:lvl1pPr>
          </a:lstStyle>
          <a:p>
            <a:pPr>
              <a:defRPr/>
            </a:pPr>
            <a:r>
              <a:rPr lang="en-AU"/>
              <a:t>Presentation title / Titre de la présentationRTA IS&amp;T Governance Forum, Pacific - Nov 2008</a:t>
            </a:r>
          </a:p>
        </p:txBody>
      </p:sp>
    </p:spTree>
    <p:extLst>
      <p:ext uri="{BB962C8B-B14F-4D97-AF65-F5344CB8AC3E}">
        <p14:creationId xmlns:p14="http://schemas.microsoft.com/office/powerpoint/2010/main" val="3630336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Rectangle 23"/>
          <p:cNvSpPr>
            <a:spLocks noGrp="1" noChangeArrowheads="1"/>
          </p:cNvSpPr>
          <p:nvPr>
            <p:ph type="dt" sz="half" idx="10"/>
          </p:nvPr>
        </p:nvSpPr>
        <p:spPr>
          <a:ln/>
        </p:spPr>
        <p:txBody>
          <a:bodyPr/>
          <a:lstStyle>
            <a:lvl1pPr>
              <a:defRPr/>
            </a:lvl1pPr>
          </a:lstStyle>
          <a:p>
            <a:pPr>
              <a:defRPr/>
            </a:pPr>
            <a:endParaRPr lang="en-US"/>
          </a:p>
        </p:txBody>
      </p:sp>
      <p:sp>
        <p:nvSpPr>
          <p:cNvPr id="8" name="Rectangle 24"/>
          <p:cNvSpPr>
            <a:spLocks noGrp="1" noChangeArrowheads="1"/>
          </p:cNvSpPr>
          <p:nvPr>
            <p:ph type="ftr" sz="quarter" idx="11"/>
          </p:nvPr>
        </p:nvSpPr>
        <p:spPr>
          <a:ln/>
        </p:spPr>
        <p:txBody>
          <a:bodyPr/>
          <a:lstStyle>
            <a:lvl1pPr>
              <a:defRPr/>
            </a:lvl1pPr>
          </a:lstStyle>
          <a:p>
            <a:pPr>
              <a:defRPr/>
            </a:pPr>
            <a:r>
              <a:rPr lang="en-US"/>
              <a:t>RTA IS&amp;T STrategy, SLSJ Startegy</a:t>
            </a:r>
          </a:p>
        </p:txBody>
      </p:sp>
      <p:sp>
        <p:nvSpPr>
          <p:cNvPr id="9" name="Rectangle 25"/>
          <p:cNvSpPr>
            <a:spLocks noGrp="1" noChangeArrowheads="1"/>
          </p:cNvSpPr>
          <p:nvPr>
            <p:ph type="sldNum" sz="quarter" idx="12"/>
          </p:nvPr>
        </p:nvSpPr>
        <p:spPr>
          <a:ln/>
        </p:spPr>
        <p:txBody>
          <a:bodyPr/>
          <a:lstStyle>
            <a:lvl1pPr>
              <a:defRPr/>
            </a:lvl1pPr>
          </a:lstStyle>
          <a:p>
            <a:pPr>
              <a:defRPr/>
            </a:pPr>
            <a:fld id="{B1C651B3-3CDC-462D-A5B9-ED3468129D19}" type="slidenum">
              <a:rPr lang="en-US"/>
              <a:pPr>
                <a:defRPr/>
              </a:pPr>
              <a:t>‹#›</a:t>
            </a:fld>
            <a:endParaRPr lang="en-US"/>
          </a:p>
        </p:txBody>
      </p:sp>
    </p:spTree>
    <p:extLst>
      <p:ext uri="{BB962C8B-B14F-4D97-AF65-F5344CB8AC3E}">
        <p14:creationId xmlns:p14="http://schemas.microsoft.com/office/powerpoint/2010/main" val="219122369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Rectangle 6"/>
          <p:cNvSpPr>
            <a:spLocks noGrp="1" noChangeArrowheads="1"/>
          </p:cNvSpPr>
          <p:nvPr>
            <p:ph type="dt" sz="half" idx="10"/>
          </p:nvPr>
        </p:nvSpPr>
        <p:spPr>
          <a:ln/>
        </p:spPr>
        <p:txBody>
          <a:bodyPr/>
          <a:lstStyle>
            <a:lvl1pPr>
              <a:defRPr/>
            </a:lvl1pPr>
          </a:lstStyle>
          <a:p>
            <a:pPr>
              <a:defRPr/>
            </a:pPr>
            <a:endParaRPr lang="en-AU"/>
          </a:p>
        </p:txBody>
      </p:sp>
      <p:sp>
        <p:nvSpPr>
          <p:cNvPr id="5" name="Rectangle 8"/>
          <p:cNvSpPr>
            <a:spLocks noGrp="1" noChangeArrowheads="1"/>
          </p:cNvSpPr>
          <p:nvPr>
            <p:ph type="sldNum" sz="quarter" idx="11"/>
          </p:nvPr>
        </p:nvSpPr>
        <p:spPr>
          <a:ln/>
        </p:spPr>
        <p:txBody>
          <a:bodyPr/>
          <a:lstStyle>
            <a:lvl1pPr>
              <a:defRPr/>
            </a:lvl1pPr>
          </a:lstStyle>
          <a:p>
            <a:pPr>
              <a:defRPr/>
            </a:pPr>
            <a:fld id="{0AD6D736-AAA4-45C8-9E81-6D822C0E8D82}" type="slidenum">
              <a:rPr lang="en-AU"/>
              <a:pPr>
                <a:defRPr/>
              </a:pPr>
              <a:t>‹#›</a:t>
            </a:fld>
            <a:endParaRPr lang="en-AU"/>
          </a:p>
        </p:txBody>
      </p:sp>
      <p:sp>
        <p:nvSpPr>
          <p:cNvPr id="6" name="Rectangle 9"/>
          <p:cNvSpPr>
            <a:spLocks noGrp="1" noChangeArrowheads="1"/>
          </p:cNvSpPr>
          <p:nvPr>
            <p:ph type="ftr" sz="quarter" idx="12"/>
          </p:nvPr>
        </p:nvSpPr>
        <p:spPr>
          <a:ln/>
        </p:spPr>
        <p:txBody>
          <a:bodyPr/>
          <a:lstStyle>
            <a:lvl1pPr>
              <a:defRPr/>
            </a:lvl1pPr>
          </a:lstStyle>
          <a:p>
            <a:pPr>
              <a:defRPr/>
            </a:pPr>
            <a:r>
              <a:rPr lang="en-AU"/>
              <a:t>Presentation title / Titre de la présentationRTA IS&amp;T Governance Forum, Pacific - Nov 2008</a:t>
            </a:r>
          </a:p>
        </p:txBody>
      </p:sp>
    </p:spTree>
    <p:extLst>
      <p:ext uri="{BB962C8B-B14F-4D97-AF65-F5344CB8AC3E}">
        <p14:creationId xmlns:p14="http://schemas.microsoft.com/office/powerpoint/2010/main" val="32191645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913563" y="260350"/>
            <a:ext cx="1979612" cy="6102350"/>
          </a:xfrm>
        </p:spPr>
        <p:txBody>
          <a:bodyPr vert="eaVert"/>
          <a:lstStyle/>
          <a:p>
            <a:r>
              <a:rPr lang="fr-FR"/>
              <a:t>Modifiez le style du titre</a:t>
            </a:r>
            <a:endParaRPr lang="fr-CA"/>
          </a:p>
        </p:txBody>
      </p:sp>
      <p:sp>
        <p:nvSpPr>
          <p:cNvPr id="3" name="Espace réservé du texte vertical 2"/>
          <p:cNvSpPr>
            <a:spLocks noGrp="1"/>
          </p:cNvSpPr>
          <p:nvPr>
            <p:ph type="body" orient="vert" idx="1"/>
          </p:nvPr>
        </p:nvSpPr>
        <p:spPr>
          <a:xfrm>
            <a:off x="971550" y="260350"/>
            <a:ext cx="5789613" cy="6102350"/>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Rectangle 6"/>
          <p:cNvSpPr>
            <a:spLocks noGrp="1" noChangeArrowheads="1"/>
          </p:cNvSpPr>
          <p:nvPr>
            <p:ph type="dt" sz="half" idx="10"/>
          </p:nvPr>
        </p:nvSpPr>
        <p:spPr>
          <a:ln/>
        </p:spPr>
        <p:txBody>
          <a:bodyPr/>
          <a:lstStyle>
            <a:lvl1pPr>
              <a:defRPr/>
            </a:lvl1pPr>
          </a:lstStyle>
          <a:p>
            <a:pPr>
              <a:defRPr/>
            </a:pPr>
            <a:endParaRPr lang="en-AU"/>
          </a:p>
        </p:txBody>
      </p:sp>
      <p:sp>
        <p:nvSpPr>
          <p:cNvPr id="5" name="Rectangle 8"/>
          <p:cNvSpPr>
            <a:spLocks noGrp="1" noChangeArrowheads="1"/>
          </p:cNvSpPr>
          <p:nvPr>
            <p:ph type="sldNum" sz="quarter" idx="11"/>
          </p:nvPr>
        </p:nvSpPr>
        <p:spPr>
          <a:ln/>
        </p:spPr>
        <p:txBody>
          <a:bodyPr/>
          <a:lstStyle>
            <a:lvl1pPr>
              <a:defRPr/>
            </a:lvl1pPr>
          </a:lstStyle>
          <a:p>
            <a:pPr>
              <a:defRPr/>
            </a:pPr>
            <a:fld id="{8D8D2E6D-9126-4D91-B1D1-12291F9BEAB6}" type="slidenum">
              <a:rPr lang="en-AU"/>
              <a:pPr>
                <a:defRPr/>
              </a:pPr>
              <a:t>‹#›</a:t>
            </a:fld>
            <a:endParaRPr lang="en-AU"/>
          </a:p>
        </p:txBody>
      </p:sp>
      <p:sp>
        <p:nvSpPr>
          <p:cNvPr id="6" name="Rectangle 9"/>
          <p:cNvSpPr>
            <a:spLocks noGrp="1" noChangeArrowheads="1"/>
          </p:cNvSpPr>
          <p:nvPr>
            <p:ph type="ftr" sz="quarter" idx="12"/>
          </p:nvPr>
        </p:nvSpPr>
        <p:spPr>
          <a:ln/>
        </p:spPr>
        <p:txBody>
          <a:bodyPr/>
          <a:lstStyle>
            <a:lvl1pPr>
              <a:defRPr/>
            </a:lvl1pPr>
          </a:lstStyle>
          <a:p>
            <a:pPr>
              <a:defRPr/>
            </a:pPr>
            <a:r>
              <a:rPr lang="en-AU"/>
              <a:t>Presentation title / Titre de la présentationRTA IS&amp;T Governance Forum, Pacific - Nov 2008</a:t>
            </a:r>
          </a:p>
        </p:txBody>
      </p:sp>
    </p:spTree>
    <p:extLst>
      <p:ext uri="{BB962C8B-B14F-4D97-AF65-F5344CB8AC3E}">
        <p14:creationId xmlns:p14="http://schemas.microsoft.com/office/powerpoint/2010/main" val="143331524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4" name="Picture 19" descr="billet-ppt-fonc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5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6"/>
          <p:cNvSpPr>
            <a:spLocks noChangeArrowheads="1"/>
          </p:cNvSpPr>
          <p:nvPr userDrawn="1"/>
        </p:nvSpPr>
        <p:spPr bwMode="auto">
          <a:xfrm flipH="1">
            <a:off x="0" y="0"/>
            <a:ext cx="1601788" cy="6858000"/>
          </a:xfrm>
          <a:prstGeom prst="rect">
            <a:avLst/>
          </a:prstGeom>
          <a:solidFill>
            <a:srgbClr val="E60D2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fr-CA" altLang="fr-FR">
              <a:solidFill>
                <a:srgbClr val="665546"/>
              </a:solidFill>
            </a:endParaRPr>
          </a:p>
        </p:txBody>
      </p:sp>
      <p:pic>
        <p:nvPicPr>
          <p:cNvPr id="6" name="Picture 8" descr="RT_Alcan_logo_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638" y="395288"/>
            <a:ext cx="773112" cy="611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4" name="Rectangle 2"/>
          <p:cNvSpPr>
            <a:spLocks noGrp="1" noChangeArrowheads="1"/>
          </p:cNvSpPr>
          <p:nvPr>
            <p:ph type="ctrTitle"/>
          </p:nvPr>
        </p:nvSpPr>
        <p:spPr>
          <a:xfrm>
            <a:off x="2124075" y="1628775"/>
            <a:ext cx="6192838" cy="1470025"/>
          </a:xfrm>
        </p:spPr>
        <p:txBody>
          <a:bodyPr anchor="ctr"/>
          <a:lstStyle>
            <a:lvl1pPr>
              <a:defRPr sz="4000">
                <a:solidFill>
                  <a:srgbClr val="CAC0B6"/>
                </a:solidFill>
              </a:defRPr>
            </a:lvl1pPr>
          </a:lstStyle>
          <a:p>
            <a:r>
              <a:rPr lang="fr-FR"/>
              <a:t>Cliquez pour modifier le style du titre</a:t>
            </a:r>
            <a:endParaRPr lang="en-US"/>
          </a:p>
        </p:txBody>
      </p:sp>
      <p:sp>
        <p:nvSpPr>
          <p:cNvPr id="8195" name="Rectangle 3"/>
          <p:cNvSpPr>
            <a:spLocks noGrp="1" noChangeArrowheads="1"/>
          </p:cNvSpPr>
          <p:nvPr>
            <p:ph type="subTitle" idx="1"/>
          </p:nvPr>
        </p:nvSpPr>
        <p:spPr>
          <a:xfrm>
            <a:off x="2124075" y="3175000"/>
            <a:ext cx="6400800" cy="479425"/>
          </a:xfrm>
        </p:spPr>
        <p:txBody>
          <a:bodyPr/>
          <a:lstStyle>
            <a:lvl1pPr marL="0" indent="0">
              <a:buFontTx/>
              <a:buNone/>
              <a:defRPr sz="1900">
                <a:solidFill>
                  <a:schemeClr val="bg1"/>
                </a:solidFill>
              </a:defRPr>
            </a:lvl1pPr>
          </a:lstStyle>
          <a:p>
            <a:r>
              <a:rPr lang="fr-FR"/>
              <a:t>Cliquez pour modifier le style des sous-titres du masque</a:t>
            </a:r>
            <a:endParaRPr lang="en-US"/>
          </a:p>
        </p:txBody>
      </p:sp>
    </p:spTree>
    <p:extLst>
      <p:ext uri="{BB962C8B-B14F-4D97-AF65-F5344CB8AC3E}">
        <p14:creationId xmlns:p14="http://schemas.microsoft.com/office/powerpoint/2010/main" val="364825986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971550" y="260350"/>
            <a:ext cx="7921625" cy="781869"/>
          </a:xfrm>
        </p:spPr>
        <p:txBody>
          <a:bodyPr/>
          <a:lstStyle>
            <a:lvl1pPr>
              <a:defRPr sz="2400"/>
            </a:lvl1pPr>
          </a:lstStyle>
          <a:p>
            <a:r>
              <a:rPr lang="fr-FR"/>
              <a:t>Cliquez pour modifier le style du titre</a:t>
            </a:r>
            <a:endParaRPr lang="en-US" dirty="0"/>
          </a:p>
        </p:txBody>
      </p:sp>
      <p:sp>
        <p:nvSpPr>
          <p:cNvPr id="3" name="Espace réservé du contenu 2"/>
          <p:cNvSpPr>
            <a:spLocks noGrp="1"/>
          </p:cNvSpPr>
          <p:nvPr>
            <p:ph idx="1"/>
          </p:nvPr>
        </p:nvSpPr>
        <p:spPr>
          <a:xfrm>
            <a:off x="971550" y="1209368"/>
            <a:ext cx="7921625" cy="515333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Rectangle 23"/>
          <p:cNvSpPr>
            <a:spLocks noGrp="1" noChangeArrowheads="1"/>
          </p:cNvSpPr>
          <p:nvPr>
            <p:ph type="dt" sz="half" idx="10"/>
          </p:nvPr>
        </p:nvSpPr>
        <p:spPr/>
        <p:txBody>
          <a:bodyPr/>
          <a:lstStyle>
            <a:lvl1pPr>
              <a:defRPr>
                <a:latin typeface="Arial" pitchFamily="34" charset="0"/>
              </a:defRPr>
            </a:lvl1pPr>
          </a:lstStyle>
          <a:p>
            <a:pPr>
              <a:defRPr/>
            </a:pPr>
            <a:endParaRPr lang="en-US"/>
          </a:p>
        </p:txBody>
      </p:sp>
      <p:sp>
        <p:nvSpPr>
          <p:cNvPr id="5" name="Rectangle 24"/>
          <p:cNvSpPr>
            <a:spLocks noGrp="1" noChangeArrowheads="1"/>
          </p:cNvSpPr>
          <p:nvPr>
            <p:ph type="ftr" sz="quarter" idx="11"/>
          </p:nvPr>
        </p:nvSpPr>
        <p:spPr/>
        <p:txBody>
          <a:bodyPr/>
          <a:lstStyle>
            <a:lvl1pPr>
              <a:defRPr>
                <a:latin typeface="Arial" pitchFamily="34" charset="0"/>
              </a:defRPr>
            </a:lvl1pPr>
          </a:lstStyle>
          <a:p>
            <a:pPr>
              <a:defRPr/>
            </a:pPr>
            <a:r>
              <a:rPr lang="en-US"/>
              <a:t>RTA IS&amp;T </a:t>
            </a:r>
            <a:r>
              <a:rPr lang="en-US" err="1"/>
              <a:t>Systèmes</a:t>
            </a:r>
            <a:r>
              <a:rPr lang="en-US"/>
              <a:t> </a:t>
            </a:r>
            <a:r>
              <a:rPr lang="en-US" err="1"/>
              <a:t>industriels</a:t>
            </a:r>
            <a:endParaRPr lang="en-US"/>
          </a:p>
        </p:txBody>
      </p:sp>
      <p:sp>
        <p:nvSpPr>
          <p:cNvPr id="6" name="Rectangle 25"/>
          <p:cNvSpPr>
            <a:spLocks noGrp="1" noChangeArrowheads="1"/>
          </p:cNvSpPr>
          <p:nvPr>
            <p:ph type="sldNum" sz="quarter" idx="12"/>
          </p:nvPr>
        </p:nvSpPr>
        <p:spPr/>
        <p:txBody>
          <a:bodyPr/>
          <a:lstStyle>
            <a:lvl1pPr>
              <a:defRPr>
                <a:latin typeface="Arial" pitchFamily="34" charset="0"/>
              </a:defRPr>
            </a:lvl1pPr>
          </a:lstStyle>
          <a:p>
            <a:pPr>
              <a:defRPr/>
            </a:pPr>
            <a:fld id="{20855548-F0A2-4158-9C09-B01104B3EEEC}" type="slidenum">
              <a:rPr lang="en-US"/>
              <a:pPr>
                <a:defRPr/>
              </a:pPr>
              <a:t>‹#›</a:t>
            </a:fld>
            <a:endParaRPr lang="en-US"/>
          </a:p>
        </p:txBody>
      </p:sp>
    </p:spTree>
    <p:extLst>
      <p:ext uri="{BB962C8B-B14F-4D97-AF65-F5344CB8AC3E}">
        <p14:creationId xmlns:p14="http://schemas.microsoft.com/office/powerpoint/2010/main" val="12901981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lstStyle>
            <a:lvl1pPr algn="l">
              <a:defRPr sz="4000" b="1" cap="all"/>
            </a:lvl1pPr>
          </a:lstStyle>
          <a:p>
            <a:r>
              <a:rPr lang="fr-FR"/>
              <a:t>Cliquez pour modifier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23"/>
          <p:cNvSpPr>
            <a:spLocks noGrp="1" noChangeArrowheads="1"/>
          </p:cNvSpPr>
          <p:nvPr>
            <p:ph type="dt" sz="half" idx="10"/>
          </p:nvPr>
        </p:nvSpPr>
        <p:spPr/>
        <p:txBody>
          <a:bodyPr/>
          <a:lstStyle>
            <a:lvl1pPr>
              <a:defRPr>
                <a:latin typeface="Arial" pitchFamily="34" charset="0"/>
              </a:defRPr>
            </a:lvl1pPr>
          </a:lstStyle>
          <a:p>
            <a:pPr>
              <a:defRPr/>
            </a:pPr>
            <a:endParaRPr lang="en-US"/>
          </a:p>
        </p:txBody>
      </p:sp>
      <p:sp>
        <p:nvSpPr>
          <p:cNvPr id="5" name="Rectangle 24"/>
          <p:cNvSpPr>
            <a:spLocks noGrp="1" noChangeArrowheads="1"/>
          </p:cNvSpPr>
          <p:nvPr>
            <p:ph type="ftr" sz="quarter" idx="11"/>
          </p:nvPr>
        </p:nvSpPr>
        <p:spPr/>
        <p:txBody>
          <a:bodyPr/>
          <a:lstStyle>
            <a:lvl1pPr>
              <a:defRPr>
                <a:latin typeface="Arial" pitchFamily="34" charset="0"/>
              </a:defRPr>
            </a:lvl1pPr>
          </a:lstStyle>
          <a:p>
            <a:pPr>
              <a:defRPr/>
            </a:pPr>
            <a:r>
              <a:rPr lang="en-US"/>
              <a:t>RTA IS&amp;T STrategy, SLSJ Startegy</a:t>
            </a:r>
          </a:p>
        </p:txBody>
      </p:sp>
      <p:sp>
        <p:nvSpPr>
          <p:cNvPr id="6" name="Rectangle 25"/>
          <p:cNvSpPr>
            <a:spLocks noGrp="1" noChangeArrowheads="1"/>
          </p:cNvSpPr>
          <p:nvPr>
            <p:ph type="sldNum" sz="quarter" idx="12"/>
          </p:nvPr>
        </p:nvSpPr>
        <p:spPr/>
        <p:txBody>
          <a:bodyPr/>
          <a:lstStyle>
            <a:lvl1pPr>
              <a:defRPr>
                <a:latin typeface="Arial" pitchFamily="34" charset="0"/>
              </a:defRPr>
            </a:lvl1pPr>
          </a:lstStyle>
          <a:p>
            <a:pPr>
              <a:defRPr/>
            </a:pPr>
            <a:fld id="{52F0D322-235F-4885-8C61-B249E324BFEF}" type="slidenum">
              <a:rPr lang="en-US"/>
              <a:pPr>
                <a:defRPr/>
              </a:pPr>
              <a:t>‹#›</a:t>
            </a:fld>
            <a:endParaRPr lang="en-US"/>
          </a:p>
        </p:txBody>
      </p:sp>
    </p:spTree>
    <p:extLst>
      <p:ext uri="{BB962C8B-B14F-4D97-AF65-F5344CB8AC3E}">
        <p14:creationId xmlns:p14="http://schemas.microsoft.com/office/powerpoint/2010/main" val="31658775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971550" y="260350"/>
            <a:ext cx="7921625" cy="791702"/>
          </a:xfrm>
        </p:spPr>
        <p:txBody>
          <a:bodyPr/>
          <a:lstStyle>
            <a:lvl1pPr>
              <a:defRPr sz="2400"/>
            </a:lvl1pPr>
          </a:lstStyle>
          <a:p>
            <a:r>
              <a:rPr lang="fr-FR"/>
              <a:t>Cliquez pour modifier le style du titre</a:t>
            </a:r>
            <a:endParaRPr lang="en-US" dirty="0"/>
          </a:p>
        </p:txBody>
      </p:sp>
      <p:sp>
        <p:nvSpPr>
          <p:cNvPr id="3" name="Espace réservé du contenu 2"/>
          <p:cNvSpPr>
            <a:spLocks noGrp="1"/>
          </p:cNvSpPr>
          <p:nvPr>
            <p:ph sz="half" idx="1"/>
          </p:nvPr>
        </p:nvSpPr>
        <p:spPr>
          <a:xfrm>
            <a:off x="971550" y="1189703"/>
            <a:ext cx="3884613" cy="5172997"/>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Espace réservé du contenu 3"/>
          <p:cNvSpPr>
            <a:spLocks noGrp="1"/>
          </p:cNvSpPr>
          <p:nvPr>
            <p:ph sz="half" idx="2"/>
          </p:nvPr>
        </p:nvSpPr>
        <p:spPr>
          <a:xfrm>
            <a:off x="5008563" y="1199535"/>
            <a:ext cx="3884612" cy="5163165"/>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Rectangle 23"/>
          <p:cNvSpPr>
            <a:spLocks noGrp="1" noChangeArrowheads="1"/>
          </p:cNvSpPr>
          <p:nvPr>
            <p:ph type="dt" sz="half" idx="10"/>
          </p:nvPr>
        </p:nvSpPr>
        <p:spPr/>
        <p:txBody>
          <a:bodyPr/>
          <a:lstStyle>
            <a:lvl1pPr>
              <a:defRPr>
                <a:latin typeface="Arial" pitchFamily="34" charset="0"/>
              </a:defRPr>
            </a:lvl1pPr>
          </a:lstStyle>
          <a:p>
            <a:pPr>
              <a:defRPr/>
            </a:pPr>
            <a:endParaRPr lang="en-US"/>
          </a:p>
        </p:txBody>
      </p:sp>
      <p:sp>
        <p:nvSpPr>
          <p:cNvPr id="6" name="Rectangle 24"/>
          <p:cNvSpPr>
            <a:spLocks noGrp="1" noChangeArrowheads="1"/>
          </p:cNvSpPr>
          <p:nvPr>
            <p:ph type="ftr" sz="quarter" idx="11"/>
          </p:nvPr>
        </p:nvSpPr>
        <p:spPr/>
        <p:txBody>
          <a:bodyPr/>
          <a:lstStyle>
            <a:lvl1pPr>
              <a:defRPr>
                <a:latin typeface="Arial" pitchFamily="34" charset="0"/>
              </a:defRPr>
            </a:lvl1pPr>
          </a:lstStyle>
          <a:p>
            <a:pPr>
              <a:defRPr/>
            </a:pPr>
            <a:r>
              <a:rPr lang="en-US"/>
              <a:t>RTA IS&amp;T STrategy, SLSJ Startegy</a:t>
            </a:r>
          </a:p>
        </p:txBody>
      </p:sp>
      <p:sp>
        <p:nvSpPr>
          <p:cNvPr id="7" name="Rectangle 25"/>
          <p:cNvSpPr>
            <a:spLocks noGrp="1" noChangeArrowheads="1"/>
          </p:cNvSpPr>
          <p:nvPr>
            <p:ph type="sldNum" sz="quarter" idx="12"/>
          </p:nvPr>
        </p:nvSpPr>
        <p:spPr/>
        <p:txBody>
          <a:bodyPr/>
          <a:lstStyle>
            <a:lvl1pPr>
              <a:defRPr>
                <a:latin typeface="Arial" pitchFamily="34" charset="0"/>
              </a:defRPr>
            </a:lvl1pPr>
          </a:lstStyle>
          <a:p>
            <a:pPr>
              <a:defRPr/>
            </a:pPr>
            <a:fld id="{AAE496F1-954D-429A-ABAA-0BFC5FC19969}" type="slidenum">
              <a:rPr lang="en-US"/>
              <a:pPr>
                <a:defRPr/>
              </a:pPr>
              <a:t>‹#›</a:t>
            </a:fld>
            <a:endParaRPr lang="en-US"/>
          </a:p>
        </p:txBody>
      </p:sp>
    </p:spTree>
    <p:extLst>
      <p:ext uri="{BB962C8B-B14F-4D97-AF65-F5344CB8AC3E}">
        <p14:creationId xmlns:p14="http://schemas.microsoft.com/office/powerpoint/2010/main" val="366032081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Rectangle 23"/>
          <p:cNvSpPr>
            <a:spLocks noGrp="1" noChangeArrowheads="1"/>
          </p:cNvSpPr>
          <p:nvPr>
            <p:ph type="dt" sz="half" idx="10"/>
          </p:nvPr>
        </p:nvSpPr>
        <p:spPr/>
        <p:txBody>
          <a:bodyPr/>
          <a:lstStyle>
            <a:lvl1pPr>
              <a:defRPr>
                <a:latin typeface="Arial" pitchFamily="34" charset="0"/>
              </a:defRPr>
            </a:lvl1pPr>
          </a:lstStyle>
          <a:p>
            <a:pPr>
              <a:defRPr/>
            </a:pPr>
            <a:endParaRPr lang="en-US"/>
          </a:p>
        </p:txBody>
      </p:sp>
      <p:sp>
        <p:nvSpPr>
          <p:cNvPr id="8" name="Rectangle 24"/>
          <p:cNvSpPr>
            <a:spLocks noGrp="1" noChangeArrowheads="1"/>
          </p:cNvSpPr>
          <p:nvPr>
            <p:ph type="ftr" sz="quarter" idx="11"/>
          </p:nvPr>
        </p:nvSpPr>
        <p:spPr/>
        <p:txBody>
          <a:bodyPr/>
          <a:lstStyle>
            <a:lvl1pPr>
              <a:defRPr>
                <a:latin typeface="Arial" pitchFamily="34" charset="0"/>
              </a:defRPr>
            </a:lvl1pPr>
          </a:lstStyle>
          <a:p>
            <a:pPr>
              <a:defRPr/>
            </a:pPr>
            <a:r>
              <a:rPr lang="en-US"/>
              <a:t>RTA IS&amp;T STrategy, SLSJ Startegy</a:t>
            </a:r>
          </a:p>
        </p:txBody>
      </p:sp>
      <p:sp>
        <p:nvSpPr>
          <p:cNvPr id="9" name="Rectangle 25"/>
          <p:cNvSpPr>
            <a:spLocks noGrp="1" noChangeArrowheads="1"/>
          </p:cNvSpPr>
          <p:nvPr>
            <p:ph type="sldNum" sz="quarter" idx="12"/>
          </p:nvPr>
        </p:nvSpPr>
        <p:spPr/>
        <p:txBody>
          <a:bodyPr/>
          <a:lstStyle>
            <a:lvl1pPr>
              <a:defRPr>
                <a:latin typeface="Arial" pitchFamily="34" charset="0"/>
              </a:defRPr>
            </a:lvl1pPr>
          </a:lstStyle>
          <a:p>
            <a:pPr>
              <a:defRPr/>
            </a:pPr>
            <a:fld id="{F2B3CCB8-634C-4F51-9487-C0630BB8EFC4}" type="slidenum">
              <a:rPr lang="en-US"/>
              <a:pPr>
                <a:defRPr/>
              </a:pPr>
              <a:t>‹#›</a:t>
            </a:fld>
            <a:endParaRPr lang="en-US"/>
          </a:p>
        </p:txBody>
      </p:sp>
    </p:spTree>
    <p:extLst>
      <p:ext uri="{BB962C8B-B14F-4D97-AF65-F5344CB8AC3E}">
        <p14:creationId xmlns:p14="http://schemas.microsoft.com/office/powerpoint/2010/main" val="198714262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971550" y="260350"/>
            <a:ext cx="7921625" cy="821198"/>
          </a:xfrm>
        </p:spPr>
        <p:txBody>
          <a:bodyPr/>
          <a:lstStyle>
            <a:lvl1pPr>
              <a:defRPr sz="2400"/>
            </a:lvl1pPr>
          </a:lstStyle>
          <a:p>
            <a:r>
              <a:rPr lang="fr-FR"/>
              <a:t>Cliquez pour modifier le style du titre</a:t>
            </a:r>
            <a:endParaRPr lang="en-US" dirty="0"/>
          </a:p>
        </p:txBody>
      </p:sp>
      <p:sp>
        <p:nvSpPr>
          <p:cNvPr id="3" name="Rectangle 23"/>
          <p:cNvSpPr>
            <a:spLocks noGrp="1" noChangeArrowheads="1"/>
          </p:cNvSpPr>
          <p:nvPr>
            <p:ph type="dt" sz="half" idx="10"/>
          </p:nvPr>
        </p:nvSpPr>
        <p:spPr/>
        <p:txBody>
          <a:bodyPr/>
          <a:lstStyle>
            <a:lvl1pPr>
              <a:defRPr>
                <a:latin typeface="Arial" pitchFamily="34" charset="0"/>
              </a:defRPr>
            </a:lvl1pPr>
          </a:lstStyle>
          <a:p>
            <a:pPr>
              <a:defRPr/>
            </a:pPr>
            <a:endParaRPr lang="en-US"/>
          </a:p>
        </p:txBody>
      </p:sp>
      <p:sp>
        <p:nvSpPr>
          <p:cNvPr id="4" name="Rectangle 24"/>
          <p:cNvSpPr>
            <a:spLocks noGrp="1" noChangeArrowheads="1"/>
          </p:cNvSpPr>
          <p:nvPr>
            <p:ph type="ftr" sz="quarter" idx="11"/>
          </p:nvPr>
        </p:nvSpPr>
        <p:spPr/>
        <p:txBody>
          <a:bodyPr/>
          <a:lstStyle>
            <a:lvl1pPr>
              <a:defRPr>
                <a:latin typeface="Arial" pitchFamily="34" charset="0"/>
              </a:defRPr>
            </a:lvl1pPr>
          </a:lstStyle>
          <a:p>
            <a:pPr>
              <a:defRPr/>
            </a:pPr>
            <a:r>
              <a:rPr lang="fr-CA"/>
              <a:t>RTA IS&amp;T Systèmes industriels</a:t>
            </a:r>
          </a:p>
        </p:txBody>
      </p:sp>
      <p:sp>
        <p:nvSpPr>
          <p:cNvPr id="5" name="Rectangle 25"/>
          <p:cNvSpPr>
            <a:spLocks noGrp="1" noChangeArrowheads="1"/>
          </p:cNvSpPr>
          <p:nvPr>
            <p:ph type="sldNum" sz="quarter" idx="12"/>
          </p:nvPr>
        </p:nvSpPr>
        <p:spPr/>
        <p:txBody>
          <a:bodyPr/>
          <a:lstStyle>
            <a:lvl1pPr>
              <a:defRPr>
                <a:latin typeface="Arial" pitchFamily="34" charset="0"/>
              </a:defRPr>
            </a:lvl1pPr>
          </a:lstStyle>
          <a:p>
            <a:pPr>
              <a:defRPr/>
            </a:pPr>
            <a:fld id="{DC5D5D26-60E6-4126-A79E-76D92EF6EBEE}" type="slidenum">
              <a:rPr lang="en-US"/>
              <a:pPr>
                <a:defRPr/>
              </a:pPr>
              <a:t>‹#›</a:t>
            </a:fld>
            <a:endParaRPr lang="en-US"/>
          </a:p>
        </p:txBody>
      </p:sp>
    </p:spTree>
    <p:extLst>
      <p:ext uri="{BB962C8B-B14F-4D97-AF65-F5344CB8AC3E}">
        <p14:creationId xmlns:p14="http://schemas.microsoft.com/office/powerpoint/2010/main" val="365879514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Rectangle 23"/>
          <p:cNvSpPr>
            <a:spLocks noGrp="1" noChangeArrowheads="1"/>
          </p:cNvSpPr>
          <p:nvPr>
            <p:ph type="dt" sz="half" idx="10"/>
          </p:nvPr>
        </p:nvSpPr>
        <p:spPr/>
        <p:txBody>
          <a:bodyPr/>
          <a:lstStyle>
            <a:lvl1pPr>
              <a:defRPr>
                <a:latin typeface="Arial" pitchFamily="34" charset="0"/>
              </a:defRPr>
            </a:lvl1pPr>
          </a:lstStyle>
          <a:p>
            <a:pPr>
              <a:defRPr/>
            </a:pPr>
            <a:endParaRPr lang="en-US"/>
          </a:p>
        </p:txBody>
      </p:sp>
      <p:sp>
        <p:nvSpPr>
          <p:cNvPr id="3" name="Rectangle 24"/>
          <p:cNvSpPr>
            <a:spLocks noGrp="1" noChangeArrowheads="1"/>
          </p:cNvSpPr>
          <p:nvPr>
            <p:ph type="ftr" sz="quarter" idx="11"/>
          </p:nvPr>
        </p:nvSpPr>
        <p:spPr/>
        <p:txBody>
          <a:bodyPr/>
          <a:lstStyle>
            <a:lvl1pPr>
              <a:defRPr>
                <a:latin typeface="Arial" pitchFamily="34" charset="0"/>
              </a:defRPr>
            </a:lvl1pPr>
          </a:lstStyle>
          <a:p>
            <a:pPr>
              <a:defRPr/>
            </a:pPr>
            <a:r>
              <a:rPr lang="en-US"/>
              <a:t>RTA IS&amp;T STrategy, SLSJ Startegy</a:t>
            </a:r>
          </a:p>
        </p:txBody>
      </p:sp>
      <p:sp>
        <p:nvSpPr>
          <p:cNvPr id="4" name="Rectangle 25"/>
          <p:cNvSpPr>
            <a:spLocks noGrp="1" noChangeArrowheads="1"/>
          </p:cNvSpPr>
          <p:nvPr>
            <p:ph type="sldNum" sz="quarter" idx="12"/>
          </p:nvPr>
        </p:nvSpPr>
        <p:spPr/>
        <p:txBody>
          <a:bodyPr/>
          <a:lstStyle>
            <a:lvl1pPr>
              <a:defRPr>
                <a:latin typeface="Arial" pitchFamily="34" charset="0"/>
              </a:defRPr>
            </a:lvl1pPr>
          </a:lstStyle>
          <a:p>
            <a:pPr>
              <a:defRPr/>
            </a:pPr>
            <a:fld id="{C8E9AB04-0729-499B-BDC1-31A70A5752D5}" type="slidenum">
              <a:rPr lang="en-US"/>
              <a:pPr>
                <a:defRPr/>
              </a:pPr>
              <a:t>‹#›</a:t>
            </a:fld>
            <a:endParaRPr lang="en-US"/>
          </a:p>
        </p:txBody>
      </p:sp>
    </p:spTree>
    <p:extLst>
      <p:ext uri="{BB962C8B-B14F-4D97-AF65-F5344CB8AC3E}">
        <p14:creationId xmlns:p14="http://schemas.microsoft.com/office/powerpoint/2010/main" val="22202039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23"/>
          <p:cNvSpPr>
            <a:spLocks noGrp="1" noChangeArrowheads="1"/>
          </p:cNvSpPr>
          <p:nvPr>
            <p:ph type="dt" sz="half" idx="10"/>
          </p:nvPr>
        </p:nvSpPr>
        <p:spPr/>
        <p:txBody>
          <a:bodyPr/>
          <a:lstStyle>
            <a:lvl1pPr>
              <a:defRPr>
                <a:latin typeface="Arial" pitchFamily="34" charset="0"/>
              </a:defRPr>
            </a:lvl1pPr>
          </a:lstStyle>
          <a:p>
            <a:pPr>
              <a:defRPr/>
            </a:pPr>
            <a:endParaRPr lang="en-US"/>
          </a:p>
        </p:txBody>
      </p:sp>
      <p:sp>
        <p:nvSpPr>
          <p:cNvPr id="6" name="Rectangle 24"/>
          <p:cNvSpPr>
            <a:spLocks noGrp="1" noChangeArrowheads="1"/>
          </p:cNvSpPr>
          <p:nvPr>
            <p:ph type="ftr" sz="quarter" idx="11"/>
          </p:nvPr>
        </p:nvSpPr>
        <p:spPr/>
        <p:txBody>
          <a:bodyPr/>
          <a:lstStyle>
            <a:lvl1pPr>
              <a:defRPr>
                <a:latin typeface="Arial" pitchFamily="34" charset="0"/>
              </a:defRPr>
            </a:lvl1pPr>
          </a:lstStyle>
          <a:p>
            <a:pPr>
              <a:defRPr/>
            </a:pPr>
            <a:r>
              <a:rPr lang="en-US"/>
              <a:t>RTA IS&amp;T STrategy, SLSJ Startegy</a:t>
            </a:r>
          </a:p>
        </p:txBody>
      </p:sp>
      <p:sp>
        <p:nvSpPr>
          <p:cNvPr id="7" name="Rectangle 25"/>
          <p:cNvSpPr>
            <a:spLocks noGrp="1" noChangeArrowheads="1"/>
          </p:cNvSpPr>
          <p:nvPr>
            <p:ph type="sldNum" sz="quarter" idx="12"/>
          </p:nvPr>
        </p:nvSpPr>
        <p:spPr/>
        <p:txBody>
          <a:bodyPr/>
          <a:lstStyle>
            <a:lvl1pPr>
              <a:defRPr>
                <a:latin typeface="Arial" pitchFamily="34" charset="0"/>
              </a:defRPr>
            </a:lvl1pPr>
          </a:lstStyle>
          <a:p>
            <a:pPr>
              <a:defRPr/>
            </a:pPr>
            <a:fld id="{2366F1C0-E1A7-42A7-AFC7-DDF936E8DD5F}" type="slidenum">
              <a:rPr lang="en-US"/>
              <a:pPr>
                <a:defRPr/>
              </a:pPr>
              <a:t>‹#›</a:t>
            </a:fld>
            <a:endParaRPr lang="en-US"/>
          </a:p>
        </p:txBody>
      </p:sp>
    </p:spTree>
    <p:extLst>
      <p:ext uri="{BB962C8B-B14F-4D97-AF65-F5344CB8AC3E}">
        <p14:creationId xmlns:p14="http://schemas.microsoft.com/office/powerpoint/2010/main" val="4050178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971550" y="260350"/>
            <a:ext cx="7921625" cy="821198"/>
          </a:xfrm>
        </p:spPr>
        <p:txBody>
          <a:bodyPr/>
          <a:lstStyle>
            <a:lvl1pPr>
              <a:defRPr sz="2400"/>
            </a:lvl1pPr>
          </a:lstStyle>
          <a:p>
            <a:r>
              <a:rPr lang="fr-FR" dirty="0"/>
              <a:t>Cliquez pour modifier le style du titre</a:t>
            </a:r>
            <a:endParaRPr lang="en-US" dirty="0"/>
          </a:p>
        </p:txBody>
      </p:sp>
      <p:sp>
        <p:nvSpPr>
          <p:cNvPr id="3" name="Rectangle 23"/>
          <p:cNvSpPr>
            <a:spLocks noGrp="1" noChangeArrowheads="1"/>
          </p:cNvSpPr>
          <p:nvPr>
            <p:ph type="dt" sz="half" idx="10"/>
          </p:nvPr>
        </p:nvSpPr>
        <p:spPr>
          <a:ln/>
        </p:spPr>
        <p:txBody>
          <a:bodyPr/>
          <a:lstStyle>
            <a:lvl1pPr>
              <a:defRPr/>
            </a:lvl1pPr>
          </a:lstStyle>
          <a:p>
            <a:pPr>
              <a:defRPr/>
            </a:pPr>
            <a:endParaRPr lang="en-US"/>
          </a:p>
        </p:txBody>
      </p:sp>
      <p:sp>
        <p:nvSpPr>
          <p:cNvPr id="4" name="Rectangle 24"/>
          <p:cNvSpPr>
            <a:spLocks noGrp="1" noChangeArrowheads="1"/>
          </p:cNvSpPr>
          <p:nvPr>
            <p:ph type="ftr" sz="quarter" idx="11"/>
          </p:nvPr>
        </p:nvSpPr>
        <p:spPr>
          <a:ln/>
        </p:spPr>
        <p:txBody>
          <a:bodyPr/>
          <a:lstStyle>
            <a:lvl1pPr>
              <a:defRPr/>
            </a:lvl1pPr>
          </a:lstStyle>
          <a:p>
            <a:pPr>
              <a:defRPr/>
            </a:pPr>
            <a:r>
              <a:rPr lang="en-US"/>
              <a:t>RTA IS&amp;T STrategy, SLSJ Startegy</a:t>
            </a:r>
          </a:p>
        </p:txBody>
      </p:sp>
      <p:sp>
        <p:nvSpPr>
          <p:cNvPr id="5" name="Rectangle 25"/>
          <p:cNvSpPr>
            <a:spLocks noGrp="1" noChangeArrowheads="1"/>
          </p:cNvSpPr>
          <p:nvPr>
            <p:ph type="sldNum" sz="quarter" idx="12"/>
          </p:nvPr>
        </p:nvSpPr>
        <p:spPr>
          <a:ln/>
        </p:spPr>
        <p:txBody>
          <a:bodyPr/>
          <a:lstStyle>
            <a:lvl1pPr>
              <a:defRPr/>
            </a:lvl1pPr>
          </a:lstStyle>
          <a:p>
            <a:pPr>
              <a:defRPr/>
            </a:pPr>
            <a:fld id="{4BF43C84-AC82-432B-8394-22DFB917B6EE}" type="slidenum">
              <a:rPr lang="en-US"/>
              <a:pPr>
                <a:defRPr/>
              </a:pPr>
              <a:t>‹#›</a:t>
            </a:fld>
            <a:endParaRPr lang="en-US"/>
          </a:p>
        </p:txBody>
      </p:sp>
    </p:spTree>
    <p:extLst>
      <p:ext uri="{BB962C8B-B14F-4D97-AF65-F5344CB8AC3E}">
        <p14:creationId xmlns:p14="http://schemas.microsoft.com/office/powerpoint/2010/main" val="240254208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a:t>Cliquez sur l'icône pour ajouter une image</a:t>
            </a:r>
            <a:endParaRPr lang="en-US"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23"/>
          <p:cNvSpPr>
            <a:spLocks noGrp="1" noChangeArrowheads="1"/>
          </p:cNvSpPr>
          <p:nvPr>
            <p:ph type="dt" sz="half" idx="10"/>
          </p:nvPr>
        </p:nvSpPr>
        <p:spPr/>
        <p:txBody>
          <a:bodyPr/>
          <a:lstStyle>
            <a:lvl1pPr>
              <a:defRPr>
                <a:latin typeface="Arial" pitchFamily="34" charset="0"/>
              </a:defRPr>
            </a:lvl1pPr>
          </a:lstStyle>
          <a:p>
            <a:pPr>
              <a:defRPr/>
            </a:pPr>
            <a:endParaRPr lang="en-US"/>
          </a:p>
        </p:txBody>
      </p:sp>
      <p:sp>
        <p:nvSpPr>
          <p:cNvPr id="6" name="Rectangle 24"/>
          <p:cNvSpPr>
            <a:spLocks noGrp="1" noChangeArrowheads="1"/>
          </p:cNvSpPr>
          <p:nvPr>
            <p:ph type="ftr" sz="quarter" idx="11"/>
          </p:nvPr>
        </p:nvSpPr>
        <p:spPr/>
        <p:txBody>
          <a:bodyPr/>
          <a:lstStyle>
            <a:lvl1pPr>
              <a:defRPr>
                <a:latin typeface="Arial" pitchFamily="34" charset="0"/>
              </a:defRPr>
            </a:lvl1pPr>
          </a:lstStyle>
          <a:p>
            <a:pPr>
              <a:defRPr/>
            </a:pPr>
            <a:r>
              <a:rPr lang="en-US"/>
              <a:t>RTA IS&amp;T STrategy, SLSJ Startegy</a:t>
            </a:r>
          </a:p>
        </p:txBody>
      </p:sp>
      <p:sp>
        <p:nvSpPr>
          <p:cNvPr id="7" name="Rectangle 25"/>
          <p:cNvSpPr>
            <a:spLocks noGrp="1" noChangeArrowheads="1"/>
          </p:cNvSpPr>
          <p:nvPr>
            <p:ph type="sldNum" sz="quarter" idx="12"/>
          </p:nvPr>
        </p:nvSpPr>
        <p:spPr/>
        <p:txBody>
          <a:bodyPr/>
          <a:lstStyle>
            <a:lvl1pPr>
              <a:defRPr>
                <a:latin typeface="Arial" pitchFamily="34" charset="0"/>
              </a:defRPr>
            </a:lvl1pPr>
          </a:lstStyle>
          <a:p>
            <a:pPr>
              <a:defRPr/>
            </a:pPr>
            <a:fld id="{1B746125-4EEA-42E9-8AF9-9898D15432B2}" type="slidenum">
              <a:rPr lang="en-US"/>
              <a:pPr>
                <a:defRPr/>
              </a:pPr>
              <a:t>‹#›</a:t>
            </a:fld>
            <a:endParaRPr lang="en-US"/>
          </a:p>
        </p:txBody>
      </p:sp>
    </p:spTree>
    <p:extLst>
      <p:ext uri="{BB962C8B-B14F-4D97-AF65-F5344CB8AC3E}">
        <p14:creationId xmlns:p14="http://schemas.microsoft.com/office/powerpoint/2010/main" val="51495243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Rectangle 23"/>
          <p:cNvSpPr>
            <a:spLocks noGrp="1" noChangeArrowheads="1"/>
          </p:cNvSpPr>
          <p:nvPr>
            <p:ph type="dt" sz="half" idx="10"/>
          </p:nvPr>
        </p:nvSpPr>
        <p:spPr/>
        <p:txBody>
          <a:bodyPr/>
          <a:lstStyle>
            <a:lvl1pPr>
              <a:defRPr>
                <a:latin typeface="Arial" pitchFamily="34" charset="0"/>
              </a:defRPr>
            </a:lvl1pPr>
          </a:lstStyle>
          <a:p>
            <a:pPr>
              <a:defRPr/>
            </a:pPr>
            <a:endParaRPr lang="en-US"/>
          </a:p>
        </p:txBody>
      </p:sp>
      <p:sp>
        <p:nvSpPr>
          <p:cNvPr id="5" name="Rectangle 24"/>
          <p:cNvSpPr>
            <a:spLocks noGrp="1" noChangeArrowheads="1"/>
          </p:cNvSpPr>
          <p:nvPr>
            <p:ph type="ftr" sz="quarter" idx="11"/>
          </p:nvPr>
        </p:nvSpPr>
        <p:spPr/>
        <p:txBody>
          <a:bodyPr/>
          <a:lstStyle>
            <a:lvl1pPr>
              <a:defRPr>
                <a:latin typeface="Arial" pitchFamily="34" charset="0"/>
              </a:defRPr>
            </a:lvl1pPr>
          </a:lstStyle>
          <a:p>
            <a:pPr>
              <a:defRPr/>
            </a:pPr>
            <a:r>
              <a:rPr lang="en-US"/>
              <a:t>RTA IS&amp;T STrategy, SLSJ Startegy</a:t>
            </a:r>
          </a:p>
        </p:txBody>
      </p:sp>
      <p:sp>
        <p:nvSpPr>
          <p:cNvPr id="6" name="Rectangle 25"/>
          <p:cNvSpPr>
            <a:spLocks noGrp="1" noChangeArrowheads="1"/>
          </p:cNvSpPr>
          <p:nvPr>
            <p:ph type="sldNum" sz="quarter" idx="12"/>
          </p:nvPr>
        </p:nvSpPr>
        <p:spPr/>
        <p:txBody>
          <a:bodyPr/>
          <a:lstStyle>
            <a:lvl1pPr>
              <a:defRPr>
                <a:latin typeface="Arial" pitchFamily="34" charset="0"/>
              </a:defRPr>
            </a:lvl1pPr>
          </a:lstStyle>
          <a:p>
            <a:pPr>
              <a:defRPr/>
            </a:pPr>
            <a:fld id="{7049D1F9-5770-4660-AAD7-8ED42733CB6D}" type="slidenum">
              <a:rPr lang="en-US"/>
              <a:pPr>
                <a:defRPr/>
              </a:pPr>
              <a:t>‹#›</a:t>
            </a:fld>
            <a:endParaRPr lang="en-US"/>
          </a:p>
        </p:txBody>
      </p:sp>
    </p:spTree>
    <p:extLst>
      <p:ext uri="{BB962C8B-B14F-4D97-AF65-F5344CB8AC3E}">
        <p14:creationId xmlns:p14="http://schemas.microsoft.com/office/powerpoint/2010/main" val="23746737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913563" y="260350"/>
            <a:ext cx="1979612" cy="6102350"/>
          </a:xfrm>
        </p:spPr>
        <p:txBody>
          <a:bodyPr vert="eaVert"/>
          <a:lstStyle/>
          <a:p>
            <a:r>
              <a:rPr lang="fr-FR"/>
              <a:t>Cliquez pour modifier le style du titre</a:t>
            </a:r>
            <a:endParaRPr lang="en-US"/>
          </a:p>
        </p:txBody>
      </p:sp>
      <p:sp>
        <p:nvSpPr>
          <p:cNvPr id="3" name="Espace réservé du texte vertical 2"/>
          <p:cNvSpPr>
            <a:spLocks noGrp="1"/>
          </p:cNvSpPr>
          <p:nvPr>
            <p:ph type="body" orient="vert" idx="1"/>
          </p:nvPr>
        </p:nvSpPr>
        <p:spPr>
          <a:xfrm>
            <a:off x="971550" y="260350"/>
            <a:ext cx="5789613" cy="61023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Rectangle 23"/>
          <p:cNvSpPr>
            <a:spLocks noGrp="1" noChangeArrowheads="1"/>
          </p:cNvSpPr>
          <p:nvPr>
            <p:ph type="dt" sz="half" idx="10"/>
          </p:nvPr>
        </p:nvSpPr>
        <p:spPr/>
        <p:txBody>
          <a:bodyPr/>
          <a:lstStyle>
            <a:lvl1pPr>
              <a:defRPr>
                <a:latin typeface="Arial" pitchFamily="34" charset="0"/>
              </a:defRPr>
            </a:lvl1pPr>
          </a:lstStyle>
          <a:p>
            <a:pPr>
              <a:defRPr/>
            </a:pPr>
            <a:endParaRPr lang="en-US"/>
          </a:p>
        </p:txBody>
      </p:sp>
      <p:sp>
        <p:nvSpPr>
          <p:cNvPr id="5" name="Rectangle 24"/>
          <p:cNvSpPr>
            <a:spLocks noGrp="1" noChangeArrowheads="1"/>
          </p:cNvSpPr>
          <p:nvPr>
            <p:ph type="ftr" sz="quarter" idx="11"/>
          </p:nvPr>
        </p:nvSpPr>
        <p:spPr/>
        <p:txBody>
          <a:bodyPr/>
          <a:lstStyle>
            <a:lvl1pPr>
              <a:defRPr>
                <a:latin typeface="Arial" pitchFamily="34" charset="0"/>
              </a:defRPr>
            </a:lvl1pPr>
          </a:lstStyle>
          <a:p>
            <a:pPr>
              <a:defRPr/>
            </a:pPr>
            <a:r>
              <a:rPr lang="en-US"/>
              <a:t>RTA IS&amp;T STrategy, SLSJ Startegy</a:t>
            </a:r>
          </a:p>
        </p:txBody>
      </p:sp>
      <p:sp>
        <p:nvSpPr>
          <p:cNvPr id="6" name="Rectangle 25"/>
          <p:cNvSpPr>
            <a:spLocks noGrp="1" noChangeArrowheads="1"/>
          </p:cNvSpPr>
          <p:nvPr>
            <p:ph type="sldNum" sz="quarter" idx="12"/>
          </p:nvPr>
        </p:nvSpPr>
        <p:spPr/>
        <p:txBody>
          <a:bodyPr/>
          <a:lstStyle>
            <a:lvl1pPr>
              <a:defRPr>
                <a:latin typeface="Arial" pitchFamily="34" charset="0"/>
              </a:defRPr>
            </a:lvl1pPr>
          </a:lstStyle>
          <a:p>
            <a:pPr>
              <a:defRPr/>
            </a:pPr>
            <a:fld id="{4C224A9B-1764-41D1-9328-40A586D6736D}" type="slidenum">
              <a:rPr lang="en-US"/>
              <a:pPr>
                <a:defRPr/>
              </a:pPr>
              <a:t>‹#›</a:t>
            </a:fld>
            <a:endParaRPr lang="en-US"/>
          </a:p>
        </p:txBody>
      </p:sp>
    </p:spTree>
    <p:extLst>
      <p:ext uri="{BB962C8B-B14F-4D97-AF65-F5344CB8AC3E}">
        <p14:creationId xmlns:p14="http://schemas.microsoft.com/office/powerpoint/2010/main" val="486235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Rectangle 23"/>
          <p:cNvSpPr>
            <a:spLocks noGrp="1" noChangeArrowheads="1"/>
          </p:cNvSpPr>
          <p:nvPr>
            <p:ph type="dt" sz="half" idx="10"/>
          </p:nvPr>
        </p:nvSpPr>
        <p:spPr>
          <a:ln/>
        </p:spPr>
        <p:txBody>
          <a:bodyPr/>
          <a:lstStyle>
            <a:lvl1pPr>
              <a:defRPr/>
            </a:lvl1pPr>
          </a:lstStyle>
          <a:p>
            <a:pPr>
              <a:defRPr/>
            </a:pPr>
            <a:endParaRPr lang="en-US"/>
          </a:p>
        </p:txBody>
      </p:sp>
      <p:sp>
        <p:nvSpPr>
          <p:cNvPr id="3" name="Rectangle 24"/>
          <p:cNvSpPr>
            <a:spLocks noGrp="1" noChangeArrowheads="1"/>
          </p:cNvSpPr>
          <p:nvPr>
            <p:ph type="ftr" sz="quarter" idx="11"/>
          </p:nvPr>
        </p:nvSpPr>
        <p:spPr>
          <a:ln/>
        </p:spPr>
        <p:txBody>
          <a:bodyPr/>
          <a:lstStyle>
            <a:lvl1pPr>
              <a:defRPr/>
            </a:lvl1pPr>
          </a:lstStyle>
          <a:p>
            <a:pPr>
              <a:defRPr/>
            </a:pPr>
            <a:r>
              <a:rPr lang="en-US"/>
              <a:t>RTA IS&amp;T STrategy, SLSJ Startegy</a:t>
            </a:r>
          </a:p>
        </p:txBody>
      </p:sp>
      <p:sp>
        <p:nvSpPr>
          <p:cNvPr id="4" name="Rectangle 25"/>
          <p:cNvSpPr>
            <a:spLocks noGrp="1" noChangeArrowheads="1"/>
          </p:cNvSpPr>
          <p:nvPr>
            <p:ph type="sldNum" sz="quarter" idx="12"/>
          </p:nvPr>
        </p:nvSpPr>
        <p:spPr>
          <a:ln/>
        </p:spPr>
        <p:txBody>
          <a:bodyPr/>
          <a:lstStyle>
            <a:lvl1pPr>
              <a:defRPr/>
            </a:lvl1pPr>
          </a:lstStyle>
          <a:p>
            <a:pPr>
              <a:defRPr/>
            </a:pPr>
            <a:fld id="{DBE88EF7-7CB3-4C7C-9AF7-7447B0B70059}" type="slidenum">
              <a:rPr lang="en-US"/>
              <a:pPr>
                <a:defRPr/>
              </a:pPr>
              <a:t>‹#›</a:t>
            </a:fld>
            <a:endParaRPr lang="en-US"/>
          </a:p>
        </p:txBody>
      </p:sp>
    </p:spTree>
    <p:extLst>
      <p:ext uri="{BB962C8B-B14F-4D97-AF65-F5344CB8AC3E}">
        <p14:creationId xmlns:p14="http://schemas.microsoft.com/office/powerpoint/2010/main" val="1684034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23"/>
          <p:cNvSpPr>
            <a:spLocks noGrp="1" noChangeArrowheads="1"/>
          </p:cNvSpPr>
          <p:nvPr>
            <p:ph type="dt" sz="half" idx="10"/>
          </p:nvPr>
        </p:nvSpPr>
        <p:spPr>
          <a:ln/>
        </p:spPr>
        <p:txBody>
          <a:bodyPr/>
          <a:lstStyle>
            <a:lvl1pPr>
              <a:defRPr/>
            </a:lvl1pPr>
          </a:lstStyle>
          <a:p>
            <a:pPr>
              <a:defRPr/>
            </a:pPr>
            <a:endParaRPr lang="en-US"/>
          </a:p>
        </p:txBody>
      </p:sp>
      <p:sp>
        <p:nvSpPr>
          <p:cNvPr id="6" name="Rectangle 24"/>
          <p:cNvSpPr>
            <a:spLocks noGrp="1" noChangeArrowheads="1"/>
          </p:cNvSpPr>
          <p:nvPr>
            <p:ph type="ftr" sz="quarter" idx="11"/>
          </p:nvPr>
        </p:nvSpPr>
        <p:spPr>
          <a:ln/>
        </p:spPr>
        <p:txBody>
          <a:bodyPr/>
          <a:lstStyle>
            <a:lvl1pPr>
              <a:defRPr/>
            </a:lvl1pPr>
          </a:lstStyle>
          <a:p>
            <a:pPr>
              <a:defRPr/>
            </a:pPr>
            <a:r>
              <a:rPr lang="en-US"/>
              <a:t>RTA IS&amp;T STrategy, SLSJ Startegy</a:t>
            </a:r>
          </a:p>
        </p:txBody>
      </p:sp>
      <p:sp>
        <p:nvSpPr>
          <p:cNvPr id="7" name="Rectangle 25"/>
          <p:cNvSpPr>
            <a:spLocks noGrp="1" noChangeArrowheads="1"/>
          </p:cNvSpPr>
          <p:nvPr>
            <p:ph type="sldNum" sz="quarter" idx="12"/>
          </p:nvPr>
        </p:nvSpPr>
        <p:spPr>
          <a:ln/>
        </p:spPr>
        <p:txBody>
          <a:bodyPr/>
          <a:lstStyle>
            <a:lvl1pPr>
              <a:defRPr/>
            </a:lvl1pPr>
          </a:lstStyle>
          <a:p>
            <a:pPr>
              <a:defRPr/>
            </a:pPr>
            <a:fld id="{5458833A-CED7-436B-B1F8-9432FDD40709}" type="slidenum">
              <a:rPr lang="en-US"/>
              <a:pPr>
                <a:defRPr/>
              </a:pPr>
              <a:t>‹#›</a:t>
            </a:fld>
            <a:endParaRPr lang="en-US"/>
          </a:p>
        </p:txBody>
      </p:sp>
    </p:spTree>
    <p:extLst>
      <p:ext uri="{BB962C8B-B14F-4D97-AF65-F5344CB8AC3E}">
        <p14:creationId xmlns:p14="http://schemas.microsoft.com/office/powerpoint/2010/main" val="620487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23"/>
          <p:cNvSpPr>
            <a:spLocks noGrp="1" noChangeArrowheads="1"/>
          </p:cNvSpPr>
          <p:nvPr>
            <p:ph type="dt" sz="half" idx="10"/>
          </p:nvPr>
        </p:nvSpPr>
        <p:spPr>
          <a:ln/>
        </p:spPr>
        <p:txBody>
          <a:bodyPr/>
          <a:lstStyle>
            <a:lvl1pPr>
              <a:defRPr/>
            </a:lvl1pPr>
          </a:lstStyle>
          <a:p>
            <a:pPr>
              <a:defRPr/>
            </a:pPr>
            <a:endParaRPr lang="en-US"/>
          </a:p>
        </p:txBody>
      </p:sp>
      <p:sp>
        <p:nvSpPr>
          <p:cNvPr id="6" name="Rectangle 24"/>
          <p:cNvSpPr>
            <a:spLocks noGrp="1" noChangeArrowheads="1"/>
          </p:cNvSpPr>
          <p:nvPr>
            <p:ph type="ftr" sz="quarter" idx="11"/>
          </p:nvPr>
        </p:nvSpPr>
        <p:spPr>
          <a:ln/>
        </p:spPr>
        <p:txBody>
          <a:bodyPr/>
          <a:lstStyle>
            <a:lvl1pPr>
              <a:defRPr/>
            </a:lvl1pPr>
          </a:lstStyle>
          <a:p>
            <a:pPr>
              <a:defRPr/>
            </a:pPr>
            <a:r>
              <a:rPr lang="en-US"/>
              <a:t>RTA IS&amp;T STrategy, SLSJ Startegy</a:t>
            </a:r>
          </a:p>
        </p:txBody>
      </p:sp>
      <p:sp>
        <p:nvSpPr>
          <p:cNvPr id="7" name="Rectangle 25"/>
          <p:cNvSpPr>
            <a:spLocks noGrp="1" noChangeArrowheads="1"/>
          </p:cNvSpPr>
          <p:nvPr>
            <p:ph type="sldNum" sz="quarter" idx="12"/>
          </p:nvPr>
        </p:nvSpPr>
        <p:spPr>
          <a:ln/>
        </p:spPr>
        <p:txBody>
          <a:bodyPr/>
          <a:lstStyle>
            <a:lvl1pPr>
              <a:defRPr/>
            </a:lvl1pPr>
          </a:lstStyle>
          <a:p>
            <a:pPr>
              <a:defRPr/>
            </a:pPr>
            <a:fld id="{F2D2FD6E-30AB-497C-A25C-E13A619760E3}" type="slidenum">
              <a:rPr lang="en-US"/>
              <a:pPr>
                <a:defRPr/>
              </a:pPr>
              <a:t>‹#›</a:t>
            </a:fld>
            <a:endParaRPr lang="en-US"/>
          </a:p>
        </p:txBody>
      </p:sp>
    </p:spTree>
    <p:extLst>
      <p:ext uri="{BB962C8B-B14F-4D97-AF65-F5344CB8AC3E}">
        <p14:creationId xmlns:p14="http://schemas.microsoft.com/office/powerpoint/2010/main" val="2026077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4.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image" Target="../media/image6.jpeg"/><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image" Target="../media/image1.png"/><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theme" Target="../theme/theme4.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image" Target="../media/image1.png"/><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theme" Target="../theme/theme5.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RT_Alcan_logo_red"/>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69888" y="376238"/>
            <a:ext cx="277812"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9"/>
          <p:cNvSpPr>
            <a:spLocks noGrp="1" noChangeArrowheads="1"/>
          </p:cNvSpPr>
          <p:nvPr>
            <p:ph type="title"/>
          </p:nvPr>
        </p:nvSpPr>
        <p:spPr bwMode="auto">
          <a:xfrm>
            <a:off x="971550" y="260350"/>
            <a:ext cx="792162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fr-FR"/>
              <a:t>Click to edit Master title style</a:t>
            </a:r>
          </a:p>
        </p:txBody>
      </p:sp>
      <p:sp>
        <p:nvSpPr>
          <p:cNvPr id="1028" name="Rectangle 20"/>
          <p:cNvSpPr>
            <a:spLocks noGrp="1" noChangeArrowheads="1"/>
          </p:cNvSpPr>
          <p:nvPr>
            <p:ph type="body" idx="1"/>
          </p:nvPr>
        </p:nvSpPr>
        <p:spPr bwMode="auto">
          <a:xfrm>
            <a:off x="971550" y="1130300"/>
            <a:ext cx="7921625" cy="523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fr-FR"/>
              <a:t>Click to edit Master text styles</a:t>
            </a:r>
          </a:p>
          <a:p>
            <a:pPr lvl="1"/>
            <a:r>
              <a:rPr lang="en-US" altLang="fr-FR"/>
              <a:t>Title</a:t>
            </a:r>
          </a:p>
          <a:p>
            <a:pPr lvl="2"/>
            <a:r>
              <a:rPr lang="en-US" altLang="fr-FR"/>
              <a:t>Third level</a:t>
            </a:r>
          </a:p>
          <a:p>
            <a:pPr lvl="3"/>
            <a:r>
              <a:rPr lang="en-US" altLang="fr-FR"/>
              <a:t>Fourth level</a:t>
            </a:r>
          </a:p>
          <a:p>
            <a:pPr lvl="4"/>
            <a:r>
              <a:rPr lang="en-US" altLang="fr-FR"/>
              <a:t>Fifth level</a:t>
            </a:r>
          </a:p>
        </p:txBody>
      </p:sp>
      <p:sp>
        <p:nvSpPr>
          <p:cNvPr id="1029" name="Text Box 22"/>
          <p:cNvSpPr txBox="1">
            <a:spLocks noChangeArrowheads="1"/>
          </p:cNvSpPr>
          <p:nvPr/>
        </p:nvSpPr>
        <p:spPr bwMode="auto">
          <a:xfrm>
            <a:off x="879475" y="4581525"/>
            <a:ext cx="7785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defRPr/>
            </a:pPr>
            <a:endParaRPr lang="fr-FR" altLang="fr-FR"/>
          </a:p>
        </p:txBody>
      </p:sp>
      <p:sp>
        <p:nvSpPr>
          <p:cNvPr id="7191" name="Rectangle 23"/>
          <p:cNvSpPr>
            <a:spLocks noGrp="1" noChangeArrowheads="1"/>
          </p:cNvSpPr>
          <p:nvPr>
            <p:ph type="dt" sz="half" idx="2"/>
          </p:nvPr>
        </p:nvSpPr>
        <p:spPr bwMode="auto">
          <a:xfrm>
            <a:off x="973138" y="6532563"/>
            <a:ext cx="1417637" cy="2492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endParaRPr lang="en-US"/>
          </a:p>
        </p:txBody>
      </p:sp>
      <p:sp>
        <p:nvSpPr>
          <p:cNvPr id="7192" name="Rectangle 24"/>
          <p:cNvSpPr>
            <a:spLocks noGrp="1" noChangeArrowheads="1"/>
          </p:cNvSpPr>
          <p:nvPr>
            <p:ph type="ftr" sz="quarter" idx="3"/>
          </p:nvPr>
        </p:nvSpPr>
        <p:spPr bwMode="auto">
          <a:xfrm>
            <a:off x="2662238" y="6538913"/>
            <a:ext cx="4471987" cy="2492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r>
              <a:rPr lang="en-US"/>
              <a:t>RTA IS&amp;T STrategy, SLSJ Startegy</a:t>
            </a:r>
          </a:p>
        </p:txBody>
      </p:sp>
      <p:sp>
        <p:nvSpPr>
          <p:cNvPr id="7193" name="Rectangle 25"/>
          <p:cNvSpPr>
            <a:spLocks noGrp="1" noChangeArrowheads="1"/>
          </p:cNvSpPr>
          <p:nvPr>
            <p:ph type="sldNum" sz="quarter" idx="4"/>
          </p:nvPr>
        </p:nvSpPr>
        <p:spPr bwMode="auto">
          <a:xfrm>
            <a:off x="7459663" y="6529388"/>
            <a:ext cx="1417637" cy="2492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857B9AC9-F19D-45C3-9D4C-7724BAA603A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5295" r:id="rId1"/>
    <p:sldLayoutId id="2147485274" r:id="rId2"/>
    <p:sldLayoutId id="2147485275" r:id="rId3"/>
    <p:sldLayoutId id="2147485276" r:id="rId4"/>
    <p:sldLayoutId id="2147485277" r:id="rId5"/>
    <p:sldLayoutId id="2147485278" r:id="rId6"/>
    <p:sldLayoutId id="2147485279" r:id="rId7"/>
    <p:sldLayoutId id="2147485280" r:id="rId8"/>
    <p:sldLayoutId id="2147485281" r:id="rId9"/>
    <p:sldLayoutId id="2147485282" r:id="rId10"/>
    <p:sldLayoutId id="2147485283" r:id="rId11"/>
    <p:sldLayoutId id="2147485284" r:id="rId12"/>
  </p:sldLayoutIdLst>
  <p:hf hdr="0" dt="0"/>
  <p:txStyles>
    <p:titleStyle>
      <a:lvl1pPr algn="l" rtl="0" eaLnBrk="0" fontAlgn="base" hangingPunct="0">
        <a:lnSpc>
          <a:spcPct val="85000"/>
        </a:lnSpc>
        <a:spcBef>
          <a:spcPct val="0"/>
        </a:spcBef>
        <a:spcAft>
          <a:spcPct val="0"/>
        </a:spcAft>
        <a:defRPr sz="2400">
          <a:solidFill>
            <a:srgbClr val="007EA3"/>
          </a:solidFill>
          <a:latin typeface="+mj-lt"/>
          <a:ea typeface="+mj-ea"/>
          <a:cs typeface="+mj-cs"/>
        </a:defRPr>
      </a:lvl1pPr>
      <a:lvl2pPr algn="l" rtl="0" eaLnBrk="0" fontAlgn="base" hangingPunct="0">
        <a:lnSpc>
          <a:spcPct val="85000"/>
        </a:lnSpc>
        <a:spcBef>
          <a:spcPct val="0"/>
        </a:spcBef>
        <a:spcAft>
          <a:spcPct val="0"/>
        </a:spcAft>
        <a:defRPr sz="2400">
          <a:solidFill>
            <a:srgbClr val="007EA3"/>
          </a:solidFill>
          <a:latin typeface="Georgia" pitchFamily="18" charset="0"/>
        </a:defRPr>
      </a:lvl2pPr>
      <a:lvl3pPr algn="l" rtl="0" eaLnBrk="0" fontAlgn="base" hangingPunct="0">
        <a:lnSpc>
          <a:spcPct val="85000"/>
        </a:lnSpc>
        <a:spcBef>
          <a:spcPct val="0"/>
        </a:spcBef>
        <a:spcAft>
          <a:spcPct val="0"/>
        </a:spcAft>
        <a:defRPr sz="2400">
          <a:solidFill>
            <a:srgbClr val="007EA3"/>
          </a:solidFill>
          <a:latin typeface="Georgia" pitchFamily="18" charset="0"/>
        </a:defRPr>
      </a:lvl3pPr>
      <a:lvl4pPr algn="l" rtl="0" eaLnBrk="0" fontAlgn="base" hangingPunct="0">
        <a:lnSpc>
          <a:spcPct val="85000"/>
        </a:lnSpc>
        <a:spcBef>
          <a:spcPct val="0"/>
        </a:spcBef>
        <a:spcAft>
          <a:spcPct val="0"/>
        </a:spcAft>
        <a:defRPr sz="2400">
          <a:solidFill>
            <a:srgbClr val="007EA3"/>
          </a:solidFill>
          <a:latin typeface="Georgia" pitchFamily="18" charset="0"/>
        </a:defRPr>
      </a:lvl4pPr>
      <a:lvl5pPr algn="l" rtl="0" eaLnBrk="0" fontAlgn="base" hangingPunct="0">
        <a:lnSpc>
          <a:spcPct val="85000"/>
        </a:lnSpc>
        <a:spcBef>
          <a:spcPct val="0"/>
        </a:spcBef>
        <a:spcAft>
          <a:spcPct val="0"/>
        </a:spcAft>
        <a:defRPr sz="2400">
          <a:solidFill>
            <a:srgbClr val="007EA3"/>
          </a:solidFill>
          <a:latin typeface="Georgia" pitchFamily="18" charset="0"/>
        </a:defRPr>
      </a:lvl5pPr>
      <a:lvl6pPr marL="457200" algn="l" rtl="0" fontAlgn="base">
        <a:lnSpc>
          <a:spcPct val="85000"/>
        </a:lnSpc>
        <a:spcBef>
          <a:spcPct val="0"/>
        </a:spcBef>
        <a:spcAft>
          <a:spcPct val="0"/>
        </a:spcAft>
        <a:defRPr sz="3200">
          <a:solidFill>
            <a:srgbClr val="007EA3"/>
          </a:solidFill>
          <a:latin typeface="Georgia" pitchFamily="18" charset="0"/>
        </a:defRPr>
      </a:lvl6pPr>
      <a:lvl7pPr marL="914400" algn="l" rtl="0" fontAlgn="base">
        <a:lnSpc>
          <a:spcPct val="85000"/>
        </a:lnSpc>
        <a:spcBef>
          <a:spcPct val="0"/>
        </a:spcBef>
        <a:spcAft>
          <a:spcPct val="0"/>
        </a:spcAft>
        <a:defRPr sz="3200">
          <a:solidFill>
            <a:srgbClr val="007EA3"/>
          </a:solidFill>
          <a:latin typeface="Georgia" pitchFamily="18" charset="0"/>
        </a:defRPr>
      </a:lvl7pPr>
      <a:lvl8pPr marL="1371600" algn="l" rtl="0" fontAlgn="base">
        <a:lnSpc>
          <a:spcPct val="85000"/>
        </a:lnSpc>
        <a:spcBef>
          <a:spcPct val="0"/>
        </a:spcBef>
        <a:spcAft>
          <a:spcPct val="0"/>
        </a:spcAft>
        <a:defRPr sz="3200">
          <a:solidFill>
            <a:srgbClr val="007EA3"/>
          </a:solidFill>
          <a:latin typeface="Georgia" pitchFamily="18" charset="0"/>
        </a:defRPr>
      </a:lvl8pPr>
      <a:lvl9pPr marL="1828800" algn="l" rtl="0" fontAlgn="base">
        <a:lnSpc>
          <a:spcPct val="85000"/>
        </a:lnSpc>
        <a:spcBef>
          <a:spcPct val="0"/>
        </a:spcBef>
        <a:spcAft>
          <a:spcPct val="0"/>
        </a:spcAft>
        <a:defRPr sz="3200">
          <a:solidFill>
            <a:srgbClr val="007EA3"/>
          </a:solidFill>
          <a:latin typeface="Georgia" pitchFamily="18" charset="0"/>
        </a:defRPr>
      </a:lvl9pPr>
    </p:titleStyle>
    <p:bodyStyle>
      <a:lvl1pPr marL="342900" indent="-342900" algn="l" rtl="0" eaLnBrk="0" fontAlgn="base" hangingPunct="0">
        <a:lnSpc>
          <a:spcPct val="120000"/>
        </a:lnSpc>
        <a:spcBef>
          <a:spcPct val="35000"/>
        </a:spcBef>
        <a:spcAft>
          <a:spcPct val="0"/>
        </a:spcAft>
        <a:buChar char="•"/>
        <a:defRPr sz="3200">
          <a:solidFill>
            <a:srgbClr val="665546"/>
          </a:solidFill>
          <a:latin typeface="+mn-lt"/>
          <a:ea typeface="+mn-ea"/>
          <a:cs typeface="+mn-cs"/>
        </a:defRPr>
      </a:lvl1pPr>
      <a:lvl2pPr marL="742950" indent="-285750" algn="l" rtl="0" eaLnBrk="0" fontAlgn="base" hangingPunct="0">
        <a:lnSpc>
          <a:spcPct val="120000"/>
        </a:lnSpc>
        <a:spcBef>
          <a:spcPct val="35000"/>
        </a:spcBef>
        <a:spcAft>
          <a:spcPct val="0"/>
        </a:spcAft>
        <a:buChar char="–"/>
        <a:defRPr sz="2800">
          <a:solidFill>
            <a:srgbClr val="665546"/>
          </a:solidFill>
          <a:latin typeface="+mn-lt"/>
        </a:defRPr>
      </a:lvl2pPr>
      <a:lvl3pPr marL="1143000" indent="-228600" algn="l" rtl="0" eaLnBrk="0" fontAlgn="base" hangingPunct="0">
        <a:lnSpc>
          <a:spcPct val="120000"/>
        </a:lnSpc>
        <a:spcBef>
          <a:spcPct val="35000"/>
        </a:spcBef>
        <a:spcAft>
          <a:spcPct val="0"/>
        </a:spcAft>
        <a:buChar char="•"/>
        <a:defRPr sz="1600">
          <a:solidFill>
            <a:srgbClr val="665546"/>
          </a:solidFill>
          <a:latin typeface="+mn-lt"/>
        </a:defRPr>
      </a:lvl3pPr>
      <a:lvl4pPr marL="1600200" indent="-228600" algn="l" rtl="0" eaLnBrk="0" fontAlgn="base" hangingPunct="0">
        <a:lnSpc>
          <a:spcPct val="120000"/>
        </a:lnSpc>
        <a:spcBef>
          <a:spcPct val="35000"/>
        </a:spcBef>
        <a:spcAft>
          <a:spcPct val="0"/>
        </a:spcAft>
        <a:buChar char="–"/>
        <a:defRPr sz="1400">
          <a:solidFill>
            <a:srgbClr val="665546"/>
          </a:solidFill>
          <a:latin typeface="+mn-lt"/>
        </a:defRPr>
      </a:lvl4pPr>
      <a:lvl5pPr marL="2057400" indent="-228600" algn="l" rtl="0" eaLnBrk="0" fontAlgn="base" hangingPunct="0">
        <a:lnSpc>
          <a:spcPct val="120000"/>
        </a:lnSpc>
        <a:spcBef>
          <a:spcPct val="35000"/>
        </a:spcBef>
        <a:spcAft>
          <a:spcPct val="0"/>
        </a:spcAft>
        <a:buChar char="»"/>
        <a:defRPr sz="1200">
          <a:solidFill>
            <a:srgbClr val="665546"/>
          </a:solidFill>
          <a:latin typeface="+mn-lt"/>
        </a:defRPr>
      </a:lvl5pPr>
      <a:lvl6pPr marL="2514600" indent="-228600" algn="l" rtl="0" fontAlgn="base">
        <a:lnSpc>
          <a:spcPct val="120000"/>
        </a:lnSpc>
        <a:spcBef>
          <a:spcPct val="35000"/>
        </a:spcBef>
        <a:spcAft>
          <a:spcPct val="0"/>
        </a:spcAft>
        <a:buChar char="»"/>
        <a:defRPr sz="1200">
          <a:solidFill>
            <a:srgbClr val="665546"/>
          </a:solidFill>
          <a:latin typeface="+mn-lt"/>
        </a:defRPr>
      </a:lvl6pPr>
      <a:lvl7pPr marL="2971800" indent="-228600" algn="l" rtl="0" fontAlgn="base">
        <a:lnSpc>
          <a:spcPct val="120000"/>
        </a:lnSpc>
        <a:spcBef>
          <a:spcPct val="35000"/>
        </a:spcBef>
        <a:spcAft>
          <a:spcPct val="0"/>
        </a:spcAft>
        <a:buChar char="»"/>
        <a:defRPr sz="1200">
          <a:solidFill>
            <a:srgbClr val="665546"/>
          </a:solidFill>
          <a:latin typeface="+mn-lt"/>
        </a:defRPr>
      </a:lvl7pPr>
      <a:lvl8pPr marL="3429000" indent="-228600" algn="l" rtl="0" fontAlgn="base">
        <a:lnSpc>
          <a:spcPct val="120000"/>
        </a:lnSpc>
        <a:spcBef>
          <a:spcPct val="35000"/>
        </a:spcBef>
        <a:spcAft>
          <a:spcPct val="0"/>
        </a:spcAft>
        <a:buChar char="»"/>
        <a:defRPr sz="1200">
          <a:solidFill>
            <a:srgbClr val="665546"/>
          </a:solidFill>
          <a:latin typeface="+mn-lt"/>
        </a:defRPr>
      </a:lvl8pPr>
      <a:lvl9pPr marL="3886200" indent="-228600" algn="l" rtl="0" fontAlgn="base">
        <a:lnSpc>
          <a:spcPct val="120000"/>
        </a:lnSpc>
        <a:spcBef>
          <a:spcPct val="35000"/>
        </a:spcBef>
        <a:spcAft>
          <a:spcPct val="0"/>
        </a:spcAft>
        <a:buChar char="»"/>
        <a:defRPr sz="1200">
          <a:solidFill>
            <a:srgbClr val="665546"/>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8" name="Straight Connector 7"/>
          <p:cNvCxnSpPr/>
          <p:nvPr/>
        </p:nvCxnSpPr>
        <p:spPr>
          <a:xfrm flipH="1">
            <a:off x="887413" y="1239838"/>
            <a:ext cx="8256587" cy="0"/>
          </a:xfrm>
          <a:prstGeom prst="line">
            <a:avLst/>
          </a:prstGeom>
          <a:ln>
            <a:solidFill>
              <a:srgbClr val="E60D2E"/>
            </a:solidFill>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2051" name="Picture Placeholder 1"/>
          <p:cNvPicPr>
            <a:picLocks noChangeAspect="1"/>
          </p:cNvPicPr>
          <p:nvPr/>
        </p:nvPicPr>
        <p:blipFill>
          <a:blip r:embed="rId13">
            <a:extLst>
              <a:ext uri="{28A0092B-C50C-407E-A947-70E740481C1C}">
                <a14:useLocalDpi xmlns:a14="http://schemas.microsoft.com/office/drawing/2010/main" val="0"/>
              </a:ext>
            </a:extLst>
          </a:blip>
          <a:srcRect t="633" b="-406"/>
          <a:stretch>
            <a:fillRect/>
          </a:stretch>
        </p:blipFill>
        <p:spPr bwMode="auto">
          <a:xfrm>
            <a:off x="192088" y="293688"/>
            <a:ext cx="169862"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Placeholder 1"/>
          <p:cNvSpPr>
            <a:spLocks noGrp="1"/>
          </p:cNvSpPr>
          <p:nvPr>
            <p:ph type="body" idx="1"/>
          </p:nvPr>
        </p:nvSpPr>
        <p:spPr bwMode="auto">
          <a:xfrm>
            <a:off x="788988" y="1630363"/>
            <a:ext cx="8097837"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Modifiez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4" name="Footer Placeholder 7"/>
          <p:cNvSpPr>
            <a:spLocks noGrp="1"/>
          </p:cNvSpPr>
          <p:nvPr>
            <p:ph type="ftr" sz="quarter" idx="3"/>
          </p:nvPr>
        </p:nvSpPr>
        <p:spPr>
          <a:xfrm>
            <a:off x="2647950" y="0"/>
            <a:ext cx="5359400" cy="298450"/>
          </a:xfrm>
          <a:prstGeom prst="rect">
            <a:avLst/>
          </a:prstGeom>
        </p:spPr>
        <p:txBody>
          <a:bodyPr vert="horz" wrap="square" lIns="91440" tIns="45720" rIns="108000" bIns="45720" numCol="1" anchor="b" anchorCtr="0" compatLnSpc="1">
            <a:prstTxWarp prst="textNoShape">
              <a:avLst/>
            </a:prstTxWarp>
          </a:bodyPr>
          <a:lstStyle>
            <a:lvl1pPr defTabSz="457200">
              <a:defRPr sz="900">
                <a:solidFill>
                  <a:srgbClr val="646464"/>
                </a:solidFill>
              </a:defRPr>
            </a:lvl1pPr>
          </a:lstStyle>
          <a:p>
            <a:pPr>
              <a:defRPr/>
            </a:pPr>
            <a:r>
              <a:rPr lang="fr-FR" altLang="fr-FR"/>
              <a:t>[Name of conference]</a:t>
            </a:r>
          </a:p>
        </p:txBody>
      </p:sp>
      <p:sp>
        <p:nvSpPr>
          <p:cNvPr id="5" name="Slide Number Placeholder 5"/>
          <p:cNvSpPr>
            <a:spLocks noGrp="1"/>
          </p:cNvSpPr>
          <p:nvPr>
            <p:ph type="sldNum" sz="quarter" idx="4"/>
          </p:nvPr>
        </p:nvSpPr>
        <p:spPr>
          <a:xfrm>
            <a:off x="8286750" y="0"/>
            <a:ext cx="617538" cy="298450"/>
          </a:xfrm>
          <a:prstGeom prst="rect">
            <a:avLst/>
          </a:prstGeom>
        </p:spPr>
        <p:txBody>
          <a:bodyPr vert="horz" wrap="square" lIns="91440" tIns="45720" rIns="0" bIns="45720" numCol="1" anchor="b" anchorCtr="0" compatLnSpc="1">
            <a:prstTxWarp prst="textNoShape">
              <a:avLst/>
            </a:prstTxWarp>
          </a:bodyPr>
          <a:lstStyle>
            <a:lvl1pPr algn="r" defTabSz="457200">
              <a:defRPr sz="900">
                <a:solidFill>
                  <a:srgbClr val="646464"/>
                </a:solidFill>
                <a:latin typeface="+mn-lt"/>
                <a:ea typeface="Arial" pitchFamily="51" charset="0"/>
                <a:cs typeface="Arial" pitchFamily="51" charset="0"/>
              </a:defRPr>
            </a:lvl1pPr>
          </a:lstStyle>
          <a:p>
            <a:pPr>
              <a:defRPr/>
            </a:pPr>
            <a:fld id="{28948253-4286-4370-A066-56783B49A49E}" type="slidenum">
              <a:rPr lang="en-GB"/>
              <a:pPr>
                <a:defRPr/>
              </a:pPr>
              <a:t>‹#›</a:t>
            </a:fld>
            <a:endParaRPr lang="en-GB"/>
          </a:p>
        </p:txBody>
      </p:sp>
      <p:sp>
        <p:nvSpPr>
          <p:cNvPr id="6" name="Date Placeholder 6"/>
          <p:cNvSpPr>
            <a:spLocks noGrp="1"/>
          </p:cNvSpPr>
          <p:nvPr>
            <p:ph type="dt" sz="half" idx="2"/>
          </p:nvPr>
        </p:nvSpPr>
        <p:spPr>
          <a:xfrm>
            <a:off x="787400" y="0"/>
            <a:ext cx="1812925" cy="298450"/>
          </a:xfrm>
          <a:prstGeom prst="rect">
            <a:avLst/>
          </a:prstGeom>
        </p:spPr>
        <p:txBody>
          <a:bodyPr vert="horz" wrap="square" lIns="91440" tIns="45720" rIns="91440" bIns="45720" numCol="1" anchor="b" anchorCtr="0" compatLnSpc="1">
            <a:prstTxWarp prst="textNoShape">
              <a:avLst/>
            </a:prstTxWarp>
          </a:bodyPr>
          <a:lstStyle>
            <a:lvl1pPr defTabSz="457200">
              <a:defRPr sz="900">
                <a:solidFill>
                  <a:srgbClr val="646464"/>
                </a:solidFill>
              </a:defRPr>
            </a:lvl1pPr>
          </a:lstStyle>
          <a:p>
            <a:pPr>
              <a:defRPr/>
            </a:pPr>
            <a:fld id="{89290E80-CF2F-47FA-BE97-E65F26986EA9}" type="datetime4">
              <a:rPr lang="fr-FR" altLang="fr-FR"/>
              <a:pPr>
                <a:defRPr/>
              </a:pPr>
              <a:t>24 mai 2025</a:t>
            </a:fld>
            <a:endParaRPr lang="fr-FR" altLang="fr-FR"/>
          </a:p>
        </p:txBody>
      </p:sp>
      <p:sp>
        <p:nvSpPr>
          <p:cNvPr id="2056" name="Title Placeholder 1"/>
          <p:cNvSpPr>
            <a:spLocks noGrp="1"/>
          </p:cNvSpPr>
          <p:nvPr>
            <p:ph type="title"/>
          </p:nvPr>
        </p:nvSpPr>
        <p:spPr bwMode="auto">
          <a:xfrm>
            <a:off x="787400" y="298450"/>
            <a:ext cx="8353425"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fr-FR" altLang="fr-FR"/>
              <a:t>Modifiez le style du titre</a:t>
            </a:r>
          </a:p>
        </p:txBody>
      </p:sp>
    </p:spTree>
  </p:cSld>
  <p:clrMap bg1="lt1" tx1="dk1" bg2="lt2" tx2="dk2" accent1="accent1" accent2="accent2" accent3="accent3" accent4="accent4" accent5="accent5" accent6="accent6" hlink="hlink" folHlink="folHlink"/>
  <p:sldLayoutIdLst>
    <p:sldLayoutId id="2147485296" r:id="rId1"/>
    <p:sldLayoutId id="2147485297" r:id="rId2"/>
    <p:sldLayoutId id="2147485298" r:id="rId3"/>
    <p:sldLayoutId id="2147485299" r:id="rId4"/>
    <p:sldLayoutId id="2147485300" r:id="rId5"/>
    <p:sldLayoutId id="2147485301" r:id="rId6"/>
    <p:sldLayoutId id="2147485302" r:id="rId7"/>
    <p:sldLayoutId id="2147485303" r:id="rId8"/>
    <p:sldLayoutId id="2147485304" r:id="rId9"/>
    <p:sldLayoutId id="2147485305" r:id="rId10"/>
    <p:sldLayoutId id="2147485306" r:id="rId11"/>
  </p:sldLayoutIdLst>
  <p:hf hdr="0"/>
  <p:txStyles>
    <p:titleStyle>
      <a:lvl1pPr algn="l" defTabSz="457200" rtl="0" eaLnBrk="0" fontAlgn="base" hangingPunct="0">
        <a:lnSpc>
          <a:spcPts val="3000"/>
        </a:lnSpc>
        <a:spcBef>
          <a:spcPct val="0"/>
        </a:spcBef>
        <a:spcAft>
          <a:spcPct val="0"/>
        </a:spcAft>
        <a:defRPr sz="3000">
          <a:solidFill>
            <a:schemeClr val="accent1"/>
          </a:solidFill>
          <a:latin typeface="+mj-lt"/>
          <a:ea typeface="+mj-ea"/>
          <a:cs typeface="+mj-cs"/>
        </a:defRPr>
      </a:lvl1pPr>
      <a:lvl2pPr algn="l" defTabSz="457200" rtl="0" eaLnBrk="0" fontAlgn="base" hangingPunct="0">
        <a:lnSpc>
          <a:spcPts val="3000"/>
        </a:lnSpc>
        <a:spcBef>
          <a:spcPct val="0"/>
        </a:spcBef>
        <a:spcAft>
          <a:spcPct val="0"/>
        </a:spcAft>
        <a:defRPr sz="3000">
          <a:solidFill>
            <a:schemeClr val="accent1"/>
          </a:solidFill>
          <a:latin typeface="Arial" pitchFamily="34" charset="0"/>
          <a:ea typeface="Geneva"/>
          <a:cs typeface="Geneva"/>
        </a:defRPr>
      </a:lvl2pPr>
      <a:lvl3pPr algn="l" defTabSz="457200" rtl="0" eaLnBrk="0" fontAlgn="base" hangingPunct="0">
        <a:lnSpc>
          <a:spcPts val="3000"/>
        </a:lnSpc>
        <a:spcBef>
          <a:spcPct val="0"/>
        </a:spcBef>
        <a:spcAft>
          <a:spcPct val="0"/>
        </a:spcAft>
        <a:defRPr sz="3000">
          <a:solidFill>
            <a:schemeClr val="accent1"/>
          </a:solidFill>
          <a:latin typeface="Arial" pitchFamily="34" charset="0"/>
          <a:ea typeface="Geneva"/>
          <a:cs typeface="Geneva"/>
        </a:defRPr>
      </a:lvl3pPr>
      <a:lvl4pPr algn="l" defTabSz="457200" rtl="0" eaLnBrk="0" fontAlgn="base" hangingPunct="0">
        <a:lnSpc>
          <a:spcPts val="3000"/>
        </a:lnSpc>
        <a:spcBef>
          <a:spcPct val="0"/>
        </a:spcBef>
        <a:spcAft>
          <a:spcPct val="0"/>
        </a:spcAft>
        <a:defRPr sz="3000">
          <a:solidFill>
            <a:schemeClr val="accent1"/>
          </a:solidFill>
          <a:latin typeface="Arial" pitchFamily="34" charset="0"/>
          <a:ea typeface="Geneva"/>
          <a:cs typeface="Geneva"/>
        </a:defRPr>
      </a:lvl4pPr>
      <a:lvl5pPr algn="l" defTabSz="457200" rtl="0" eaLnBrk="0" fontAlgn="base" hangingPunct="0">
        <a:lnSpc>
          <a:spcPts val="3000"/>
        </a:lnSpc>
        <a:spcBef>
          <a:spcPct val="0"/>
        </a:spcBef>
        <a:spcAft>
          <a:spcPct val="0"/>
        </a:spcAft>
        <a:defRPr sz="3000">
          <a:solidFill>
            <a:schemeClr val="accent1"/>
          </a:solidFill>
          <a:latin typeface="Arial" pitchFamily="34" charset="0"/>
          <a:ea typeface="Geneva"/>
          <a:cs typeface="Geneva"/>
        </a:defRPr>
      </a:lvl5pPr>
      <a:lvl6pPr marL="457200" algn="l" defTabSz="457200" rtl="0" eaLnBrk="1" fontAlgn="base" hangingPunct="1">
        <a:lnSpc>
          <a:spcPts val="3000"/>
        </a:lnSpc>
        <a:spcBef>
          <a:spcPct val="0"/>
        </a:spcBef>
        <a:spcAft>
          <a:spcPct val="0"/>
        </a:spcAft>
        <a:defRPr sz="3000">
          <a:solidFill>
            <a:schemeClr val="accent1"/>
          </a:solidFill>
          <a:latin typeface="Arial" pitchFamily="34" charset="0"/>
          <a:ea typeface="Geneva"/>
          <a:cs typeface="Geneva"/>
        </a:defRPr>
      </a:lvl6pPr>
      <a:lvl7pPr marL="914400" algn="l" defTabSz="457200" rtl="0" eaLnBrk="1" fontAlgn="base" hangingPunct="1">
        <a:lnSpc>
          <a:spcPts val="3000"/>
        </a:lnSpc>
        <a:spcBef>
          <a:spcPct val="0"/>
        </a:spcBef>
        <a:spcAft>
          <a:spcPct val="0"/>
        </a:spcAft>
        <a:defRPr sz="3000">
          <a:solidFill>
            <a:schemeClr val="accent1"/>
          </a:solidFill>
          <a:latin typeface="Arial" pitchFamily="34" charset="0"/>
          <a:ea typeface="Geneva"/>
          <a:cs typeface="Geneva"/>
        </a:defRPr>
      </a:lvl7pPr>
      <a:lvl8pPr marL="1371600" algn="l" defTabSz="457200" rtl="0" eaLnBrk="1" fontAlgn="base" hangingPunct="1">
        <a:lnSpc>
          <a:spcPts val="3000"/>
        </a:lnSpc>
        <a:spcBef>
          <a:spcPct val="0"/>
        </a:spcBef>
        <a:spcAft>
          <a:spcPct val="0"/>
        </a:spcAft>
        <a:defRPr sz="3000">
          <a:solidFill>
            <a:schemeClr val="accent1"/>
          </a:solidFill>
          <a:latin typeface="Arial" pitchFamily="34" charset="0"/>
          <a:ea typeface="Geneva"/>
          <a:cs typeface="Geneva"/>
        </a:defRPr>
      </a:lvl8pPr>
      <a:lvl9pPr marL="1828800" algn="l" defTabSz="457200" rtl="0" eaLnBrk="1" fontAlgn="base" hangingPunct="1">
        <a:lnSpc>
          <a:spcPts val="3000"/>
        </a:lnSpc>
        <a:spcBef>
          <a:spcPct val="0"/>
        </a:spcBef>
        <a:spcAft>
          <a:spcPct val="0"/>
        </a:spcAft>
        <a:defRPr sz="3000">
          <a:solidFill>
            <a:schemeClr val="accent1"/>
          </a:solidFill>
          <a:latin typeface="Arial" pitchFamily="34" charset="0"/>
          <a:ea typeface="Geneva"/>
          <a:cs typeface="Geneva"/>
        </a:defRPr>
      </a:lvl9pPr>
    </p:titleStyle>
    <p:bodyStyle>
      <a:lvl1pPr algn="l" defTabSz="457200" rtl="0" eaLnBrk="0" fontAlgn="base" hangingPunct="0">
        <a:spcBef>
          <a:spcPts val="450"/>
        </a:spcBef>
        <a:spcAft>
          <a:spcPct val="0"/>
        </a:spcAft>
        <a:buFont typeface="Arial" pitchFamily="34" charset="0"/>
        <a:defRPr>
          <a:solidFill>
            <a:schemeClr val="tx1"/>
          </a:solidFill>
          <a:latin typeface="+mn-lt"/>
          <a:ea typeface="+mn-ea"/>
          <a:cs typeface="+mn-cs"/>
        </a:defRPr>
      </a:lvl1pPr>
      <a:lvl2pPr marL="179388" indent="-179388" algn="l" defTabSz="457200" rtl="0" eaLnBrk="0" fontAlgn="base" hangingPunct="0">
        <a:spcBef>
          <a:spcPts val="450"/>
        </a:spcBef>
        <a:spcAft>
          <a:spcPct val="0"/>
        </a:spcAft>
        <a:buFont typeface="Arial" pitchFamily="34" charset="0"/>
        <a:buChar char="•"/>
        <a:defRPr>
          <a:solidFill>
            <a:schemeClr val="tx1"/>
          </a:solidFill>
          <a:latin typeface="+mn-lt"/>
          <a:ea typeface="+mn-ea"/>
          <a:cs typeface="Arial" pitchFamily="34" charset="0"/>
        </a:defRPr>
      </a:lvl2pPr>
      <a:lvl3pPr marL="431800" indent="-250825" algn="l" defTabSz="457200" rtl="0" eaLnBrk="0" fontAlgn="base" hangingPunct="0">
        <a:spcBef>
          <a:spcPts val="450"/>
        </a:spcBef>
        <a:spcAft>
          <a:spcPct val="0"/>
        </a:spcAft>
        <a:buFont typeface="Lucida Grande"/>
        <a:buChar char="–"/>
        <a:defRPr>
          <a:solidFill>
            <a:schemeClr val="tx1"/>
          </a:solidFill>
          <a:latin typeface="+mn-lt"/>
          <a:ea typeface="+mn-ea"/>
          <a:cs typeface="Arial" pitchFamily="34" charset="0"/>
        </a:defRPr>
      </a:lvl3pPr>
      <a:lvl4pPr marL="625475" indent="-228600" algn="l" defTabSz="457200" rtl="0" eaLnBrk="0" fontAlgn="base" hangingPunct="0">
        <a:spcBef>
          <a:spcPts val="450"/>
        </a:spcBef>
        <a:spcAft>
          <a:spcPct val="0"/>
        </a:spcAft>
        <a:buFont typeface="Lucida Grande"/>
        <a:buChar char="–"/>
        <a:defRPr>
          <a:solidFill>
            <a:schemeClr val="tx1"/>
          </a:solidFill>
          <a:latin typeface="+mn-lt"/>
          <a:ea typeface="+mn-ea"/>
          <a:cs typeface="Arial" pitchFamily="34" charset="0"/>
        </a:defRPr>
      </a:lvl4pPr>
      <a:lvl5pPr marL="855663" indent="-228600" algn="l" defTabSz="457200" rtl="0" eaLnBrk="0" fontAlgn="base" hangingPunct="0">
        <a:spcBef>
          <a:spcPts val="450"/>
        </a:spcBef>
        <a:spcAft>
          <a:spcPct val="0"/>
        </a:spcAft>
        <a:buFont typeface="Arial" pitchFamily="34" charset="0"/>
        <a:buChar char="•"/>
        <a:defRPr>
          <a:solidFill>
            <a:schemeClr val="tx1"/>
          </a:solidFill>
          <a:latin typeface="+mn-lt"/>
          <a:ea typeface="+mn-ea"/>
          <a:cs typeface="Arial" pitchFamily="34" charset="0"/>
        </a:defRPr>
      </a:lvl5pPr>
      <a:lvl6pPr marL="1312863" indent="-228600" algn="l" defTabSz="457200" rtl="0" eaLnBrk="1" fontAlgn="base" hangingPunct="1">
        <a:spcBef>
          <a:spcPts val="450"/>
        </a:spcBef>
        <a:spcAft>
          <a:spcPct val="0"/>
        </a:spcAft>
        <a:buFont typeface="Arial" pitchFamily="34" charset="0"/>
        <a:buChar char="•"/>
        <a:defRPr>
          <a:solidFill>
            <a:schemeClr val="tx1"/>
          </a:solidFill>
          <a:latin typeface="+mn-lt"/>
          <a:ea typeface="+mn-ea"/>
          <a:cs typeface="Arial" pitchFamily="34" charset="0"/>
        </a:defRPr>
      </a:lvl6pPr>
      <a:lvl7pPr marL="1770063" indent="-228600" algn="l" defTabSz="457200" rtl="0" eaLnBrk="1" fontAlgn="base" hangingPunct="1">
        <a:spcBef>
          <a:spcPts val="450"/>
        </a:spcBef>
        <a:spcAft>
          <a:spcPct val="0"/>
        </a:spcAft>
        <a:buFont typeface="Arial" pitchFamily="34" charset="0"/>
        <a:buChar char="•"/>
        <a:defRPr>
          <a:solidFill>
            <a:schemeClr val="tx1"/>
          </a:solidFill>
          <a:latin typeface="+mn-lt"/>
          <a:ea typeface="+mn-ea"/>
          <a:cs typeface="Arial" pitchFamily="34" charset="0"/>
        </a:defRPr>
      </a:lvl7pPr>
      <a:lvl8pPr marL="2227263" indent="-228600" algn="l" defTabSz="457200" rtl="0" eaLnBrk="1" fontAlgn="base" hangingPunct="1">
        <a:spcBef>
          <a:spcPts val="450"/>
        </a:spcBef>
        <a:spcAft>
          <a:spcPct val="0"/>
        </a:spcAft>
        <a:buFont typeface="Arial" pitchFamily="34" charset="0"/>
        <a:buChar char="•"/>
        <a:defRPr>
          <a:solidFill>
            <a:schemeClr val="tx1"/>
          </a:solidFill>
          <a:latin typeface="+mn-lt"/>
          <a:ea typeface="+mn-ea"/>
          <a:cs typeface="Arial" pitchFamily="34" charset="0"/>
        </a:defRPr>
      </a:lvl8pPr>
      <a:lvl9pPr marL="2684463" indent="-228600" algn="l" defTabSz="457200" rtl="0" eaLnBrk="1" fontAlgn="base" hangingPunct="1">
        <a:spcBef>
          <a:spcPts val="450"/>
        </a:spcBef>
        <a:spcAft>
          <a:spcPct val="0"/>
        </a:spcAft>
        <a:buFont typeface="Arial" pitchFamily="34" charset="0"/>
        <a:buChar char="•"/>
        <a:defRPr>
          <a:solidFill>
            <a:schemeClr val="tx1"/>
          </a:solidFill>
          <a:latin typeface="+mn-lt"/>
          <a:ea typeface="+mn-ea"/>
          <a:cs typeface="Arial" pitchFamily="34" charset="0"/>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787400" y="298450"/>
            <a:ext cx="8356600"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fr-FR" altLang="fr-FR"/>
              <a:t>Modifiez le style du titre</a:t>
            </a:r>
          </a:p>
        </p:txBody>
      </p:sp>
      <p:sp>
        <p:nvSpPr>
          <p:cNvPr id="4" name="Footer Placeholder 7"/>
          <p:cNvSpPr>
            <a:spLocks noGrp="1"/>
          </p:cNvSpPr>
          <p:nvPr>
            <p:ph type="ftr" sz="quarter" idx="3"/>
          </p:nvPr>
        </p:nvSpPr>
        <p:spPr>
          <a:xfrm>
            <a:off x="2651125" y="0"/>
            <a:ext cx="5359400" cy="298450"/>
          </a:xfrm>
          <a:prstGeom prst="rect">
            <a:avLst/>
          </a:prstGeom>
        </p:spPr>
        <p:txBody>
          <a:bodyPr vert="horz" lIns="91440" tIns="45720" rIns="108000" bIns="45720" rtlCol="0" anchor="b" anchorCtr="0"/>
          <a:lstStyle>
            <a:lvl1pPr algn="l" defTabSz="457200">
              <a:defRPr sz="900" b="0">
                <a:solidFill>
                  <a:srgbClr val="646464"/>
                </a:solidFill>
                <a:latin typeface="Arial" charset="0"/>
              </a:defRPr>
            </a:lvl1pPr>
          </a:lstStyle>
          <a:p>
            <a:pPr>
              <a:defRPr/>
            </a:pPr>
            <a:r>
              <a:rPr lang="fr-FR"/>
              <a:t>[Name of conference]</a:t>
            </a:r>
          </a:p>
        </p:txBody>
      </p:sp>
      <p:sp>
        <p:nvSpPr>
          <p:cNvPr id="5" name="Slide Number Placeholder 5"/>
          <p:cNvSpPr>
            <a:spLocks noGrp="1"/>
          </p:cNvSpPr>
          <p:nvPr>
            <p:ph type="sldNum" sz="quarter" idx="4"/>
          </p:nvPr>
        </p:nvSpPr>
        <p:spPr>
          <a:xfrm>
            <a:off x="8286750" y="0"/>
            <a:ext cx="617538" cy="298450"/>
          </a:xfrm>
          <a:prstGeom prst="rect">
            <a:avLst/>
          </a:prstGeom>
        </p:spPr>
        <p:txBody>
          <a:bodyPr vert="horz" wrap="square" lIns="91440" tIns="45720" rIns="0" bIns="45720" numCol="1" anchor="b" anchorCtr="0" compatLnSpc="1">
            <a:prstTxWarp prst="textNoShape">
              <a:avLst/>
            </a:prstTxWarp>
          </a:bodyPr>
          <a:lstStyle>
            <a:lvl1pPr algn="r" defTabSz="457200">
              <a:defRPr sz="900">
                <a:solidFill>
                  <a:srgbClr val="646464"/>
                </a:solidFill>
                <a:latin typeface="Arial" pitchFamily="51" charset="0"/>
                <a:ea typeface="Arial" pitchFamily="51" charset="0"/>
                <a:cs typeface="Arial" pitchFamily="51" charset="0"/>
              </a:defRPr>
            </a:lvl1pPr>
          </a:lstStyle>
          <a:p>
            <a:pPr>
              <a:defRPr/>
            </a:pPr>
            <a:fld id="{AB0B6C12-800A-4836-AD0A-388306EBE49B}" type="slidenum">
              <a:rPr lang="fr-FR"/>
              <a:pPr>
                <a:defRPr/>
              </a:pPr>
              <a:t>‹#›</a:t>
            </a:fld>
            <a:endParaRPr lang="fr-FR"/>
          </a:p>
        </p:txBody>
      </p:sp>
      <p:sp>
        <p:nvSpPr>
          <p:cNvPr id="6" name="Date Placeholder 6"/>
          <p:cNvSpPr>
            <a:spLocks noGrp="1"/>
          </p:cNvSpPr>
          <p:nvPr>
            <p:ph type="dt" sz="half" idx="2"/>
          </p:nvPr>
        </p:nvSpPr>
        <p:spPr>
          <a:xfrm>
            <a:off x="787400" y="0"/>
            <a:ext cx="1812925" cy="298450"/>
          </a:xfrm>
          <a:prstGeom prst="rect">
            <a:avLst/>
          </a:prstGeom>
        </p:spPr>
        <p:txBody>
          <a:bodyPr vert="horz" lIns="91440" tIns="45720" rIns="91440" bIns="45720" rtlCol="0" anchor="b" anchorCtr="0"/>
          <a:lstStyle>
            <a:lvl1pPr algn="l" defTabSz="457200">
              <a:defRPr sz="900" b="0">
                <a:solidFill>
                  <a:srgbClr val="646464"/>
                </a:solidFill>
                <a:latin typeface="Arial" charset="0"/>
              </a:defRPr>
            </a:lvl1pPr>
          </a:lstStyle>
          <a:p>
            <a:pPr>
              <a:defRPr/>
            </a:pPr>
            <a:endParaRPr lang="fr-FR"/>
          </a:p>
        </p:txBody>
      </p:sp>
      <p:cxnSp>
        <p:nvCxnSpPr>
          <p:cNvPr id="8" name="Straight Connector 7"/>
          <p:cNvCxnSpPr/>
          <p:nvPr/>
        </p:nvCxnSpPr>
        <p:spPr>
          <a:xfrm flipH="1">
            <a:off x="887413" y="1239838"/>
            <a:ext cx="8256587" cy="0"/>
          </a:xfrm>
          <a:prstGeom prst="line">
            <a:avLst/>
          </a:prstGeom>
          <a:ln>
            <a:solidFill>
              <a:srgbClr val="E60D2E"/>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079" name="Text Placeholder 1"/>
          <p:cNvSpPr>
            <a:spLocks noGrp="1"/>
          </p:cNvSpPr>
          <p:nvPr>
            <p:ph type="body" idx="1"/>
          </p:nvPr>
        </p:nvSpPr>
        <p:spPr bwMode="auto">
          <a:xfrm>
            <a:off x="788988" y="1630363"/>
            <a:ext cx="8099425" cy="486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Modifiez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pic>
        <p:nvPicPr>
          <p:cNvPr id="3080" name="Picture Placeholder 1"/>
          <p:cNvPicPr>
            <a:picLocks noChangeAspect="1"/>
          </p:cNvPicPr>
          <p:nvPr/>
        </p:nvPicPr>
        <p:blipFill>
          <a:blip r:embed="rId19" cstate="print">
            <a:extLst>
              <a:ext uri="{28A0092B-C50C-407E-A947-70E740481C1C}">
                <a14:useLocalDpi xmlns:a14="http://schemas.microsoft.com/office/drawing/2010/main" val="0"/>
              </a:ext>
            </a:extLst>
          </a:blip>
          <a:srcRect t="633" b="-406"/>
          <a:stretch>
            <a:fillRect/>
          </a:stretch>
        </p:blipFill>
        <p:spPr bwMode="auto">
          <a:xfrm>
            <a:off x="192088" y="293688"/>
            <a:ext cx="169862"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07" r:id="rId1"/>
    <p:sldLayoutId id="2147485308" r:id="rId2"/>
    <p:sldLayoutId id="2147485309" r:id="rId3"/>
    <p:sldLayoutId id="2147485310" r:id="rId4"/>
    <p:sldLayoutId id="2147485311" r:id="rId5"/>
    <p:sldLayoutId id="2147485312" r:id="rId6"/>
    <p:sldLayoutId id="2147485313" r:id="rId7"/>
    <p:sldLayoutId id="2147485314" r:id="rId8"/>
    <p:sldLayoutId id="2147485315" r:id="rId9"/>
    <p:sldLayoutId id="2147485316" r:id="rId10"/>
    <p:sldLayoutId id="2147485317" r:id="rId11"/>
    <p:sldLayoutId id="2147485318" r:id="rId12"/>
    <p:sldLayoutId id="2147485319" r:id="rId13"/>
    <p:sldLayoutId id="2147485320" r:id="rId14"/>
    <p:sldLayoutId id="2147485321" r:id="rId15"/>
    <p:sldLayoutId id="2147485334" r:id="rId16"/>
    <p:sldLayoutId id="2147485335" r:id="rId17"/>
  </p:sldLayoutIdLst>
  <p:hf sldNum="0" hdr="0" ftr="0" dt="0"/>
  <p:txStyles>
    <p:titleStyle>
      <a:lvl1pPr algn="l" defTabSz="457200" rtl="0" eaLnBrk="0" fontAlgn="base" hangingPunct="0">
        <a:lnSpc>
          <a:spcPct val="90000"/>
        </a:lnSpc>
        <a:spcBef>
          <a:spcPct val="0"/>
        </a:spcBef>
        <a:spcAft>
          <a:spcPct val="0"/>
        </a:spcAft>
        <a:defRPr sz="3000" kern="1200">
          <a:solidFill>
            <a:schemeClr val="tx1"/>
          </a:solidFill>
          <a:latin typeface="+mj-lt"/>
          <a:ea typeface="Geneva" pitchFamily="51" charset="-128"/>
          <a:cs typeface="Geneva" pitchFamily="51" charset="-128"/>
        </a:defRPr>
      </a:lvl1pPr>
      <a:lvl2pPr algn="l" defTabSz="457200" rtl="0" eaLnBrk="0" fontAlgn="base" hangingPunct="0">
        <a:lnSpc>
          <a:spcPct val="90000"/>
        </a:lnSpc>
        <a:spcBef>
          <a:spcPct val="0"/>
        </a:spcBef>
        <a:spcAft>
          <a:spcPct val="0"/>
        </a:spcAft>
        <a:defRPr sz="3000">
          <a:solidFill>
            <a:schemeClr val="tx1"/>
          </a:solidFill>
          <a:latin typeface="Arial" pitchFamily="34" charset="0"/>
          <a:ea typeface="Geneva" pitchFamily="51" charset="-128"/>
          <a:cs typeface="Geneva" pitchFamily="51" charset="-128"/>
        </a:defRPr>
      </a:lvl2pPr>
      <a:lvl3pPr algn="l" defTabSz="457200" rtl="0" eaLnBrk="0" fontAlgn="base" hangingPunct="0">
        <a:lnSpc>
          <a:spcPct val="90000"/>
        </a:lnSpc>
        <a:spcBef>
          <a:spcPct val="0"/>
        </a:spcBef>
        <a:spcAft>
          <a:spcPct val="0"/>
        </a:spcAft>
        <a:defRPr sz="3000">
          <a:solidFill>
            <a:schemeClr val="tx1"/>
          </a:solidFill>
          <a:latin typeface="Arial" pitchFamily="34" charset="0"/>
          <a:ea typeface="Geneva" pitchFamily="51" charset="-128"/>
          <a:cs typeface="Geneva" pitchFamily="51" charset="-128"/>
        </a:defRPr>
      </a:lvl3pPr>
      <a:lvl4pPr algn="l" defTabSz="457200" rtl="0" eaLnBrk="0" fontAlgn="base" hangingPunct="0">
        <a:lnSpc>
          <a:spcPct val="90000"/>
        </a:lnSpc>
        <a:spcBef>
          <a:spcPct val="0"/>
        </a:spcBef>
        <a:spcAft>
          <a:spcPct val="0"/>
        </a:spcAft>
        <a:defRPr sz="3000">
          <a:solidFill>
            <a:schemeClr val="tx1"/>
          </a:solidFill>
          <a:latin typeface="Arial" pitchFamily="34" charset="0"/>
          <a:ea typeface="Geneva" pitchFamily="51" charset="-128"/>
          <a:cs typeface="Geneva" pitchFamily="51" charset="-128"/>
        </a:defRPr>
      </a:lvl4pPr>
      <a:lvl5pPr algn="l" defTabSz="457200" rtl="0" eaLnBrk="0" fontAlgn="base" hangingPunct="0">
        <a:lnSpc>
          <a:spcPct val="90000"/>
        </a:lnSpc>
        <a:spcBef>
          <a:spcPct val="0"/>
        </a:spcBef>
        <a:spcAft>
          <a:spcPct val="0"/>
        </a:spcAft>
        <a:defRPr sz="3000">
          <a:solidFill>
            <a:schemeClr val="tx1"/>
          </a:solidFill>
          <a:latin typeface="Arial" pitchFamily="34" charset="0"/>
          <a:ea typeface="Geneva" pitchFamily="51" charset="-128"/>
          <a:cs typeface="Geneva" pitchFamily="51" charset="-128"/>
        </a:defRPr>
      </a:lvl5pPr>
      <a:lvl6pPr marL="457200" algn="l" defTabSz="457200" rtl="0" eaLnBrk="1" fontAlgn="base" hangingPunct="1">
        <a:lnSpc>
          <a:spcPts val="3000"/>
        </a:lnSpc>
        <a:spcBef>
          <a:spcPct val="0"/>
        </a:spcBef>
        <a:spcAft>
          <a:spcPct val="0"/>
        </a:spcAft>
        <a:defRPr sz="2900">
          <a:solidFill>
            <a:srgbClr val="007EA3"/>
          </a:solidFill>
          <a:latin typeface="Georgia" pitchFamily="51" charset="0"/>
          <a:ea typeface="Geneva" pitchFamily="51" charset="-128"/>
          <a:cs typeface="Geneva" pitchFamily="51" charset="-128"/>
        </a:defRPr>
      </a:lvl6pPr>
      <a:lvl7pPr marL="914400" algn="l" defTabSz="457200" rtl="0" eaLnBrk="1" fontAlgn="base" hangingPunct="1">
        <a:lnSpc>
          <a:spcPts val="3000"/>
        </a:lnSpc>
        <a:spcBef>
          <a:spcPct val="0"/>
        </a:spcBef>
        <a:spcAft>
          <a:spcPct val="0"/>
        </a:spcAft>
        <a:defRPr sz="2900">
          <a:solidFill>
            <a:srgbClr val="007EA3"/>
          </a:solidFill>
          <a:latin typeface="Georgia" pitchFamily="51" charset="0"/>
          <a:ea typeface="Geneva" pitchFamily="51" charset="-128"/>
          <a:cs typeface="Geneva" pitchFamily="51" charset="-128"/>
        </a:defRPr>
      </a:lvl7pPr>
      <a:lvl8pPr marL="1371600" algn="l" defTabSz="457200" rtl="0" eaLnBrk="1" fontAlgn="base" hangingPunct="1">
        <a:lnSpc>
          <a:spcPts val="3000"/>
        </a:lnSpc>
        <a:spcBef>
          <a:spcPct val="0"/>
        </a:spcBef>
        <a:spcAft>
          <a:spcPct val="0"/>
        </a:spcAft>
        <a:defRPr sz="2900">
          <a:solidFill>
            <a:srgbClr val="007EA3"/>
          </a:solidFill>
          <a:latin typeface="Georgia" pitchFamily="51" charset="0"/>
          <a:ea typeface="Geneva" pitchFamily="51" charset="-128"/>
          <a:cs typeface="Geneva" pitchFamily="51" charset="-128"/>
        </a:defRPr>
      </a:lvl8pPr>
      <a:lvl9pPr marL="1828800" algn="l" defTabSz="457200" rtl="0" eaLnBrk="1" fontAlgn="base" hangingPunct="1">
        <a:lnSpc>
          <a:spcPts val="3000"/>
        </a:lnSpc>
        <a:spcBef>
          <a:spcPct val="0"/>
        </a:spcBef>
        <a:spcAft>
          <a:spcPct val="0"/>
        </a:spcAft>
        <a:defRPr sz="2900">
          <a:solidFill>
            <a:srgbClr val="007EA3"/>
          </a:solidFill>
          <a:latin typeface="Georgia" pitchFamily="51" charset="0"/>
          <a:ea typeface="Geneva" pitchFamily="51" charset="-128"/>
          <a:cs typeface="Geneva" pitchFamily="51" charset="-128"/>
        </a:defRPr>
      </a:lvl9pPr>
    </p:titleStyle>
    <p:bodyStyle>
      <a:lvl1pPr algn="l" defTabSz="457200" rtl="0" eaLnBrk="0" fontAlgn="base" hangingPunct="0">
        <a:spcBef>
          <a:spcPts val="1000"/>
        </a:spcBef>
        <a:spcAft>
          <a:spcPct val="0"/>
        </a:spcAft>
        <a:buFont typeface="Arial" pitchFamily="34" charset="0"/>
        <a:tabLst>
          <a:tab pos="182563" algn="l"/>
        </a:tabLst>
        <a:defRPr lang="en-GB" kern="1200" dirty="0">
          <a:solidFill>
            <a:schemeClr val="tx1"/>
          </a:solidFill>
          <a:latin typeface="Arial"/>
          <a:ea typeface="Geneva" pitchFamily="51" charset="-128"/>
          <a:cs typeface="Geneva" pitchFamily="51" charset="-128"/>
        </a:defRPr>
      </a:lvl1pPr>
      <a:lvl2pPr marL="179388" indent="-179388" algn="l" defTabSz="457200" rtl="0" eaLnBrk="0" fontAlgn="base" hangingPunct="0">
        <a:spcBef>
          <a:spcPts val="1000"/>
        </a:spcBef>
        <a:spcAft>
          <a:spcPct val="0"/>
        </a:spcAft>
        <a:buFont typeface="Arial" pitchFamily="34" charset="0"/>
        <a:buChar char="•"/>
        <a:defRPr lang="en-GB" kern="1200" dirty="0">
          <a:solidFill>
            <a:schemeClr val="tx1"/>
          </a:solidFill>
          <a:latin typeface="Arial"/>
          <a:ea typeface="Geneva"/>
          <a:cs typeface="Arial"/>
        </a:defRPr>
      </a:lvl2pPr>
      <a:lvl3pPr marL="447675" indent="-257175" algn="l" defTabSz="457200" rtl="0" eaLnBrk="0" fontAlgn="base" hangingPunct="0">
        <a:spcBef>
          <a:spcPts val="450"/>
        </a:spcBef>
        <a:spcAft>
          <a:spcPct val="0"/>
        </a:spcAft>
        <a:buFont typeface="Lucida Grande"/>
        <a:buChar char="−"/>
        <a:defRPr kern="1200">
          <a:solidFill>
            <a:schemeClr val="tx1"/>
          </a:solidFill>
          <a:latin typeface="Arial"/>
          <a:ea typeface="Geneva"/>
          <a:cs typeface="Arial"/>
        </a:defRPr>
      </a:lvl3pPr>
      <a:lvl4pPr marL="714375" indent="-255588" algn="l" defTabSz="457200" rtl="0" eaLnBrk="0" fontAlgn="base" hangingPunct="0">
        <a:spcBef>
          <a:spcPts val="450"/>
        </a:spcBef>
        <a:spcAft>
          <a:spcPct val="0"/>
        </a:spcAft>
        <a:buSzPct val="100000"/>
        <a:buFont typeface="Lucida Grande"/>
        <a:buChar char="−"/>
        <a:defRPr lang="en-US" kern="1200" dirty="0">
          <a:solidFill>
            <a:schemeClr val="tx1"/>
          </a:solidFill>
          <a:latin typeface="Arial"/>
          <a:ea typeface="Geneva"/>
          <a:cs typeface="Arial"/>
        </a:defRPr>
      </a:lvl4pPr>
      <a:lvl5pPr marL="990600" indent="-285750" algn="l" defTabSz="457200" rtl="0" eaLnBrk="0" fontAlgn="base" hangingPunct="0">
        <a:spcBef>
          <a:spcPts val="450"/>
        </a:spcBef>
        <a:spcAft>
          <a:spcPct val="0"/>
        </a:spcAft>
        <a:buFont typeface="Arial" pitchFamily="34" charset="0"/>
        <a:buChar char="•"/>
        <a:defRPr kern="1200">
          <a:solidFill>
            <a:schemeClr val="tx1"/>
          </a:solidFill>
          <a:latin typeface="Arial"/>
          <a:ea typeface="Geneva"/>
          <a:cs typeface="Arial"/>
        </a:defRPr>
      </a:lvl5pPr>
      <a:lvl6pPr marL="1000125" indent="-285750" algn="l" defTabSz="533400" rtl="0" eaLnBrk="1" latinLnBrk="0" hangingPunct="1">
        <a:spcBef>
          <a:spcPct val="20000"/>
        </a:spcBef>
        <a:buFont typeface="Arial" pitchFamily="34" charset="0"/>
        <a:buChar char="•"/>
        <a:defRPr sz="1800" kern="1200" baseline="0">
          <a:solidFill>
            <a:schemeClr val="tx2"/>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2" descr="RT_Alcan_logo_red"/>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69888" y="376238"/>
            <a:ext cx="277812"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title"/>
          </p:nvPr>
        </p:nvSpPr>
        <p:spPr bwMode="auto">
          <a:xfrm>
            <a:off x="971550" y="260350"/>
            <a:ext cx="79216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fr-FR"/>
              <a:t>Click to edit Master title style</a:t>
            </a:r>
          </a:p>
        </p:txBody>
      </p:sp>
      <p:sp>
        <p:nvSpPr>
          <p:cNvPr id="4100" name="Rectangle 4"/>
          <p:cNvSpPr>
            <a:spLocks noGrp="1" noChangeArrowheads="1"/>
          </p:cNvSpPr>
          <p:nvPr>
            <p:ph type="body" idx="1"/>
          </p:nvPr>
        </p:nvSpPr>
        <p:spPr bwMode="auto">
          <a:xfrm>
            <a:off x="971550" y="1462088"/>
            <a:ext cx="7921625" cy="490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fr-FR"/>
              <a:t>Click to edit Master text styles</a:t>
            </a:r>
          </a:p>
          <a:p>
            <a:pPr lvl="1"/>
            <a:r>
              <a:rPr lang="en-AU" altLang="fr-FR"/>
              <a:t>Title</a:t>
            </a:r>
          </a:p>
          <a:p>
            <a:pPr lvl="2"/>
            <a:r>
              <a:rPr lang="en-AU" altLang="fr-FR"/>
              <a:t>Third level</a:t>
            </a:r>
          </a:p>
          <a:p>
            <a:pPr lvl="3"/>
            <a:r>
              <a:rPr lang="en-AU" altLang="fr-FR"/>
              <a:t>Fourth level</a:t>
            </a:r>
          </a:p>
          <a:p>
            <a:pPr lvl="4"/>
            <a:r>
              <a:rPr lang="en-AU" altLang="fr-FR"/>
              <a:t>Fifth level</a:t>
            </a:r>
          </a:p>
        </p:txBody>
      </p:sp>
      <p:sp>
        <p:nvSpPr>
          <p:cNvPr id="5125" name="Text Box 5"/>
          <p:cNvSpPr txBox="1">
            <a:spLocks noChangeArrowheads="1"/>
          </p:cNvSpPr>
          <p:nvPr/>
        </p:nvSpPr>
        <p:spPr bwMode="auto">
          <a:xfrm>
            <a:off x="879475" y="4581525"/>
            <a:ext cx="7785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defRPr/>
            </a:pPr>
            <a:endParaRPr lang="en-AU" altLang="fr-FR">
              <a:solidFill>
                <a:srgbClr val="665546"/>
              </a:solidFill>
            </a:endParaRPr>
          </a:p>
        </p:txBody>
      </p:sp>
      <p:sp>
        <p:nvSpPr>
          <p:cNvPr id="332806" name="Rectangle 6"/>
          <p:cNvSpPr>
            <a:spLocks noGrp="1" noChangeArrowheads="1"/>
          </p:cNvSpPr>
          <p:nvPr>
            <p:ph type="dt" sz="half" idx="2"/>
          </p:nvPr>
        </p:nvSpPr>
        <p:spPr bwMode="auto">
          <a:xfrm>
            <a:off x="973138" y="6532563"/>
            <a:ext cx="1417637" cy="249237"/>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000">
                <a:solidFill>
                  <a:srgbClr val="665546"/>
                </a:solidFill>
                <a:latin typeface="Arial" charset="0"/>
              </a:defRPr>
            </a:lvl1pPr>
          </a:lstStyle>
          <a:p>
            <a:pPr>
              <a:defRPr/>
            </a:pPr>
            <a:endParaRPr lang="en-AU"/>
          </a:p>
        </p:txBody>
      </p:sp>
      <p:sp>
        <p:nvSpPr>
          <p:cNvPr id="332808" name="Rectangle 8"/>
          <p:cNvSpPr>
            <a:spLocks noGrp="1" noChangeArrowheads="1"/>
          </p:cNvSpPr>
          <p:nvPr>
            <p:ph type="sldNum" sz="quarter" idx="4"/>
          </p:nvPr>
        </p:nvSpPr>
        <p:spPr bwMode="auto">
          <a:xfrm>
            <a:off x="7459663" y="6529388"/>
            <a:ext cx="1417637" cy="249237"/>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000">
                <a:solidFill>
                  <a:srgbClr val="665546"/>
                </a:solidFill>
                <a:latin typeface="Arial" charset="0"/>
              </a:defRPr>
            </a:lvl1pPr>
          </a:lstStyle>
          <a:p>
            <a:pPr>
              <a:defRPr/>
            </a:pPr>
            <a:fld id="{7614B994-3454-49F0-A2EC-F8EEDAB859A5}" type="slidenum">
              <a:rPr lang="en-AU"/>
              <a:pPr>
                <a:defRPr/>
              </a:pPr>
              <a:t>‹#›</a:t>
            </a:fld>
            <a:endParaRPr lang="en-AU"/>
          </a:p>
        </p:txBody>
      </p:sp>
      <p:sp>
        <p:nvSpPr>
          <p:cNvPr id="332809" name="Rectangle 9"/>
          <p:cNvSpPr>
            <a:spLocks noGrp="1" noChangeArrowheads="1"/>
          </p:cNvSpPr>
          <p:nvPr>
            <p:ph type="ftr" sz="quarter" idx="3"/>
          </p:nvPr>
        </p:nvSpPr>
        <p:spPr bwMode="auto">
          <a:xfrm>
            <a:off x="2395538" y="6538913"/>
            <a:ext cx="4700587" cy="249237"/>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defRPr sz="1000">
                <a:solidFill>
                  <a:srgbClr val="665546"/>
                </a:solidFill>
                <a:latin typeface="Arial" charset="0"/>
              </a:defRPr>
            </a:lvl1pPr>
          </a:lstStyle>
          <a:p>
            <a:pPr>
              <a:defRPr/>
            </a:pPr>
            <a:r>
              <a:rPr lang="en-AU"/>
              <a:t>Presentation title / Titre de la présentationRTA IS&amp;T Governance Forum, Pacific - Nov 2008</a:t>
            </a:r>
          </a:p>
        </p:txBody>
      </p:sp>
    </p:spTree>
  </p:cSld>
  <p:clrMap bg1="lt1" tx1="dk1" bg2="lt2" tx2="dk2" accent1="accent1" accent2="accent2" accent3="accent3" accent4="accent4" accent5="accent5" accent6="accent6" hlink="hlink" folHlink="folHlink"/>
  <p:sldLayoutIdLst>
    <p:sldLayoutId id="2147485322" r:id="rId1"/>
    <p:sldLayoutId id="2147485285" r:id="rId2"/>
    <p:sldLayoutId id="2147485286" r:id="rId3"/>
    <p:sldLayoutId id="2147485287" r:id="rId4"/>
    <p:sldLayoutId id="2147485288" r:id="rId5"/>
    <p:sldLayoutId id="2147485289" r:id="rId6"/>
    <p:sldLayoutId id="2147485290" r:id="rId7"/>
    <p:sldLayoutId id="2147485291" r:id="rId8"/>
    <p:sldLayoutId id="2147485292" r:id="rId9"/>
    <p:sldLayoutId id="2147485293" r:id="rId10"/>
    <p:sldLayoutId id="2147485294" r:id="rId11"/>
  </p:sldLayoutIdLst>
  <p:hf hdr="0" ftr="0" dt="0"/>
  <p:txStyles>
    <p:titleStyle>
      <a:lvl1pPr algn="l" rtl="0" eaLnBrk="0" fontAlgn="base" hangingPunct="0">
        <a:lnSpc>
          <a:spcPct val="85000"/>
        </a:lnSpc>
        <a:spcBef>
          <a:spcPct val="0"/>
        </a:spcBef>
        <a:spcAft>
          <a:spcPct val="0"/>
        </a:spcAft>
        <a:defRPr sz="3200">
          <a:solidFill>
            <a:srgbClr val="007EA3"/>
          </a:solidFill>
          <a:latin typeface="+mj-lt"/>
          <a:ea typeface="+mj-ea"/>
          <a:cs typeface="+mj-cs"/>
        </a:defRPr>
      </a:lvl1pPr>
      <a:lvl2pPr algn="l" rtl="0" eaLnBrk="0" fontAlgn="base" hangingPunct="0">
        <a:lnSpc>
          <a:spcPct val="85000"/>
        </a:lnSpc>
        <a:spcBef>
          <a:spcPct val="0"/>
        </a:spcBef>
        <a:spcAft>
          <a:spcPct val="0"/>
        </a:spcAft>
        <a:defRPr sz="3200">
          <a:solidFill>
            <a:srgbClr val="007EA3"/>
          </a:solidFill>
          <a:latin typeface="Georgia" pitchFamily="18" charset="0"/>
        </a:defRPr>
      </a:lvl2pPr>
      <a:lvl3pPr algn="l" rtl="0" eaLnBrk="0" fontAlgn="base" hangingPunct="0">
        <a:lnSpc>
          <a:spcPct val="85000"/>
        </a:lnSpc>
        <a:spcBef>
          <a:spcPct val="0"/>
        </a:spcBef>
        <a:spcAft>
          <a:spcPct val="0"/>
        </a:spcAft>
        <a:defRPr sz="3200">
          <a:solidFill>
            <a:srgbClr val="007EA3"/>
          </a:solidFill>
          <a:latin typeface="Georgia" pitchFamily="18" charset="0"/>
        </a:defRPr>
      </a:lvl3pPr>
      <a:lvl4pPr algn="l" rtl="0" eaLnBrk="0" fontAlgn="base" hangingPunct="0">
        <a:lnSpc>
          <a:spcPct val="85000"/>
        </a:lnSpc>
        <a:spcBef>
          <a:spcPct val="0"/>
        </a:spcBef>
        <a:spcAft>
          <a:spcPct val="0"/>
        </a:spcAft>
        <a:defRPr sz="3200">
          <a:solidFill>
            <a:srgbClr val="007EA3"/>
          </a:solidFill>
          <a:latin typeface="Georgia" pitchFamily="18" charset="0"/>
        </a:defRPr>
      </a:lvl4pPr>
      <a:lvl5pPr algn="l" rtl="0" eaLnBrk="0" fontAlgn="base" hangingPunct="0">
        <a:lnSpc>
          <a:spcPct val="85000"/>
        </a:lnSpc>
        <a:spcBef>
          <a:spcPct val="0"/>
        </a:spcBef>
        <a:spcAft>
          <a:spcPct val="0"/>
        </a:spcAft>
        <a:defRPr sz="3200">
          <a:solidFill>
            <a:srgbClr val="007EA3"/>
          </a:solidFill>
          <a:latin typeface="Georgia" pitchFamily="18" charset="0"/>
        </a:defRPr>
      </a:lvl5pPr>
      <a:lvl6pPr marL="457200" algn="l" rtl="0" fontAlgn="base">
        <a:lnSpc>
          <a:spcPct val="85000"/>
        </a:lnSpc>
        <a:spcBef>
          <a:spcPct val="0"/>
        </a:spcBef>
        <a:spcAft>
          <a:spcPct val="0"/>
        </a:spcAft>
        <a:defRPr sz="3200">
          <a:solidFill>
            <a:srgbClr val="007EA3"/>
          </a:solidFill>
          <a:latin typeface="Georgia" pitchFamily="18" charset="0"/>
        </a:defRPr>
      </a:lvl6pPr>
      <a:lvl7pPr marL="914400" algn="l" rtl="0" fontAlgn="base">
        <a:lnSpc>
          <a:spcPct val="85000"/>
        </a:lnSpc>
        <a:spcBef>
          <a:spcPct val="0"/>
        </a:spcBef>
        <a:spcAft>
          <a:spcPct val="0"/>
        </a:spcAft>
        <a:defRPr sz="3200">
          <a:solidFill>
            <a:srgbClr val="007EA3"/>
          </a:solidFill>
          <a:latin typeface="Georgia" pitchFamily="18" charset="0"/>
        </a:defRPr>
      </a:lvl7pPr>
      <a:lvl8pPr marL="1371600" algn="l" rtl="0" fontAlgn="base">
        <a:lnSpc>
          <a:spcPct val="85000"/>
        </a:lnSpc>
        <a:spcBef>
          <a:spcPct val="0"/>
        </a:spcBef>
        <a:spcAft>
          <a:spcPct val="0"/>
        </a:spcAft>
        <a:defRPr sz="3200">
          <a:solidFill>
            <a:srgbClr val="007EA3"/>
          </a:solidFill>
          <a:latin typeface="Georgia" pitchFamily="18" charset="0"/>
        </a:defRPr>
      </a:lvl8pPr>
      <a:lvl9pPr marL="1828800" algn="l" rtl="0" fontAlgn="base">
        <a:lnSpc>
          <a:spcPct val="85000"/>
        </a:lnSpc>
        <a:spcBef>
          <a:spcPct val="0"/>
        </a:spcBef>
        <a:spcAft>
          <a:spcPct val="0"/>
        </a:spcAft>
        <a:defRPr sz="3200">
          <a:solidFill>
            <a:srgbClr val="007EA3"/>
          </a:solidFill>
          <a:latin typeface="Georgia" pitchFamily="18" charset="0"/>
        </a:defRPr>
      </a:lvl9pPr>
    </p:titleStyle>
    <p:bodyStyle>
      <a:lvl1pPr marL="342900" indent="-342900" algn="l" rtl="0" eaLnBrk="0" fontAlgn="base" hangingPunct="0">
        <a:lnSpc>
          <a:spcPct val="120000"/>
        </a:lnSpc>
        <a:spcBef>
          <a:spcPct val="35000"/>
        </a:spcBef>
        <a:spcAft>
          <a:spcPct val="0"/>
        </a:spcAft>
        <a:buChar char="•"/>
        <a:defRPr>
          <a:solidFill>
            <a:srgbClr val="665546"/>
          </a:solidFill>
          <a:latin typeface="+mn-lt"/>
          <a:ea typeface="+mn-ea"/>
          <a:cs typeface="+mn-cs"/>
        </a:defRPr>
      </a:lvl1pPr>
      <a:lvl2pPr marL="742950" indent="-285750" algn="l" rtl="0" eaLnBrk="0" fontAlgn="base" hangingPunct="0">
        <a:lnSpc>
          <a:spcPct val="120000"/>
        </a:lnSpc>
        <a:spcBef>
          <a:spcPct val="35000"/>
        </a:spcBef>
        <a:spcAft>
          <a:spcPct val="0"/>
        </a:spcAft>
        <a:buChar char="–"/>
        <a:defRPr>
          <a:solidFill>
            <a:srgbClr val="665546"/>
          </a:solidFill>
          <a:latin typeface="+mn-lt"/>
        </a:defRPr>
      </a:lvl2pPr>
      <a:lvl3pPr marL="1143000" indent="-228600" algn="l" rtl="0" eaLnBrk="0" fontAlgn="base" hangingPunct="0">
        <a:lnSpc>
          <a:spcPct val="120000"/>
        </a:lnSpc>
        <a:spcBef>
          <a:spcPct val="35000"/>
        </a:spcBef>
        <a:spcAft>
          <a:spcPct val="0"/>
        </a:spcAft>
        <a:buChar char="•"/>
        <a:defRPr sz="1600">
          <a:solidFill>
            <a:srgbClr val="665546"/>
          </a:solidFill>
          <a:latin typeface="+mn-lt"/>
        </a:defRPr>
      </a:lvl3pPr>
      <a:lvl4pPr marL="1600200" indent="-228600" algn="l" rtl="0" eaLnBrk="0" fontAlgn="base" hangingPunct="0">
        <a:lnSpc>
          <a:spcPct val="120000"/>
        </a:lnSpc>
        <a:spcBef>
          <a:spcPct val="35000"/>
        </a:spcBef>
        <a:spcAft>
          <a:spcPct val="0"/>
        </a:spcAft>
        <a:buChar char="–"/>
        <a:defRPr sz="1400">
          <a:solidFill>
            <a:srgbClr val="665546"/>
          </a:solidFill>
          <a:latin typeface="+mn-lt"/>
        </a:defRPr>
      </a:lvl4pPr>
      <a:lvl5pPr marL="2057400" indent="-228600" algn="l" rtl="0" eaLnBrk="0" fontAlgn="base" hangingPunct="0">
        <a:lnSpc>
          <a:spcPct val="120000"/>
        </a:lnSpc>
        <a:spcBef>
          <a:spcPct val="35000"/>
        </a:spcBef>
        <a:spcAft>
          <a:spcPct val="0"/>
        </a:spcAft>
        <a:buChar char="»"/>
        <a:defRPr sz="1200">
          <a:solidFill>
            <a:srgbClr val="665546"/>
          </a:solidFill>
          <a:latin typeface="+mn-lt"/>
        </a:defRPr>
      </a:lvl5pPr>
      <a:lvl6pPr marL="2514600" indent="-228600" algn="l" rtl="0" fontAlgn="base">
        <a:lnSpc>
          <a:spcPct val="120000"/>
        </a:lnSpc>
        <a:spcBef>
          <a:spcPct val="35000"/>
        </a:spcBef>
        <a:spcAft>
          <a:spcPct val="0"/>
        </a:spcAft>
        <a:buChar char="»"/>
        <a:defRPr sz="1200">
          <a:solidFill>
            <a:srgbClr val="665546"/>
          </a:solidFill>
          <a:latin typeface="+mn-lt"/>
        </a:defRPr>
      </a:lvl6pPr>
      <a:lvl7pPr marL="2971800" indent="-228600" algn="l" rtl="0" fontAlgn="base">
        <a:lnSpc>
          <a:spcPct val="120000"/>
        </a:lnSpc>
        <a:spcBef>
          <a:spcPct val="35000"/>
        </a:spcBef>
        <a:spcAft>
          <a:spcPct val="0"/>
        </a:spcAft>
        <a:buChar char="»"/>
        <a:defRPr sz="1200">
          <a:solidFill>
            <a:srgbClr val="665546"/>
          </a:solidFill>
          <a:latin typeface="+mn-lt"/>
        </a:defRPr>
      </a:lvl7pPr>
      <a:lvl8pPr marL="3429000" indent="-228600" algn="l" rtl="0" fontAlgn="base">
        <a:lnSpc>
          <a:spcPct val="120000"/>
        </a:lnSpc>
        <a:spcBef>
          <a:spcPct val="35000"/>
        </a:spcBef>
        <a:spcAft>
          <a:spcPct val="0"/>
        </a:spcAft>
        <a:buChar char="»"/>
        <a:defRPr sz="1200">
          <a:solidFill>
            <a:srgbClr val="665546"/>
          </a:solidFill>
          <a:latin typeface="+mn-lt"/>
        </a:defRPr>
      </a:lvl8pPr>
      <a:lvl9pPr marL="3886200" indent="-228600" algn="l" rtl="0" fontAlgn="base">
        <a:lnSpc>
          <a:spcPct val="120000"/>
        </a:lnSpc>
        <a:spcBef>
          <a:spcPct val="35000"/>
        </a:spcBef>
        <a:spcAft>
          <a:spcPct val="0"/>
        </a:spcAft>
        <a:buChar char="»"/>
        <a:defRPr sz="1200">
          <a:solidFill>
            <a:srgbClr val="665546"/>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7" descr="RT_Alcan_logo_red"/>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69888" y="376238"/>
            <a:ext cx="277812"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19"/>
          <p:cNvSpPr>
            <a:spLocks noGrp="1" noChangeArrowheads="1"/>
          </p:cNvSpPr>
          <p:nvPr>
            <p:ph type="title"/>
          </p:nvPr>
        </p:nvSpPr>
        <p:spPr bwMode="auto">
          <a:xfrm>
            <a:off x="971550" y="260350"/>
            <a:ext cx="792162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 style du titre</a:t>
            </a:r>
            <a:endParaRPr lang="en-US" altLang="fr-FR"/>
          </a:p>
        </p:txBody>
      </p:sp>
      <p:sp>
        <p:nvSpPr>
          <p:cNvPr id="5124" name="Rectangle 20"/>
          <p:cNvSpPr>
            <a:spLocks noGrp="1" noChangeArrowheads="1"/>
          </p:cNvSpPr>
          <p:nvPr>
            <p:ph type="body" idx="1"/>
          </p:nvPr>
        </p:nvSpPr>
        <p:spPr bwMode="auto">
          <a:xfrm>
            <a:off x="971550" y="1130300"/>
            <a:ext cx="7921625" cy="523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fr-FR"/>
              <a:t>Click to edit Master text styles</a:t>
            </a:r>
          </a:p>
          <a:p>
            <a:pPr lvl="1"/>
            <a:r>
              <a:rPr lang="en-US" altLang="fr-FR"/>
              <a:t>Title</a:t>
            </a:r>
          </a:p>
          <a:p>
            <a:pPr lvl="2"/>
            <a:r>
              <a:rPr lang="en-US" altLang="fr-FR"/>
              <a:t>Third level</a:t>
            </a:r>
          </a:p>
          <a:p>
            <a:pPr lvl="3"/>
            <a:r>
              <a:rPr lang="en-US" altLang="fr-FR"/>
              <a:t>Fourth level</a:t>
            </a:r>
          </a:p>
          <a:p>
            <a:pPr lvl="4"/>
            <a:r>
              <a:rPr lang="en-US" altLang="fr-FR"/>
              <a:t>Fifth level</a:t>
            </a:r>
          </a:p>
        </p:txBody>
      </p:sp>
      <p:sp>
        <p:nvSpPr>
          <p:cNvPr id="6149" name="Text Box 22"/>
          <p:cNvSpPr txBox="1">
            <a:spLocks noChangeArrowheads="1"/>
          </p:cNvSpPr>
          <p:nvPr/>
        </p:nvSpPr>
        <p:spPr bwMode="auto">
          <a:xfrm>
            <a:off x="879475" y="4581525"/>
            <a:ext cx="7785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defRPr/>
            </a:pPr>
            <a:endParaRPr lang="fr-FR" altLang="fr-FR">
              <a:solidFill>
                <a:srgbClr val="665546"/>
              </a:solidFill>
            </a:endParaRPr>
          </a:p>
        </p:txBody>
      </p:sp>
      <p:sp>
        <p:nvSpPr>
          <p:cNvPr id="7191" name="Rectangle 23"/>
          <p:cNvSpPr>
            <a:spLocks noGrp="1" noChangeArrowheads="1"/>
          </p:cNvSpPr>
          <p:nvPr>
            <p:ph type="dt" sz="half" idx="2"/>
          </p:nvPr>
        </p:nvSpPr>
        <p:spPr bwMode="auto">
          <a:xfrm>
            <a:off x="973138" y="6532563"/>
            <a:ext cx="1417637" cy="2492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solidFill>
                  <a:srgbClr val="665546"/>
                </a:solidFill>
                <a:latin typeface="Arial" charset="0"/>
              </a:defRPr>
            </a:lvl1pPr>
          </a:lstStyle>
          <a:p>
            <a:pPr>
              <a:defRPr/>
            </a:pPr>
            <a:endParaRPr lang="en-US"/>
          </a:p>
        </p:txBody>
      </p:sp>
      <p:sp>
        <p:nvSpPr>
          <p:cNvPr id="7192" name="Rectangle 24"/>
          <p:cNvSpPr>
            <a:spLocks noGrp="1" noChangeArrowheads="1"/>
          </p:cNvSpPr>
          <p:nvPr>
            <p:ph type="ftr" sz="quarter" idx="3"/>
          </p:nvPr>
        </p:nvSpPr>
        <p:spPr bwMode="auto">
          <a:xfrm>
            <a:off x="2662238" y="6538913"/>
            <a:ext cx="4471987" cy="2492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solidFill>
                  <a:srgbClr val="665546"/>
                </a:solidFill>
                <a:latin typeface="Arial" charset="0"/>
              </a:defRPr>
            </a:lvl1pPr>
          </a:lstStyle>
          <a:p>
            <a:pPr>
              <a:defRPr/>
            </a:pPr>
            <a:r>
              <a:rPr lang="en-US"/>
              <a:t>RTA IS&amp;T STrategy, SLSJ Startegy</a:t>
            </a:r>
          </a:p>
        </p:txBody>
      </p:sp>
      <p:sp>
        <p:nvSpPr>
          <p:cNvPr id="7193" name="Rectangle 25"/>
          <p:cNvSpPr>
            <a:spLocks noGrp="1" noChangeArrowheads="1"/>
          </p:cNvSpPr>
          <p:nvPr>
            <p:ph type="sldNum" sz="quarter" idx="4"/>
          </p:nvPr>
        </p:nvSpPr>
        <p:spPr bwMode="auto">
          <a:xfrm>
            <a:off x="7459663" y="6529388"/>
            <a:ext cx="1417637" cy="2492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rgbClr val="665546"/>
                </a:solidFill>
                <a:latin typeface="Arial" charset="0"/>
              </a:defRPr>
            </a:lvl1pPr>
          </a:lstStyle>
          <a:p>
            <a:pPr>
              <a:defRPr/>
            </a:pPr>
            <a:fld id="{3C270617-CC72-4B30-918A-01B6C734D42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5323" r:id="rId1"/>
    <p:sldLayoutId id="2147485324" r:id="rId2"/>
    <p:sldLayoutId id="2147485325" r:id="rId3"/>
    <p:sldLayoutId id="2147485326" r:id="rId4"/>
    <p:sldLayoutId id="2147485327" r:id="rId5"/>
    <p:sldLayoutId id="2147485328" r:id="rId6"/>
    <p:sldLayoutId id="2147485329" r:id="rId7"/>
    <p:sldLayoutId id="2147485330" r:id="rId8"/>
    <p:sldLayoutId id="2147485331" r:id="rId9"/>
    <p:sldLayoutId id="2147485332" r:id="rId10"/>
    <p:sldLayoutId id="2147485333" r:id="rId11"/>
  </p:sldLayoutIdLst>
  <p:hf hdr="0" dt="0"/>
  <p:txStyles>
    <p:titleStyle>
      <a:lvl1pPr algn="l" rtl="0" eaLnBrk="0" fontAlgn="base" hangingPunct="0">
        <a:lnSpc>
          <a:spcPct val="85000"/>
        </a:lnSpc>
        <a:spcBef>
          <a:spcPct val="0"/>
        </a:spcBef>
        <a:spcAft>
          <a:spcPct val="0"/>
        </a:spcAft>
        <a:defRPr sz="2400">
          <a:solidFill>
            <a:srgbClr val="007EA3"/>
          </a:solidFill>
          <a:latin typeface="+mj-lt"/>
          <a:ea typeface="+mj-ea"/>
          <a:cs typeface="+mj-cs"/>
        </a:defRPr>
      </a:lvl1pPr>
      <a:lvl2pPr algn="l" rtl="0" eaLnBrk="0" fontAlgn="base" hangingPunct="0">
        <a:lnSpc>
          <a:spcPct val="85000"/>
        </a:lnSpc>
        <a:spcBef>
          <a:spcPct val="0"/>
        </a:spcBef>
        <a:spcAft>
          <a:spcPct val="0"/>
        </a:spcAft>
        <a:defRPr sz="2400">
          <a:solidFill>
            <a:srgbClr val="007EA3"/>
          </a:solidFill>
          <a:latin typeface="Georgia" pitchFamily="18" charset="0"/>
        </a:defRPr>
      </a:lvl2pPr>
      <a:lvl3pPr algn="l" rtl="0" eaLnBrk="0" fontAlgn="base" hangingPunct="0">
        <a:lnSpc>
          <a:spcPct val="85000"/>
        </a:lnSpc>
        <a:spcBef>
          <a:spcPct val="0"/>
        </a:spcBef>
        <a:spcAft>
          <a:spcPct val="0"/>
        </a:spcAft>
        <a:defRPr sz="2400">
          <a:solidFill>
            <a:srgbClr val="007EA3"/>
          </a:solidFill>
          <a:latin typeface="Georgia" pitchFamily="18" charset="0"/>
        </a:defRPr>
      </a:lvl3pPr>
      <a:lvl4pPr algn="l" rtl="0" eaLnBrk="0" fontAlgn="base" hangingPunct="0">
        <a:lnSpc>
          <a:spcPct val="85000"/>
        </a:lnSpc>
        <a:spcBef>
          <a:spcPct val="0"/>
        </a:spcBef>
        <a:spcAft>
          <a:spcPct val="0"/>
        </a:spcAft>
        <a:defRPr sz="2400">
          <a:solidFill>
            <a:srgbClr val="007EA3"/>
          </a:solidFill>
          <a:latin typeface="Georgia" pitchFamily="18" charset="0"/>
        </a:defRPr>
      </a:lvl4pPr>
      <a:lvl5pPr algn="l" rtl="0" eaLnBrk="0" fontAlgn="base" hangingPunct="0">
        <a:lnSpc>
          <a:spcPct val="85000"/>
        </a:lnSpc>
        <a:spcBef>
          <a:spcPct val="0"/>
        </a:spcBef>
        <a:spcAft>
          <a:spcPct val="0"/>
        </a:spcAft>
        <a:defRPr sz="2400">
          <a:solidFill>
            <a:srgbClr val="007EA3"/>
          </a:solidFill>
          <a:latin typeface="Georgia" pitchFamily="18" charset="0"/>
        </a:defRPr>
      </a:lvl5pPr>
      <a:lvl6pPr marL="457200" algn="l" rtl="0" eaLnBrk="1" fontAlgn="base" hangingPunct="1">
        <a:lnSpc>
          <a:spcPct val="85000"/>
        </a:lnSpc>
        <a:spcBef>
          <a:spcPct val="0"/>
        </a:spcBef>
        <a:spcAft>
          <a:spcPct val="0"/>
        </a:spcAft>
        <a:defRPr sz="3200">
          <a:solidFill>
            <a:srgbClr val="007EA3"/>
          </a:solidFill>
          <a:latin typeface="Georgia" pitchFamily="18" charset="0"/>
        </a:defRPr>
      </a:lvl6pPr>
      <a:lvl7pPr marL="914400" algn="l" rtl="0" eaLnBrk="1" fontAlgn="base" hangingPunct="1">
        <a:lnSpc>
          <a:spcPct val="85000"/>
        </a:lnSpc>
        <a:spcBef>
          <a:spcPct val="0"/>
        </a:spcBef>
        <a:spcAft>
          <a:spcPct val="0"/>
        </a:spcAft>
        <a:defRPr sz="3200">
          <a:solidFill>
            <a:srgbClr val="007EA3"/>
          </a:solidFill>
          <a:latin typeface="Georgia" pitchFamily="18" charset="0"/>
        </a:defRPr>
      </a:lvl7pPr>
      <a:lvl8pPr marL="1371600" algn="l" rtl="0" eaLnBrk="1" fontAlgn="base" hangingPunct="1">
        <a:lnSpc>
          <a:spcPct val="85000"/>
        </a:lnSpc>
        <a:spcBef>
          <a:spcPct val="0"/>
        </a:spcBef>
        <a:spcAft>
          <a:spcPct val="0"/>
        </a:spcAft>
        <a:defRPr sz="3200">
          <a:solidFill>
            <a:srgbClr val="007EA3"/>
          </a:solidFill>
          <a:latin typeface="Georgia" pitchFamily="18" charset="0"/>
        </a:defRPr>
      </a:lvl8pPr>
      <a:lvl9pPr marL="1828800" algn="l" rtl="0" eaLnBrk="1" fontAlgn="base" hangingPunct="1">
        <a:lnSpc>
          <a:spcPct val="85000"/>
        </a:lnSpc>
        <a:spcBef>
          <a:spcPct val="0"/>
        </a:spcBef>
        <a:spcAft>
          <a:spcPct val="0"/>
        </a:spcAft>
        <a:defRPr sz="3200">
          <a:solidFill>
            <a:srgbClr val="007EA3"/>
          </a:solidFill>
          <a:latin typeface="Georgia" pitchFamily="18" charset="0"/>
        </a:defRPr>
      </a:lvl9pPr>
    </p:titleStyle>
    <p:bodyStyle>
      <a:lvl1pPr marL="342900" indent="-342900" algn="l" rtl="0" eaLnBrk="0" fontAlgn="base" hangingPunct="0">
        <a:lnSpc>
          <a:spcPct val="120000"/>
        </a:lnSpc>
        <a:spcBef>
          <a:spcPct val="35000"/>
        </a:spcBef>
        <a:spcAft>
          <a:spcPct val="0"/>
        </a:spcAft>
        <a:buChar char="•"/>
        <a:defRPr sz="3200">
          <a:solidFill>
            <a:srgbClr val="665546"/>
          </a:solidFill>
          <a:latin typeface="+mn-lt"/>
          <a:ea typeface="+mn-ea"/>
          <a:cs typeface="+mn-cs"/>
        </a:defRPr>
      </a:lvl1pPr>
      <a:lvl2pPr marL="742950" indent="-285750" algn="l" rtl="0" eaLnBrk="0" fontAlgn="base" hangingPunct="0">
        <a:lnSpc>
          <a:spcPct val="120000"/>
        </a:lnSpc>
        <a:spcBef>
          <a:spcPct val="35000"/>
        </a:spcBef>
        <a:spcAft>
          <a:spcPct val="0"/>
        </a:spcAft>
        <a:buChar char="–"/>
        <a:defRPr sz="2800">
          <a:solidFill>
            <a:srgbClr val="665546"/>
          </a:solidFill>
          <a:latin typeface="+mn-lt"/>
        </a:defRPr>
      </a:lvl2pPr>
      <a:lvl3pPr marL="1143000" indent="-228600" algn="l" rtl="0" eaLnBrk="0" fontAlgn="base" hangingPunct="0">
        <a:lnSpc>
          <a:spcPct val="120000"/>
        </a:lnSpc>
        <a:spcBef>
          <a:spcPct val="35000"/>
        </a:spcBef>
        <a:spcAft>
          <a:spcPct val="0"/>
        </a:spcAft>
        <a:buChar char="•"/>
        <a:defRPr sz="1600">
          <a:solidFill>
            <a:srgbClr val="665546"/>
          </a:solidFill>
          <a:latin typeface="+mn-lt"/>
        </a:defRPr>
      </a:lvl3pPr>
      <a:lvl4pPr marL="1600200" indent="-228600" algn="l" rtl="0" eaLnBrk="0" fontAlgn="base" hangingPunct="0">
        <a:lnSpc>
          <a:spcPct val="120000"/>
        </a:lnSpc>
        <a:spcBef>
          <a:spcPct val="35000"/>
        </a:spcBef>
        <a:spcAft>
          <a:spcPct val="0"/>
        </a:spcAft>
        <a:buChar char="–"/>
        <a:defRPr sz="1400">
          <a:solidFill>
            <a:srgbClr val="665546"/>
          </a:solidFill>
          <a:latin typeface="+mn-lt"/>
        </a:defRPr>
      </a:lvl4pPr>
      <a:lvl5pPr marL="2057400" indent="-228600" algn="l" rtl="0" eaLnBrk="0" fontAlgn="base" hangingPunct="0">
        <a:lnSpc>
          <a:spcPct val="120000"/>
        </a:lnSpc>
        <a:spcBef>
          <a:spcPct val="35000"/>
        </a:spcBef>
        <a:spcAft>
          <a:spcPct val="0"/>
        </a:spcAft>
        <a:buChar char="»"/>
        <a:defRPr sz="1200">
          <a:solidFill>
            <a:srgbClr val="665546"/>
          </a:solidFill>
          <a:latin typeface="+mn-lt"/>
        </a:defRPr>
      </a:lvl5pPr>
      <a:lvl6pPr marL="2514600" indent="-228600" algn="l" rtl="0" eaLnBrk="1" fontAlgn="base" hangingPunct="1">
        <a:lnSpc>
          <a:spcPct val="120000"/>
        </a:lnSpc>
        <a:spcBef>
          <a:spcPct val="35000"/>
        </a:spcBef>
        <a:spcAft>
          <a:spcPct val="0"/>
        </a:spcAft>
        <a:buChar char="»"/>
        <a:defRPr sz="1200">
          <a:solidFill>
            <a:srgbClr val="665546"/>
          </a:solidFill>
          <a:latin typeface="+mn-lt"/>
        </a:defRPr>
      </a:lvl6pPr>
      <a:lvl7pPr marL="2971800" indent="-228600" algn="l" rtl="0" eaLnBrk="1" fontAlgn="base" hangingPunct="1">
        <a:lnSpc>
          <a:spcPct val="120000"/>
        </a:lnSpc>
        <a:spcBef>
          <a:spcPct val="35000"/>
        </a:spcBef>
        <a:spcAft>
          <a:spcPct val="0"/>
        </a:spcAft>
        <a:buChar char="»"/>
        <a:defRPr sz="1200">
          <a:solidFill>
            <a:srgbClr val="665546"/>
          </a:solidFill>
          <a:latin typeface="+mn-lt"/>
        </a:defRPr>
      </a:lvl7pPr>
      <a:lvl8pPr marL="3429000" indent="-228600" algn="l" rtl="0" eaLnBrk="1" fontAlgn="base" hangingPunct="1">
        <a:lnSpc>
          <a:spcPct val="120000"/>
        </a:lnSpc>
        <a:spcBef>
          <a:spcPct val="35000"/>
        </a:spcBef>
        <a:spcAft>
          <a:spcPct val="0"/>
        </a:spcAft>
        <a:buChar char="»"/>
        <a:defRPr sz="1200">
          <a:solidFill>
            <a:srgbClr val="665546"/>
          </a:solidFill>
          <a:latin typeface="+mn-lt"/>
        </a:defRPr>
      </a:lvl8pPr>
      <a:lvl9pPr marL="3886200" indent="-228600" algn="l" rtl="0" eaLnBrk="1" fontAlgn="base" hangingPunct="1">
        <a:lnSpc>
          <a:spcPct val="120000"/>
        </a:lnSpc>
        <a:spcBef>
          <a:spcPct val="35000"/>
        </a:spcBef>
        <a:spcAft>
          <a:spcPct val="0"/>
        </a:spcAft>
        <a:buChar char="»"/>
        <a:defRPr sz="1200">
          <a:solidFill>
            <a:srgbClr val="665546"/>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7.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40.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3.png"/><Relationship Id="rId7" Type="http://schemas.openxmlformats.org/officeDocument/2006/relationships/hyperlink" Target="http://www.google.com/url?sa=i&amp;rct=j&amp;q=&amp;esrc=s&amp;source=images&amp;cd=&amp;cad=rja&amp;uact=8&amp;ved=0ahUKEwj67ZKoyfrKAhWGWT4KHYfYCoIQjRwIBw&amp;url=http://www.business2community.com/big-data/hadoop-keeps-even-small-businesses-loop-big-data-analytics-01257559&amp;bvm=bv.114195076,d.cWw&amp;psig=AFQjCNHxgPJmVAEmK68YbfDfePDNJSXhcQ&amp;ust=1455653234076834" TargetMode="External"/><Relationship Id="rId2" Type="http://schemas.openxmlformats.org/officeDocument/2006/relationships/image" Target="../media/image12.tmp"/><Relationship Id="rId1" Type="http://schemas.openxmlformats.org/officeDocument/2006/relationships/slideLayout" Target="../slideLayouts/slideLayout27.xml"/><Relationship Id="rId6" Type="http://schemas.openxmlformats.org/officeDocument/2006/relationships/image" Target="../media/image15.jpeg"/><Relationship Id="rId5" Type="http://schemas.openxmlformats.org/officeDocument/2006/relationships/hyperlink" Target="http://www.google.com/url?sa=i&amp;rct=j&amp;q=&amp;esrc=s&amp;source=images&amp;cd=&amp;cad=rja&amp;uact=8&amp;ved=0ahUKEwjd6ZzJxfrKAhUFPj4KHTSQCh4QjRwIBw&amp;url=http://www.3dnatives.com/ventes-imprimantes-3d-metal/&amp;bvm=bv.114195076,d.cWw&amp;psig=AFQjCNG0mKWRGHC5nqKc7M5feMQMxVrBxg&amp;ust=1455652300472172" TargetMode="Externa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p:cNvSpPr/>
          <p:nvPr/>
        </p:nvSpPr>
        <p:spPr>
          <a:xfrm>
            <a:off x="5114260" y="5507665"/>
            <a:ext cx="3604438" cy="754912"/>
          </a:xfrm>
          <a:prstGeom prst="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2" name="Titre 1"/>
          <p:cNvSpPr>
            <a:spLocks noGrp="1"/>
          </p:cNvSpPr>
          <p:nvPr>
            <p:ph type="title"/>
          </p:nvPr>
        </p:nvSpPr>
        <p:spPr/>
        <p:txBody>
          <a:bodyPr/>
          <a:lstStyle/>
          <a:p>
            <a:r>
              <a:rPr lang="fr-CA" dirty="0"/>
              <a:t>Révolutions industrielles</a:t>
            </a: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755" y="1819275"/>
            <a:ext cx="8188275" cy="3347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Espace réservé du numéro de diapositive 2"/>
          <p:cNvSpPr>
            <a:spLocks noGrp="1"/>
          </p:cNvSpPr>
          <p:nvPr>
            <p:ph type="sldNum" sz="quarter" idx="4294967295"/>
          </p:nvPr>
        </p:nvSpPr>
        <p:spPr>
          <a:xfrm>
            <a:off x="8286750" y="0"/>
            <a:ext cx="617487" cy="298800"/>
          </a:xfrm>
          <a:prstGeom prst="rect">
            <a:avLst/>
          </a:prstGeom>
        </p:spPr>
        <p:txBody>
          <a:bodyPr/>
          <a:lstStyle/>
          <a:p>
            <a:pPr>
              <a:defRPr/>
            </a:pPr>
            <a:fld id="{7141FCCF-8FC4-FD48-BC18-855ED9BEBE86}" type="slidenum">
              <a:rPr lang="fr-FR" noProof="0" smtClean="0"/>
              <a:pPr>
                <a:defRPr/>
              </a:pPr>
              <a:t>1</a:t>
            </a:fld>
            <a:endParaRPr lang="fr-FR" noProof="0"/>
          </a:p>
        </p:txBody>
      </p:sp>
      <p:sp>
        <p:nvSpPr>
          <p:cNvPr id="4" name="ZoneTexte 3"/>
          <p:cNvSpPr txBox="1"/>
          <p:nvPr/>
        </p:nvSpPr>
        <p:spPr>
          <a:xfrm>
            <a:off x="5114260" y="5635256"/>
            <a:ext cx="1307805" cy="646331"/>
          </a:xfrm>
          <a:prstGeom prst="rect">
            <a:avLst/>
          </a:prstGeom>
          <a:noFill/>
        </p:spPr>
        <p:txBody>
          <a:bodyPr wrap="square" rtlCol="0">
            <a:spAutoFit/>
          </a:bodyPr>
          <a:lstStyle/>
          <a:p>
            <a:r>
              <a:rPr lang="en-CA" dirty="0"/>
              <a:t>Capex</a:t>
            </a:r>
          </a:p>
          <a:p>
            <a:r>
              <a:rPr lang="en-CA" dirty="0"/>
              <a:t>(Capital) </a:t>
            </a:r>
            <a:endParaRPr lang="fr-CA" dirty="0"/>
          </a:p>
        </p:txBody>
      </p:sp>
      <p:sp>
        <p:nvSpPr>
          <p:cNvPr id="5" name="Flèche vers le haut 4"/>
          <p:cNvSpPr/>
          <p:nvPr/>
        </p:nvSpPr>
        <p:spPr>
          <a:xfrm>
            <a:off x="6198782" y="5635256"/>
            <a:ext cx="233916" cy="361507"/>
          </a:xfrm>
          <a:prstGeom prst="up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7" name="Flèche droite 6"/>
          <p:cNvSpPr/>
          <p:nvPr/>
        </p:nvSpPr>
        <p:spPr>
          <a:xfrm rot="21136059">
            <a:off x="7251405" y="5730949"/>
            <a:ext cx="659218" cy="265814"/>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6" name="Rectangle 5">
            <a:extLst>
              <a:ext uri="{FF2B5EF4-FFF2-40B4-BE49-F238E27FC236}">
                <a16:creationId xmlns:a16="http://schemas.microsoft.com/office/drawing/2014/main" id="{3D7CE596-73FD-44F3-841C-0C0FA0A5600C}"/>
              </a:ext>
            </a:extLst>
          </p:cNvPr>
          <p:cNvSpPr/>
          <p:nvPr/>
        </p:nvSpPr>
        <p:spPr>
          <a:xfrm>
            <a:off x="8189259" y="2433918"/>
            <a:ext cx="714978" cy="645458"/>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1652209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705633" y="568325"/>
            <a:ext cx="8356600" cy="539750"/>
          </a:xfrm>
        </p:spPr>
        <p:txBody>
          <a:bodyPr/>
          <a:lstStyle/>
          <a:p>
            <a:r>
              <a:rPr lang="fr-FR" dirty="0" err="1"/>
              <a:t>Industry</a:t>
            </a:r>
            <a:r>
              <a:rPr lang="fr-FR" dirty="0"/>
              <a:t> 4.0</a:t>
            </a:r>
            <a:br>
              <a:rPr lang="fr-FR" dirty="0"/>
            </a:br>
            <a:r>
              <a:rPr lang="fr-FR" dirty="0"/>
              <a:t>	</a:t>
            </a:r>
            <a:r>
              <a:rPr lang="fr-FR" sz="2800" dirty="0"/>
              <a:t>Best in Class</a:t>
            </a:r>
            <a:endParaRPr lang="fr-FR" dirty="0"/>
          </a:p>
        </p:txBody>
      </p:sp>
      <p:cxnSp>
        <p:nvCxnSpPr>
          <p:cNvPr id="5" name="Connecteur droit avec flèche 4"/>
          <p:cNvCxnSpPr/>
          <p:nvPr/>
        </p:nvCxnSpPr>
        <p:spPr>
          <a:xfrm flipV="1">
            <a:off x="845820" y="5928360"/>
            <a:ext cx="7559040" cy="7620"/>
          </a:xfrm>
          <a:prstGeom prst="straightConnector1">
            <a:avLst/>
          </a:prstGeom>
          <a:ln w="38100" cap="flat" cmpd="sng" algn="ctr">
            <a:solidFill>
              <a:schemeClr val="tx1"/>
            </a:solidFill>
            <a:prstDash val="solid"/>
            <a:round/>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6" name="Connecteur droit avec flèche 5"/>
          <p:cNvCxnSpPr/>
          <p:nvPr/>
        </p:nvCxnSpPr>
        <p:spPr>
          <a:xfrm flipV="1">
            <a:off x="1049022" y="1455420"/>
            <a:ext cx="0" cy="4632960"/>
          </a:xfrm>
          <a:prstGeom prst="straightConnector1">
            <a:avLst/>
          </a:prstGeom>
          <a:ln w="38100" cap="flat" cmpd="sng" algn="ctr">
            <a:solidFill>
              <a:schemeClr val="tx1"/>
            </a:solidFill>
            <a:prstDash val="solid"/>
            <a:round/>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0" name="Connecteur droit 9"/>
          <p:cNvCxnSpPr/>
          <p:nvPr/>
        </p:nvCxnSpPr>
        <p:spPr>
          <a:xfrm flipH="1" flipV="1">
            <a:off x="1943100" y="1532467"/>
            <a:ext cx="22860" cy="4609253"/>
          </a:xfrm>
          <a:prstGeom prst="line">
            <a:avLst/>
          </a:prstGeom>
          <a:ln w="3175" cap="flat" cmpd="sng" algn="ctr">
            <a:solidFill>
              <a:schemeClr val="tx1"/>
            </a:solidFill>
            <a:prstDash val="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 name="Connecteur droit 16"/>
          <p:cNvCxnSpPr/>
          <p:nvPr/>
        </p:nvCxnSpPr>
        <p:spPr>
          <a:xfrm flipH="1" flipV="1">
            <a:off x="2959100" y="1532467"/>
            <a:ext cx="22860" cy="4609254"/>
          </a:xfrm>
          <a:prstGeom prst="line">
            <a:avLst/>
          </a:prstGeom>
          <a:ln w="3175" cap="flat" cmpd="sng" algn="ctr">
            <a:solidFill>
              <a:schemeClr val="tx1"/>
            </a:solidFill>
            <a:prstDash val="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p:nvCxnSpPr>
        <p:spPr>
          <a:xfrm flipH="1" flipV="1">
            <a:off x="4014978" y="1617133"/>
            <a:ext cx="11430" cy="4471247"/>
          </a:xfrm>
          <a:prstGeom prst="line">
            <a:avLst/>
          </a:prstGeom>
          <a:ln w="28575" cap="flat" cmpd="sng" algn="ctr">
            <a:solidFill>
              <a:schemeClr val="tx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21" name="Picture 14"/>
          <p:cNvPicPr>
            <a:picLocks noChangeAspect="1" noChangeArrowheads="1"/>
          </p:cNvPicPr>
          <p:nvPr/>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l="7184" r="5733"/>
          <a:stretch/>
        </p:blipFill>
        <p:spPr bwMode="auto">
          <a:xfrm>
            <a:off x="1210886" y="4991840"/>
            <a:ext cx="513543" cy="420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ZoneTexte 21"/>
          <p:cNvSpPr txBox="1"/>
          <p:nvPr/>
        </p:nvSpPr>
        <p:spPr>
          <a:xfrm rot="16200000">
            <a:off x="7259153" y="2622612"/>
            <a:ext cx="1479892" cy="369332"/>
          </a:xfrm>
          <a:prstGeom prst="rect">
            <a:avLst/>
          </a:prstGeom>
          <a:noFill/>
        </p:spPr>
        <p:txBody>
          <a:bodyPr wrap="none" rtlCol="0">
            <a:spAutoFit/>
          </a:bodyPr>
          <a:lstStyle/>
          <a:p>
            <a:r>
              <a:rPr lang="fr-FR" b="1" dirty="0" err="1">
                <a:solidFill>
                  <a:srgbClr val="E31937"/>
                </a:solidFill>
              </a:rPr>
              <a:t>Industry</a:t>
            </a:r>
            <a:r>
              <a:rPr lang="fr-FR" b="1" dirty="0">
                <a:solidFill>
                  <a:srgbClr val="E31937"/>
                </a:solidFill>
              </a:rPr>
              <a:t> 4.0</a:t>
            </a:r>
          </a:p>
        </p:txBody>
      </p:sp>
      <p:sp>
        <p:nvSpPr>
          <p:cNvPr id="23" name="ZoneTexte 22"/>
          <p:cNvSpPr txBox="1"/>
          <p:nvPr/>
        </p:nvSpPr>
        <p:spPr>
          <a:xfrm rot="16200000">
            <a:off x="7537206" y="4304913"/>
            <a:ext cx="1735311" cy="830997"/>
          </a:xfrm>
          <a:prstGeom prst="rect">
            <a:avLst/>
          </a:prstGeom>
          <a:noFill/>
        </p:spPr>
        <p:txBody>
          <a:bodyPr wrap="square" rtlCol="0">
            <a:spAutoFit/>
          </a:bodyPr>
          <a:lstStyle/>
          <a:p>
            <a:pPr algn="ctr"/>
            <a:r>
              <a:rPr lang="fr-FR" b="1" dirty="0"/>
              <a:t>Approche classique</a:t>
            </a:r>
          </a:p>
        </p:txBody>
      </p:sp>
      <p:cxnSp>
        <p:nvCxnSpPr>
          <p:cNvPr id="26" name="Connecteur droit 25"/>
          <p:cNvCxnSpPr/>
          <p:nvPr/>
        </p:nvCxnSpPr>
        <p:spPr>
          <a:xfrm>
            <a:off x="845820" y="4315392"/>
            <a:ext cx="6372287" cy="0"/>
          </a:xfrm>
          <a:prstGeom prst="line">
            <a:avLst/>
          </a:prstGeom>
          <a:ln w="3175" cap="flat" cmpd="sng" algn="ctr">
            <a:solidFill>
              <a:schemeClr val="tx1"/>
            </a:solidFill>
            <a:prstDash val="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0" name="Connecteur droit 29"/>
          <p:cNvCxnSpPr/>
          <p:nvPr/>
        </p:nvCxnSpPr>
        <p:spPr>
          <a:xfrm>
            <a:off x="845820" y="5077392"/>
            <a:ext cx="6452447" cy="0"/>
          </a:xfrm>
          <a:prstGeom prst="line">
            <a:avLst/>
          </a:prstGeom>
          <a:ln w="3175" cap="flat" cmpd="sng" algn="ctr">
            <a:solidFill>
              <a:schemeClr val="tx1"/>
            </a:solidFill>
            <a:prstDash val="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1" name="ZoneTexte 30"/>
          <p:cNvSpPr txBox="1"/>
          <p:nvPr/>
        </p:nvSpPr>
        <p:spPr>
          <a:xfrm>
            <a:off x="298149" y="5390697"/>
            <a:ext cx="407484"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800" b="1" i="1" u="none" strike="noStrike" kern="0" cap="none" spc="0" normalizeH="0" baseline="0" noProof="0" dirty="0">
                <a:ln>
                  <a:noFill/>
                </a:ln>
                <a:solidFill>
                  <a:srgbClr val="000000"/>
                </a:solidFill>
                <a:effectLst/>
                <a:uLnTx/>
                <a:uFillTx/>
              </a:rPr>
              <a:t>Data</a:t>
            </a:r>
          </a:p>
        </p:txBody>
      </p:sp>
      <p:sp>
        <p:nvSpPr>
          <p:cNvPr id="32" name="ZoneTexte 31"/>
          <p:cNvSpPr txBox="1"/>
          <p:nvPr/>
        </p:nvSpPr>
        <p:spPr>
          <a:xfrm>
            <a:off x="236366" y="4703214"/>
            <a:ext cx="609462"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800" b="1" i="1" u="none" strike="noStrike" kern="0" cap="none" spc="0" normalizeH="0" baseline="0" noProof="0" dirty="0">
                <a:ln>
                  <a:noFill/>
                </a:ln>
                <a:solidFill>
                  <a:srgbClr val="000000"/>
                </a:solidFill>
                <a:effectLst/>
                <a:uLnTx/>
                <a:uFillTx/>
              </a:rPr>
              <a:t>Système</a:t>
            </a:r>
          </a:p>
        </p:txBody>
      </p:sp>
      <p:sp>
        <p:nvSpPr>
          <p:cNvPr id="33" name="ZoneTexte 32"/>
          <p:cNvSpPr txBox="1"/>
          <p:nvPr/>
        </p:nvSpPr>
        <p:spPr>
          <a:xfrm>
            <a:off x="-95926" y="2934236"/>
            <a:ext cx="1154255"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800" b="1" i="1" kern="0" dirty="0">
                <a:solidFill>
                  <a:srgbClr val="000000"/>
                </a:solidFill>
              </a:rPr>
              <a:t>Auto diagnostic de base</a:t>
            </a:r>
            <a:endParaRPr kumimoji="0" lang="fr-FR" sz="800" b="1" i="1" u="none" strike="noStrike" kern="0" cap="none" spc="0" normalizeH="0" baseline="0" noProof="0" dirty="0">
              <a:ln>
                <a:noFill/>
              </a:ln>
              <a:solidFill>
                <a:srgbClr val="000000"/>
              </a:solidFill>
              <a:effectLst/>
              <a:uLnTx/>
              <a:uFillTx/>
            </a:endParaRPr>
          </a:p>
        </p:txBody>
      </p:sp>
      <p:sp>
        <p:nvSpPr>
          <p:cNvPr id="34" name="ZoneTexte 33"/>
          <p:cNvSpPr txBox="1"/>
          <p:nvPr/>
        </p:nvSpPr>
        <p:spPr>
          <a:xfrm>
            <a:off x="0" y="5136661"/>
            <a:ext cx="1029449"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400" b="1" i="0" u="none" strike="noStrike" kern="0" cap="none" spc="0" normalizeH="0" baseline="0" noProof="0" dirty="0" err="1">
                <a:ln>
                  <a:noFill/>
                </a:ln>
                <a:solidFill>
                  <a:srgbClr val="7030A0"/>
                </a:solidFill>
                <a:effectLst/>
                <a:uLnTx/>
                <a:uFillTx/>
              </a:rPr>
              <a:t>Reporting</a:t>
            </a:r>
            <a:endParaRPr kumimoji="0" lang="fr-FR" sz="1400" b="1" i="0" u="none" strike="noStrike" kern="0" cap="none" spc="0" normalizeH="0" baseline="0" noProof="0" dirty="0">
              <a:ln>
                <a:noFill/>
              </a:ln>
              <a:solidFill>
                <a:srgbClr val="7030A0"/>
              </a:solidFill>
              <a:effectLst/>
              <a:uLnTx/>
              <a:uFillTx/>
            </a:endParaRPr>
          </a:p>
        </p:txBody>
      </p:sp>
      <p:sp>
        <p:nvSpPr>
          <p:cNvPr id="35" name="ZoneTexte 34"/>
          <p:cNvSpPr txBox="1"/>
          <p:nvPr/>
        </p:nvSpPr>
        <p:spPr>
          <a:xfrm>
            <a:off x="-28062" y="4430147"/>
            <a:ext cx="1059906"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400" b="1" i="0" u="none" strike="noStrike" kern="0" cap="none" spc="0" normalizeH="0" baseline="0" noProof="0" dirty="0" err="1">
                <a:ln>
                  <a:noFill/>
                </a:ln>
                <a:solidFill>
                  <a:srgbClr val="00B0F0"/>
                </a:solidFill>
                <a:effectLst/>
                <a:uLnTx/>
                <a:uFillTx/>
              </a:rPr>
              <a:t>Predicting</a:t>
            </a:r>
            <a:endParaRPr kumimoji="0" lang="fr-FR" sz="1400" b="1" i="0" u="none" strike="noStrike" kern="0" cap="none" spc="0" normalizeH="0" baseline="0" noProof="0" dirty="0">
              <a:ln>
                <a:noFill/>
              </a:ln>
              <a:solidFill>
                <a:srgbClr val="00B0F0"/>
              </a:solidFill>
              <a:effectLst/>
              <a:uLnTx/>
              <a:uFillTx/>
            </a:endParaRPr>
          </a:p>
        </p:txBody>
      </p:sp>
      <p:sp>
        <p:nvSpPr>
          <p:cNvPr id="36" name="ZoneTexte 35"/>
          <p:cNvSpPr txBox="1"/>
          <p:nvPr/>
        </p:nvSpPr>
        <p:spPr>
          <a:xfrm>
            <a:off x="-35540" y="3535889"/>
            <a:ext cx="1048685"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400" b="1" i="0" u="none" strike="noStrike" kern="0" cap="none" spc="0" normalizeH="0" baseline="0" noProof="0" dirty="0" err="1">
                <a:ln>
                  <a:noFill/>
                </a:ln>
                <a:solidFill>
                  <a:srgbClr val="000000">
                    <a:lumMod val="65000"/>
                    <a:lumOff val="35000"/>
                  </a:srgbClr>
                </a:solidFill>
                <a:effectLst/>
                <a:uLnTx/>
                <a:uFillTx/>
              </a:rPr>
              <a:t>Activating</a:t>
            </a:r>
            <a:endParaRPr kumimoji="0" lang="fr-FR" sz="1400" b="1" i="0" u="none" strike="noStrike" kern="0" cap="none" spc="0" normalizeH="0" baseline="0" noProof="0" dirty="0">
              <a:ln>
                <a:noFill/>
              </a:ln>
              <a:solidFill>
                <a:srgbClr val="000000">
                  <a:lumMod val="65000"/>
                  <a:lumOff val="35000"/>
                </a:srgbClr>
              </a:solidFill>
              <a:effectLst/>
              <a:uLnTx/>
              <a:uFillTx/>
            </a:endParaRPr>
          </a:p>
        </p:txBody>
      </p:sp>
      <p:sp>
        <p:nvSpPr>
          <p:cNvPr id="37" name="ZoneTexte 36"/>
          <p:cNvSpPr txBox="1"/>
          <p:nvPr/>
        </p:nvSpPr>
        <p:spPr>
          <a:xfrm>
            <a:off x="1081785" y="6012180"/>
            <a:ext cx="734496" cy="430887"/>
          </a:xfrm>
          <a:prstGeom prst="rect">
            <a:avLst/>
          </a:prstGeom>
          <a:noFill/>
        </p:spPr>
        <p:txBody>
          <a:bodyPr wrap="none" rtlCol="0">
            <a:spAutoFit/>
          </a:bodyPr>
          <a:lstStyle/>
          <a:p>
            <a:pPr algn="ctr"/>
            <a:r>
              <a:rPr lang="fr-FR" sz="1100" b="1" dirty="0" err="1"/>
              <a:t>Process</a:t>
            </a:r>
            <a:endParaRPr lang="fr-FR" sz="1100" b="1" dirty="0"/>
          </a:p>
          <a:p>
            <a:pPr algn="ctr"/>
            <a:r>
              <a:rPr lang="fr-FR" sz="1100" b="1" dirty="0"/>
              <a:t>Continu</a:t>
            </a:r>
          </a:p>
        </p:txBody>
      </p:sp>
      <p:sp>
        <p:nvSpPr>
          <p:cNvPr id="38" name="ZoneTexte 37"/>
          <p:cNvSpPr txBox="1"/>
          <p:nvPr/>
        </p:nvSpPr>
        <p:spPr>
          <a:xfrm>
            <a:off x="2072385" y="6012180"/>
            <a:ext cx="734496" cy="430887"/>
          </a:xfrm>
          <a:prstGeom prst="rect">
            <a:avLst/>
          </a:prstGeom>
          <a:noFill/>
        </p:spPr>
        <p:txBody>
          <a:bodyPr wrap="none" rtlCol="0">
            <a:spAutoFit/>
          </a:bodyPr>
          <a:lstStyle/>
          <a:p>
            <a:pPr algn="ctr"/>
            <a:r>
              <a:rPr lang="fr-FR" sz="1100" b="1" dirty="0" err="1"/>
              <a:t>Process</a:t>
            </a:r>
            <a:endParaRPr lang="fr-FR" sz="1100" b="1" dirty="0"/>
          </a:p>
          <a:p>
            <a:pPr algn="ctr"/>
            <a:r>
              <a:rPr lang="fr-FR" sz="1100" b="1" dirty="0"/>
              <a:t>Discret</a:t>
            </a:r>
          </a:p>
        </p:txBody>
      </p:sp>
      <p:sp>
        <p:nvSpPr>
          <p:cNvPr id="39" name="ZoneTexte 38"/>
          <p:cNvSpPr txBox="1"/>
          <p:nvPr/>
        </p:nvSpPr>
        <p:spPr>
          <a:xfrm>
            <a:off x="3088385" y="6013027"/>
            <a:ext cx="734496" cy="430887"/>
          </a:xfrm>
          <a:prstGeom prst="rect">
            <a:avLst/>
          </a:prstGeom>
          <a:noFill/>
        </p:spPr>
        <p:txBody>
          <a:bodyPr wrap="none" rtlCol="0">
            <a:spAutoFit/>
          </a:bodyPr>
          <a:lstStyle/>
          <a:p>
            <a:pPr algn="ctr"/>
            <a:r>
              <a:rPr lang="fr-FR" sz="1100" b="1" dirty="0" err="1"/>
              <a:t>Process</a:t>
            </a:r>
            <a:endParaRPr lang="fr-FR" sz="1100" b="1" dirty="0"/>
          </a:p>
          <a:p>
            <a:pPr algn="ctr"/>
            <a:r>
              <a:rPr lang="fr-FR" sz="1100" b="1" dirty="0"/>
              <a:t>Batch</a:t>
            </a:r>
          </a:p>
        </p:txBody>
      </p:sp>
      <p:sp>
        <p:nvSpPr>
          <p:cNvPr id="41" name="Parenthèse ouvrante 40"/>
          <p:cNvSpPr/>
          <p:nvPr/>
        </p:nvSpPr>
        <p:spPr>
          <a:xfrm rot="16200000">
            <a:off x="2376133" y="5073366"/>
            <a:ext cx="152400" cy="2741096"/>
          </a:xfrm>
          <a:prstGeom prst="leftBracket">
            <a:avLst/>
          </a:prstGeom>
          <a:ln w="2857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42" name="Parenthèse ouvrante 41"/>
          <p:cNvSpPr/>
          <p:nvPr/>
        </p:nvSpPr>
        <p:spPr>
          <a:xfrm rot="16200000">
            <a:off x="5533861" y="5072519"/>
            <a:ext cx="152400" cy="2741096"/>
          </a:xfrm>
          <a:prstGeom prst="leftBracket">
            <a:avLst/>
          </a:prstGeom>
          <a:ln w="2857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43" name="ZoneTexte 42"/>
          <p:cNvSpPr txBox="1"/>
          <p:nvPr/>
        </p:nvSpPr>
        <p:spPr>
          <a:xfrm>
            <a:off x="4251705" y="6012180"/>
            <a:ext cx="734496" cy="430887"/>
          </a:xfrm>
          <a:prstGeom prst="rect">
            <a:avLst/>
          </a:prstGeom>
          <a:noFill/>
        </p:spPr>
        <p:txBody>
          <a:bodyPr wrap="none" rtlCol="0">
            <a:spAutoFit/>
          </a:bodyPr>
          <a:lstStyle/>
          <a:p>
            <a:pPr algn="ctr"/>
            <a:r>
              <a:rPr lang="fr-FR" sz="1100" b="1" dirty="0" err="1"/>
              <a:t>Process</a:t>
            </a:r>
            <a:endParaRPr lang="fr-FR" sz="1100" b="1" dirty="0"/>
          </a:p>
          <a:p>
            <a:pPr algn="ctr"/>
            <a:r>
              <a:rPr lang="fr-FR" sz="1100" b="1" dirty="0"/>
              <a:t>Continu</a:t>
            </a:r>
          </a:p>
        </p:txBody>
      </p:sp>
      <p:sp>
        <p:nvSpPr>
          <p:cNvPr id="44" name="ZoneTexte 43"/>
          <p:cNvSpPr txBox="1"/>
          <p:nvPr/>
        </p:nvSpPr>
        <p:spPr>
          <a:xfrm>
            <a:off x="5242305" y="6012180"/>
            <a:ext cx="734496" cy="430887"/>
          </a:xfrm>
          <a:prstGeom prst="rect">
            <a:avLst/>
          </a:prstGeom>
          <a:noFill/>
        </p:spPr>
        <p:txBody>
          <a:bodyPr wrap="none" rtlCol="0">
            <a:spAutoFit/>
          </a:bodyPr>
          <a:lstStyle/>
          <a:p>
            <a:pPr algn="ctr"/>
            <a:r>
              <a:rPr lang="fr-FR" sz="1100" b="1" dirty="0" err="1"/>
              <a:t>Process</a:t>
            </a:r>
            <a:endParaRPr lang="fr-FR" sz="1100" b="1" dirty="0"/>
          </a:p>
          <a:p>
            <a:pPr algn="ctr"/>
            <a:r>
              <a:rPr lang="fr-FR" sz="1100" b="1" dirty="0"/>
              <a:t>Discret</a:t>
            </a:r>
          </a:p>
        </p:txBody>
      </p:sp>
      <p:sp>
        <p:nvSpPr>
          <p:cNvPr id="45" name="ZoneTexte 44"/>
          <p:cNvSpPr txBox="1"/>
          <p:nvPr/>
        </p:nvSpPr>
        <p:spPr>
          <a:xfrm>
            <a:off x="6258305" y="6013027"/>
            <a:ext cx="734496" cy="430887"/>
          </a:xfrm>
          <a:prstGeom prst="rect">
            <a:avLst/>
          </a:prstGeom>
          <a:noFill/>
        </p:spPr>
        <p:txBody>
          <a:bodyPr wrap="none" rtlCol="0">
            <a:spAutoFit/>
          </a:bodyPr>
          <a:lstStyle/>
          <a:p>
            <a:pPr algn="ctr"/>
            <a:r>
              <a:rPr lang="fr-FR" sz="1100" b="1" dirty="0" err="1"/>
              <a:t>Process</a:t>
            </a:r>
            <a:endParaRPr lang="fr-FR" sz="1100" b="1" dirty="0"/>
          </a:p>
          <a:p>
            <a:pPr algn="ctr"/>
            <a:r>
              <a:rPr lang="fr-FR" sz="1100" b="1" dirty="0"/>
              <a:t>Batch</a:t>
            </a:r>
          </a:p>
        </p:txBody>
      </p:sp>
      <p:cxnSp>
        <p:nvCxnSpPr>
          <p:cNvPr id="46" name="Connecteur droit 45"/>
          <p:cNvCxnSpPr/>
          <p:nvPr/>
        </p:nvCxnSpPr>
        <p:spPr>
          <a:xfrm flipH="1" flipV="1">
            <a:off x="5064252" y="1479126"/>
            <a:ext cx="22860" cy="4609253"/>
          </a:xfrm>
          <a:prstGeom prst="line">
            <a:avLst/>
          </a:prstGeom>
          <a:ln w="3175" cap="flat" cmpd="sng" algn="ctr">
            <a:solidFill>
              <a:schemeClr val="tx1"/>
            </a:solidFill>
            <a:prstDash val="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7" name="Connecteur droit 46"/>
          <p:cNvCxnSpPr/>
          <p:nvPr/>
        </p:nvCxnSpPr>
        <p:spPr>
          <a:xfrm flipH="1" flipV="1">
            <a:off x="6080252" y="1479126"/>
            <a:ext cx="22860" cy="4609254"/>
          </a:xfrm>
          <a:prstGeom prst="line">
            <a:avLst/>
          </a:prstGeom>
          <a:ln w="3175" cap="flat" cmpd="sng" algn="ctr">
            <a:solidFill>
              <a:schemeClr val="tx1"/>
            </a:solidFill>
            <a:prstDash val="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0" name="Connecteur droit 49"/>
          <p:cNvCxnSpPr/>
          <p:nvPr/>
        </p:nvCxnSpPr>
        <p:spPr>
          <a:xfrm flipH="1" flipV="1">
            <a:off x="7044871" y="1479126"/>
            <a:ext cx="22860" cy="4609254"/>
          </a:xfrm>
          <a:prstGeom prst="line">
            <a:avLst/>
          </a:prstGeom>
          <a:ln w="3175" cap="flat" cmpd="sng" algn="ctr">
            <a:solidFill>
              <a:schemeClr val="tx1"/>
            </a:solidFill>
            <a:prstDash val="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53" name="ZoneTexte 52"/>
          <p:cNvSpPr txBox="1"/>
          <p:nvPr/>
        </p:nvSpPr>
        <p:spPr>
          <a:xfrm>
            <a:off x="-100732" y="3808094"/>
            <a:ext cx="1210588" cy="46166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800" b="1" i="1" u="none" strike="noStrike" kern="0" cap="none" spc="0" normalizeH="0" baseline="0" noProof="0" dirty="0">
                <a:ln>
                  <a:noFill/>
                </a:ln>
                <a:solidFill>
                  <a:srgbClr val="000000"/>
                </a:solidFill>
                <a:effectLst/>
                <a:uLnTx/>
                <a:uFillTx/>
              </a:rPr>
              <a:t>Système Intelligents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800" b="1" i="1" u="none" strike="noStrike" kern="0" cap="none" spc="0" normalizeH="0" baseline="0" noProof="0" dirty="0">
                <a:ln>
                  <a:noFill/>
                </a:ln>
                <a:solidFill>
                  <a:srgbClr val="000000"/>
                </a:solidFill>
                <a:effectLst/>
                <a:uLnTx/>
                <a:uFillTx/>
              </a:rPr>
              <a:t>+ Standard</a:t>
            </a:r>
          </a:p>
          <a:p>
            <a:pPr marL="0" marR="0" lvl="0" indent="0" algn="ctr" defTabSz="914400" eaLnBrk="1" fontAlgn="auto" latinLnBrk="0" hangingPunct="1">
              <a:lnSpc>
                <a:spcPct val="100000"/>
              </a:lnSpc>
              <a:spcBef>
                <a:spcPts val="0"/>
              </a:spcBef>
              <a:spcAft>
                <a:spcPts val="0"/>
              </a:spcAft>
              <a:buClrTx/>
              <a:buSzTx/>
              <a:buFontTx/>
              <a:buNone/>
              <a:tabLst/>
              <a:defRPr/>
            </a:pPr>
            <a:r>
              <a:rPr lang="fr-FR" sz="800" b="1" i="1" kern="0" dirty="0">
                <a:solidFill>
                  <a:srgbClr val="000000"/>
                </a:solidFill>
              </a:rPr>
              <a:t>+ </a:t>
            </a:r>
            <a:r>
              <a:rPr lang="fr-FR" sz="800" b="1" i="1" kern="0" dirty="0" err="1">
                <a:solidFill>
                  <a:srgbClr val="000000"/>
                </a:solidFill>
              </a:rPr>
              <a:t>Remote</a:t>
            </a:r>
            <a:endParaRPr kumimoji="0" lang="fr-FR" sz="800" b="1" i="1" u="none" strike="noStrike" kern="0" cap="none" spc="0" normalizeH="0" baseline="0" noProof="0" dirty="0">
              <a:ln>
                <a:noFill/>
              </a:ln>
              <a:solidFill>
                <a:srgbClr val="000000"/>
              </a:solidFill>
              <a:effectLst/>
              <a:uLnTx/>
              <a:uFillTx/>
            </a:endParaRPr>
          </a:p>
        </p:txBody>
      </p:sp>
      <p:sp>
        <p:nvSpPr>
          <p:cNvPr id="54" name="ZoneTexte 53"/>
          <p:cNvSpPr txBox="1"/>
          <p:nvPr/>
        </p:nvSpPr>
        <p:spPr>
          <a:xfrm>
            <a:off x="-41261" y="1586782"/>
            <a:ext cx="1050288" cy="52322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400" b="1" i="0" u="none" strike="noStrike" kern="0" cap="none" spc="0" normalizeH="0" baseline="0" noProof="0" dirty="0" err="1">
                <a:ln>
                  <a:noFill/>
                </a:ln>
                <a:solidFill>
                  <a:srgbClr val="FF0000"/>
                </a:solidFill>
                <a:effectLst/>
                <a:uLnTx/>
                <a:uFillTx/>
              </a:rPr>
              <a:t>Fully</a:t>
            </a:r>
            <a:endParaRPr kumimoji="0" lang="fr-FR" sz="1400" b="1" i="0" u="none" strike="noStrike" kern="0" cap="none" spc="0" normalizeH="0" baseline="0" noProof="0" dirty="0">
              <a:ln>
                <a:noFill/>
              </a:ln>
              <a:solidFill>
                <a:srgbClr val="FF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lang="fr-FR" sz="1400" b="1" kern="0" dirty="0" err="1">
                <a:solidFill>
                  <a:srgbClr val="FF0000"/>
                </a:solidFill>
              </a:rPr>
              <a:t>Optimized</a:t>
            </a:r>
            <a:endParaRPr kumimoji="0" lang="fr-FR" sz="1400" b="1" i="0" u="none" strike="noStrike" kern="0" cap="none" spc="0" normalizeH="0" baseline="0" noProof="0" dirty="0">
              <a:ln>
                <a:noFill/>
              </a:ln>
              <a:solidFill>
                <a:srgbClr val="FF0000"/>
              </a:solidFill>
              <a:effectLst/>
              <a:uLnTx/>
              <a:uFillTx/>
            </a:endParaRPr>
          </a:p>
        </p:txBody>
      </p:sp>
      <p:sp>
        <p:nvSpPr>
          <p:cNvPr id="55" name="ZoneTexte 54"/>
          <p:cNvSpPr txBox="1"/>
          <p:nvPr/>
        </p:nvSpPr>
        <p:spPr>
          <a:xfrm>
            <a:off x="-23253" y="2462200"/>
            <a:ext cx="1050288" cy="52322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400" b="1" i="0" u="none" strike="noStrike" kern="0" cap="none" spc="0" normalizeH="0" baseline="0" noProof="0" dirty="0" err="1">
                <a:ln>
                  <a:noFill/>
                </a:ln>
                <a:solidFill>
                  <a:srgbClr val="FF0000"/>
                </a:solidFill>
                <a:effectLst/>
                <a:uLnTx/>
                <a:uFillTx/>
              </a:rPr>
              <a:t>Partially</a:t>
            </a:r>
            <a:r>
              <a:rPr kumimoji="0" lang="fr-FR" sz="1400" b="1" i="0" u="none" strike="noStrike" kern="0" cap="none" spc="0" normalizeH="0" baseline="0" noProof="0" dirty="0">
                <a:ln>
                  <a:noFill/>
                </a:ln>
                <a:solidFill>
                  <a:srgbClr val="FF0000"/>
                </a:solidFill>
                <a:effectLst/>
                <a:uLnTx/>
                <a:uFillTx/>
              </a:rPr>
              <a:t> </a:t>
            </a:r>
          </a:p>
          <a:p>
            <a:pPr marL="0" marR="0" lvl="0" indent="0" algn="ctr" defTabSz="914400" eaLnBrk="1" fontAlgn="auto" latinLnBrk="0" hangingPunct="1">
              <a:lnSpc>
                <a:spcPct val="100000"/>
              </a:lnSpc>
              <a:spcBef>
                <a:spcPts val="0"/>
              </a:spcBef>
              <a:spcAft>
                <a:spcPts val="0"/>
              </a:spcAft>
              <a:buClrTx/>
              <a:buSzTx/>
              <a:buFontTx/>
              <a:buNone/>
              <a:tabLst/>
              <a:defRPr/>
            </a:pPr>
            <a:r>
              <a:rPr lang="fr-FR" sz="1400" b="1" kern="0" dirty="0" err="1">
                <a:solidFill>
                  <a:srgbClr val="FF0000"/>
                </a:solidFill>
              </a:rPr>
              <a:t>Optimized</a:t>
            </a:r>
            <a:endParaRPr kumimoji="0" lang="fr-FR" sz="1400" b="1" i="0" u="none" strike="noStrike" kern="0" cap="none" spc="0" normalizeH="0" baseline="0" noProof="0" dirty="0">
              <a:ln>
                <a:noFill/>
              </a:ln>
              <a:solidFill>
                <a:srgbClr val="FF0000"/>
              </a:solidFill>
              <a:effectLst/>
              <a:uLnTx/>
              <a:uFillTx/>
            </a:endParaRPr>
          </a:p>
        </p:txBody>
      </p:sp>
      <p:cxnSp>
        <p:nvCxnSpPr>
          <p:cNvPr id="56" name="Connecteur droit 55"/>
          <p:cNvCxnSpPr/>
          <p:nvPr/>
        </p:nvCxnSpPr>
        <p:spPr>
          <a:xfrm>
            <a:off x="901663" y="2451125"/>
            <a:ext cx="6316444" cy="0"/>
          </a:xfrm>
          <a:prstGeom prst="line">
            <a:avLst/>
          </a:prstGeom>
          <a:ln w="3175" cap="flat" cmpd="sng" algn="ctr">
            <a:solidFill>
              <a:schemeClr val="tx1"/>
            </a:solidFill>
            <a:prstDash val="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57" name="ZoneTexte 56"/>
          <p:cNvSpPr txBox="1"/>
          <p:nvPr/>
        </p:nvSpPr>
        <p:spPr>
          <a:xfrm>
            <a:off x="7999099" y="6016414"/>
            <a:ext cx="674287" cy="276999"/>
          </a:xfrm>
          <a:prstGeom prst="rect">
            <a:avLst/>
          </a:prstGeom>
          <a:noFill/>
        </p:spPr>
        <p:txBody>
          <a:bodyPr wrap="none" rtlCol="0">
            <a:spAutoFit/>
          </a:bodyPr>
          <a:lstStyle/>
          <a:p>
            <a:r>
              <a:rPr lang="fr-FR" sz="1200" b="1" i="1" dirty="0"/>
              <a:t>Temps</a:t>
            </a:r>
          </a:p>
        </p:txBody>
      </p:sp>
      <p:sp>
        <p:nvSpPr>
          <p:cNvPr id="58" name="ZoneTexte 57"/>
          <p:cNvSpPr txBox="1"/>
          <p:nvPr/>
        </p:nvSpPr>
        <p:spPr>
          <a:xfrm>
            <a:off x="116860" y="1229157"/>
            <a:ext cx="1457937" cy="261610"/>
          </a:xfrm>
          <a:prstGeom prst="rect">
            <a:avLst/>
          </a:prstGeom>
          <a:noFill/>
        </p:spPr>
        <p:txBody>
          <a:bodyPr wrap="square" rtlCol="0">
            <a:spAutoFit/>
          </a:bodyPr>
          <a:lstStyle/>
          <a:p>
            <a:r>
              <a:rPr lang="fr-FR" sz="1100" b="1" i="1" dirty="0"/>
              <a:t>Niveau Maturité</a:t>
            </a:r>
          </a:p>
        </p:txBody>
      </p:sp>
      <p:sp>
        <p:nvSpPr>
          <p:cNvPr id="69" name="ZoneTexte 68"/>
          <p:cNvSpPr txBox="1"/>
          <p:nvPr/>
        </p:nvSpPr>
        <p:spPr>
          <a:xfrm flipH="1">
            <a:off x="2742550" y="4367370"/>
            <a:ext cx="478819" cy="253916"/>
          </a:xfrm>
          <a:prstGeom prst="rect">
            <a:avLst/>
          </a:prstGeom>
          <a:noFill/>
        </p:spPr>
        <p:txBody>
          <a:bodyPr wrap="square" rtlCol="0">
            <a:spAutoFit/>
          </a:bodyPr>
          <a:lstStyle/>
          <a:p>
            <a:r>
              <a:rPr lang="fr-FR" sz="1050" dirty="0"/>
              <a:t>CPG</a:t>
            </a:r>
          </a:p>
        </p:txBody>
      </p:sp>
      <p:sp>
        <p:nvSpPr>
          <p:cNvPr id="70" name="ZoneTexte 69"/>
          <p:cNvSpPr txBox="1"/>
          <p:nvPr/>
        </p:nvSpPr>
        <p:spPr>
          <a:xfrm flipH="1">
            <a:off x="5878828" y="2807278"/>
            <a:ext cx="478819" cy="253916"/>
          </a:xfrm>
          <a:prstGeom prst="rect">
            <a:avLst/>
          </a:prstGeom>
          <a:noFill/>
        </p:spPr>
        <p:txBody>
          <a:bodyPr wrap="square" rtlCol="0">
            <a:spAutoFit/>
          </a:bodyPr>
          <a:lstStyle/>
          <a:p>
            <a:r>
              <a:rPr lang="fr-FR" sz="1050" dirty="0"/>
              <a:t>CPG</a:t>
            </a:r>
          </a:p>
        </p:txBody>
      </p:sp>
      <p:pic>
        <p:nvPicPr>
          <p:cNvPr id="75" name="Picture 14"/>
          <p:cNvPicPr>
            <a:picLocks noChangeAspect="1" noChangeArrowheads="1"/>
          </p:cNvPicPr>
          <p:nvPr/>
        </p:nvPicPr>
        <p:blipFill rotWithShape="1">
          <a:blip r:embed="rId2" cstate="print">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l="7184" r="5733"/>
          <a:stretch/>
        </p:blipFill>
        <p:spPr bwMode="auto">
          <a:xfrm>
            <a:off x="4281165" y="2352702"/>
            <a:ext cx="513543" cy="420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ZoneTexte 75"/>
          <p:cNvSpPr txBox="1"/>
          <p:nvPr/>
        </p:nvSpPr>
        <p:spPr>
          <a:xfrm>
            <a:off x="1710663" y="6520115"/>
            <a:ext cx="1457937" cy="261610"/>
          </a:xfrm>
          <a:prstGeom prst="rect">
            <a:avLst/>
          </a:prstGeom>
          <a:noFill/>
        </p:spPr>
        <p:txBody>
          <a:bodyPr wrap="square" rtlCol="0">
            <a:spAutoFit/>
          </a:bodyPr>
          <a:lstStyle/>
          <a:p>
            <a:r>
              <a:rPr lang="fr-FR" sz="1100" b="1" i="1" dirty="0"/>
              <a:t>Situation actuelle</a:t>
            </a:r>
          </a:p>
        </p:txBody>
      </p:sp>
      <p:sp>
        <p:nvSpPr>
          <p:cNvPr id="77" name="ZoneTexte 76"/>
          <p:cNvSpPr txBox="1"/>
          <p:nvPr/>
        </p:nvSpPr>
        <p:spPr>
          <a:xfrm>
            <a:off x="4881092" y="6541710"/>
            <a:ext cx="1457937" cy="261610"/>
          </a:xfrm>
          <a:prstGeom prst="rect">
            <a:avLst/>
          </a:prstGeom>
          <a:noFill/>
        </p:spPr>
        <p:txBody>
          <a:bodyPr wrap="square" rtlCol="0">
            <a:spAutoFit/>
          </a:bodyPr>
          <a:lstStyle/>
          <a:p>
            <a:r>
              <a:rPr lang="fr-FR" sz="1100" b="1" i="1" dirty="0"/>
              <a:t>Projection 3 ans</a:t>
            </a:r>
          </a:p>
        </p:txBody>
      </p:sp>
      <p:cxnSp>
        <p:nvCxnSpPr>
          <p:cNvPr id="78" name="Connecteur droit 77"/>
          <p:cNvCxnSpPr/>
          <p:nvPr/>
        </p:nvCxnSpPr>
        <p:spPr>
          <a:xfrm>
            <a:off x="845828" y="3418725"/>
            <a:ext cx="6372279" cy="0"/>
          </a:xfrm>
          <a:prstGeom prst="line">
            <a:avLst/>
          </a:prstGeom>
          <a:ln w="3175" cap="flat" cmpd="sng" algn="ctr">
            <a:solidFill>
              <a:schemeClr val="tx1"/>
            </a:solidFill>
            <a:prstDash val="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9" name="ZoneTexte 78"/>
          <p:cNvSpPr txBox="1"/>
          <p:nvPr/>
        </p:nvSpPr>
        <p:spPr>
          <a:xfrm>
            <a:off x="-70706" y="2056971"/>
            <a:ext cx="1116011"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800" b="1" i="1" kern="0" dirty="0">
                <a:solidFill>
                  <a:srgbClr val="000000"/>
                </a:solidFill>
              </a:rPr>
              <a:t>Auto diagnostic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800" b="1" i="1" u="none" strike="noStrike" kern="0" cap="none" spc="0" normalizeH="0" baseline="0" noProof="0" dirty="0">
                <a:ln>
                  <a:noFill/>
                </a:ln>
                <a:solidFill>
                  <a:srgbClr val="000000"/>
                </a:solidFill>
                <a:effectLst/>
                <a:uLnTx/>
                <a:uFillTx/>
              </a:rPr>
              <a:t>avancé</a:t>
            </a:r>
          </a:p>
        </p:txBody>
      </p:sp>
      <p:sp>
        <p:nvSpPr>
          <p:cNvPr id="4" name="Double flèche verticale 3"/>
          <p:cNvSpPr/>
          <p:nvPr/>
        </p:nvSpPr>
        <p:spPr>
          <a:xfrm>
            <a:off x="7437949" y="1600018"/>
            <a:ext cx="352120" cy="2728610"/>
          </a:xfrm>
          <a:prstGeom prst="upDown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0" name="Double flèche verticale 79"/>
          <p:cNvSpPr/>
          <p:nvPr/>
        </p:nvSpPr>
        <p:spPr>
          <a:xfrm>
            <a:off x="7785122" y="3726288"/>
            <a:ext cx="352120" cy="2184731"/>
          </a:xfrm>
          <a:prstGeom prst="upDownArrow">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pic>
        <p:nvPicPr>
          <p:cNvPr id="1027" name="Picture 3"/>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27266" r="27054"/>
          <a:stretch/>
        </p:blipFill>
        <p:spPr bwMode="auto">
          <a:xfrm>
            <a:off x="1439344" y="4413176"/>
            <a:ext cx="404792" cy="436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 name="Picture 3"/>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27266" r="27054"/>
          <a:stretch/>
        </p:blipFill>
        <p:spPr bwMode="auto">
          <a:xfrm>
            <a:off x="4387137" y="2864286"/>
            <a:ext cx="404792" cy="436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clrChange>
              <a:clrFrom>
                <a:srgbClr val="FFFFFF"/>
              </a:clrFrom>
              <a:clrTo>
                <a:srgbClr val="FFFFFF">
                  <a:alpha val="0"/>
                </a:srgbClr>
              </a:clrTo>
            </a:clrChange>
            <a:grayscl/>
            <a:extLst>
              <a:ext uri="{28A0092B-C50C-407E-A947-70E740481C1C}">
                <a14:useLocalDpi xmlns:a14="http://schemas.microsoft.com/office/drawing/2010/main" val="0"/>
              </a:ext>
            </a:extLst>
          </a:blip>
          <a:srcRect/>
          <a:stretch>
            <a:fillRect/>
          </a:stretch>
        </p:blipFill>
        <p:spPr bwMode="auto">
          <a:xfrm>
            <a:off x="2232922" y="3011869"/>
            <a:ext cx="413418" cy="406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descr="C:\MyLocalData\larochema\Pictures\chemical icon_5121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62442" y="3677254"/>
            <a:ext cx="502968" cy="502968"/>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6" descr="C:\MyLocalData\larochema\Pictures\chemical icon_5121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58305" y="2069206"/>
            <a:ext cx="502968" cy="502968"/>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5"/>
          <p:cNvPicPr>
            <a:picLocks noChangeAspect="1" noChangeArrowheads="1"/>
          </p:cNvPicPr>
          <p:nvPr/>
        </p:nvPicPr>
        <p:blipFill>
          <a:blip r:embed="rId4">
            <a:clrChange>
              <a:clrFrom>
                <a:srgbClr val="FFFFFF"/>
              </a:clrFrom>
              <a:clrTo>
                <a:srgbClr val="FFFFFF">
                  <a:alpha val="0"/>
                </a:srgbClr>
              </a:clrTo>
            </a:clrChange>
            <a:grayscl/>
            <a:extLst>
              <a:ext uri="{28A0092B-C50C-407E-A947-70E740481C1C}">
                <a14:useLocalDpi xmlns:a14="http://schemas.microsoft.com/office/drawing/2010/main" val="0"/>
              </a:ext>
            </a:extLst>
          </a:blip>
          <a:srcRect/>
          <a:stretch>
            <a:fillRect/>
          </a:stretch>
        </p:blipFill>
        <p:spPr bwMode="auto">
          <a:xfrm>
            <a:off x="5367623" y="2466424"/>
            <a:ext cx="413418" cy="406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descr="\\cnt-homedrive.corp.riotinto.org\cnt-homedrive$\larochema\Car\Macro Icons-23 - Ca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93340" y="3332085"/>
            <a:ext cx="492586" cy="407608"/>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MyLocalData\larochema\Pictures\cpg.png"/>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31361" y="4278345"/>
            <a:ext cx="719652" cy="65534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MyLocalData\larochema\Pictures\pharma.jpg"/>
          <p:cNvPicPr>
            <a:picLocks noChangeAspect="1" noChangeArrowheads="1"/>
          </p:cNvPicPr>
          <p:nvPr/>
        </p:nvPicPr>
        <p:blipFill rotWithShape="1">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l="23517" t="10093" r="23517" b="11936"/>
          <a:stretch/>
        </p:blipFill>
        <p:spPr bwMode="auto">
          <a:xfrm>
            <a:off x="3349279" y="4530045"/>
            <a:ext cx="329294" cy="484758"/>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10" descr="C:\MyLocalData\larochema\Pictures\pharma.jpg"/>
          <p:cNvPicPr>
            <a:picLocks noChangeAspect="1" noChangeArrowheads="1"/>
          </p:cNvPicPr>
          <p:nvPr/>
        </p:nvPicPr>
        <p:blipFill rotWithShape="1">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l="23517" t="10093" r="23517" b="11936"/>
          <a:stretch/>
        </p:blipFill>
        <p:spPr bwMode="auto">
          <a:xfrm>
            <a:off x="6392055" y="3075765"/>
            <a:ext cx="329294" cy="484758"/>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8" descr="\\cnt-homedrive.corp.riotinto.org\cnt-homedrive$\larochema\Car\Macro Icons-23 - Ca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12924" y="2008704"/>
            <a:ext cx="492586" cy="407608"/>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9" descr="C:\MyLocalData\larochema\Pictures\cpg.png"/>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86492" y="2724163"/>
            <a:ext cx="667577" cy="60792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MyLocalData\larochema\Pictures\circuit.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204956" y="3783753"/>
            <a:ext cx="455323" cy="45532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 descr="C:\MyLocalData\larochema\Pictures\circuit.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288536" y="1534184"/>
            <a:ext cx="455323" cy="45532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MyLocalData\larochema\Pictures\Industry-Icon-Food-Beverage.png"/>
          <p:cNvPicPr>
            <a:picLocks noChangeAspect="1" noChangeArrowheads="1"/>
          </p:cNvPicPr>
          <p:nvPr/>
        </p:nvPicPr>
        <p:blipFill>
          <a:blip r:embed="rId10" cstate="print">
            <a:clrChange>
              <a:clrFrom>
                <a:srgbClr val="ECEEEF"/>
              </a:clrFrom>
              <a:clrTo>
                <a:srgbClr val="ECEEEF">
                  <a:alpha val="0"/>
                </a:srgbClr>
              </a:clrTo>
            </a:clrChange>
            <a:extLst>
              <a:ext uri="{28A0092B-C50C-407E-A947-70E740481C1C}">
                <a14:useLocalDpi xmlns:a14="http://schemas.microsoft.com/office/drawing/2010/main" val="0"/>
              </a:ext>
            </a:extLst>
          </a:blip>
          <a:srcRect/>
          <a:stretch>
            <a:fillRect/>
          </a:stretch>
        </p:blipFill>
        <p:spPr bwMode="auto">
          <a:xfrm>
            <a:off x="3274388" y="5290549"/>
            <a:ext cx="517064" cy="517064"/>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3" descr="C:\MyLocalData\larochema\Pictures\Industry-Icon-Food-Beverage.png"/>
          <p:cNvPicPr>
            <a:picLocks noChangeAspect="1" noChangeArrowheads="1"/>
          </p:cNvPicPr>
          <p:nvPr/>
        </p:nvPicPr>
        <p:blipFill>
          <a:blip r:embed="rId10" cstate="print">
            <a:clrChange>
              <a:clrFrom>
                <a:srgbClr val="ECEEEF"/>
              </a:clrFrom>
              <a:clrTo>
                <a:srgbClr val="ECEEEF">
                  <a:alpha val="0"/>
                </a:srgbClr>
              </a:clrTo>
            </a:clrChange>
            <a:extLst>
              <a:ext uri="{28A0092B-C50C-407E-A947-70E740481C1C}">
                <a14:useLocalDpi xmlns:a14="http://schemas.microsoft.com/office/drawing/2010/main" val="0"/>
              </a:ext>
            </a:extLst>
          </a:blip>
          <a:srcRect/>
          <a:stretch>
            <a:fillRect/>
          </a:stretch>
        </p:blipFill>
        <p:spPr bwMode="auto">
          <a:xfrm>
            <a:off x="6254069" y="4257097"/>
            <a:ext cx="517064" cy="517064"/>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numéro de diapositive 2"/>
          <p:cNvSpPr>
            <a:spLocks noGrp="1"/>
          </p:cNvSpPr>
          <p:nvPr>
            <p:ph type="sldNum" sz="quarter" idx="4294967295"/>
          </p:nvPr>
        </p:nvSpPr>
        <p:spPr>
          <a:xfrm>
            <a:off x="8286750" y="0"/>
            <a:ext cx="617487" cy="298800"/>
          </a:xfrm>
          <a:prstGeom prst="rect">
            <a:avLst/>
          </a:prstGeom>
        </p:spPr>
        <p:txBody>
          <a:bodyPr/>
          <a:lstStyle/>
          <a:p>
            <a:pPr>
              <a:defRPr/>
            </a:pPr>
            <a:fld id="{7141FCCF-8FC4-FD48-BC18-855ED9BEBE86}" type="slidenum">
              <a:rPr lang="fr-FR" noProof="0" smtClean="0"/>
              <a:pPr>
                <a:defRPr/>
              </a:pPr>
              <a:t>10</a:t>
            </a:fld>
            <a:endParaRPr lang="fr-FR" noProof="0"/>
          </a:p>
        </p:txBody>
      </p:sp>
      <p:sp>
        <p:nvSpPr>
          <p:cNvPr id="11" name="Flèche courbée vers le bas 10"/>
          <p:cNvSpPr/>
          <p:nvPr/>
        </p:nvSpPr>
        <p:spPr>
          <a:xfrm rot="19183439">
            <a:off x="443828" y="2801531"/>
            <a:ext cx="4107894" cy="997183"/>
          </a:xfrm>
          <a:prstGeom prst="curvedDown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solidFill>
                <a:schemeClr val="tx1"/>
              </a:solidFill>
            </a:endParaRPr>
          </a:p>
        </p:txBody>
      </p:sp>
      <p:sp>
        <p:nvSpPr>
          <p:cNvPr id="12" name="ZoneTexte 11"/>
          <p:cNvSpPr txBox="1"/>
          <p:nvPr/>
        </p:nvSpPr>
        <p:spPr>
          <a:xfrm rot="19782870">
            <a:off x="1275628" y="2634440"/>
            <a:ext cx="1720343" cy="276999"/>
          </a:xfrm>
          <a:prstGeom prst="rect">
            <a:avLst/>
          </a:prstGeom>
          <a:noFill/>
        </p:spPr>
        <p:txBody>
          <a:bodyPr wrap="none" rtlCol="0">
            <a:spAutoFit/>
          </a:bodyPr>
          <a:lstStyle/>
          <a:p>
            <a:r>
              <a:rPr lang="en-CA" sz="1200" i="1" dirty="0"/>
              <a:t>Smart plant connected</a:t>
            </a:r>
            <a:endParaRPr lang="fr-CA" sz="1200" i="1" dirty="0"/>
          </a:p>
        </p:txBody>
      </p:sp>
      <p:sp>
        <p:nvSpPr>
          <p:cNvPr id="64" name="AutoShape 21"/>
          <p:cNvSpPr>
            <a:spLocks noChangeArrowheads="1"/>
          </p:cNvSpPr>
          <p:nvPr/>
        </p:nvSpPr>
        <p:spPr bwMode="auto">
          <a:xfrm>
            <a:off x="7543800" y="-104775"/>
            <a:ext cx="504825" cy="750888"/>
          </a:xfrm>
          <a:prstGeom prst="star5">
            <a:avLst/>
          </a:prstGeom>
          <a:solidFill>
            <a:srgbClr val="FF0000"/>
          </a:solidFill>
          <a:ln w="9525">
            <a:solidFill>
              <a:schemeClr val="tx1"/>
            </a:solidFill>
            <a:miter lim="800000"/>
            <a:headEnd/>
            <a:tailEnd/>
          </a:ln>
          <a:effectLst/>
        </p:spPr>
        <p:txBody>
          <a:bodyPr wrap="none" anchor="ctr"/>
          <a:lstStyle>
            <a:defPPr>
              <a:defRPr lang="en-US"/>
            </a:defPPr>
            <a:lvl1pPr algn="ctr" rtl="0" fontAlgn="base">
              <a:spcBef>
                <a:spcPct val="0"/>
              </a:spcBef>
              <a:spcAft>
                <a:spcPct val="0"/>
              </a:spcAft>
              <a:defRPr sz="4400" kern="1200">
                <a:solidFill>
                  <a:schemeClr val="tx2"/>
                </a:solidFill>
                <a:latin typeface="Arial" pitchFamily="34" charset="0"/>
                <a:ea typeface="+mn-ea"/>
                <a:cs typeface="+mn-cs"/>
              </a:defRPr>
            </a:lvl1pPr>
            <a:lvl2pPr marL="457200" algn="ctr" rtl="0" fontAlgn="base">
              <a:spcBef>
                <a:spcPct val="0"/>
              </a:spcBef>
              <a:spcAft>
                <a:spcPct val="0"/>
              </a:spcAft>
              <a:defRPr sz="4400" kern="1200">
                <a:solidFill>
                  <a:schemeClr val="tx2"/>
                </a:solidFill>
                <a:latin typeface="Arial" pitchFamily="34" charset="0"/>
                <a:ea typeface="+mn-ea"/>
                <a:cs typeface="+mn-cs"/>
              </a:defRPr>
            </a:lvl2pPr>
            <a:lvl3pPr marL="914400" algn="ctr" rtl="0" fontAlgn="base">
              <a:spcBef>
                <a:spcPct val="0"/>
              </a:spcBef>
              <a:spcAft>
                <a:spcPct val="0"/>
              </a:spcAft>
              <a:defRPr sz="4400" kern="1200">
                <a:solidFill>
                  <a:schemeClr val="tx2"/>
                </a:solidFill>
                <a:latin typeface="Arial" pitchFamily="34" charset="0"/>
                <a:ea typeface="+mn-ea"/>
                <a:cs typeface="+mn-cs"/>
              </a:defRPr>
            </a:lvl3pPr>
            <a:lvl4pPr marL="1371600" algn="ctr" rtl="0" fontAlgn="base">
              <a:spcBef>
                <a:spcPct val="0"/>
              </a:spcBef>
              <a:spcAft>
                <a:spcPct val="0"/>
              </a:spcAft>
              <a:defRPr sz="4400" kern="1200">
                <a:solidFill>
                  <a:schemeClr val="tx2"/>
                </a:solidFill>
                <a:latin typeface="Arial" pitchFamily="34" charset="0"/>
                <a:ea typeface="+mn-ea"/>
                <a:cs typeface="+mn-cs"/>
              </a:defRPr>
            </a:lvl4pPr>
            <a:lvl5pPr marL="1828800" algn="ctr" rtl="0" fontAlgn="base">
              <a:spcBef>
                <a:spcPct val="0"/>
              </a:spcBef>
              <a:spcAft>
                <a:spcPct val="0"/>
              </a:spcAft>
              <a:defRPr sz="4400" kern="1200">
                <a:solidFill>
                  <a:schemeClr val="tx2"/>
                </a:solidFill>
                <a:latin typeface="Arial" pitchFamily="34" charset="0"/>
                <a:ea typeface="+mn-ea"/>
                <a:cs typeface="+mn-cs"/>
              </a:defRPr>
            </a:lvl5pPr>
            <a:lvl6pPr marL="2286000" algn="l" defTabSz="914400" rtl="0" eaLnBrk="1" latinLnBrk="0" hangingPunct="1">
              <a:defRPr sz="4400" kern="1200">
                <a:solidFill>
                  <a:schemeClr val="tx2"/>
                </a:solidFill>
                <a:latin typeface="Arial" pitchFamily="34" charset="0"/>
                <a:ea typeface="+mn-ea"/>
                <a:cs typeface="+mn-cs"/>
              </a:defRPr>
            </a:lvl6pPr>
            <a:lvl7pPr marL="2743200" algn="l" defTabSz="914400" rtl="0" eaLnBrk="1" latinLnBrk="0" hangingPunct="1">
              <a:defRPr sz="4400" kern="1200">
                <a:solidFill>
                  <a:schemeClr val="tx2"/>
                </a:solidFill>
                <a:latin typeface="Arial" pitchFamily="34" charset="0"/>
                <a:ea typeface="+mn-ea"/>
                <a:cs typeface="+mn-cs"/>
              </a:defRPr>
            </a:lvl7pPr>
            <a:lvl8pPr marL="3200400" algn="l" defTabSz="914400" rtl="0" eaLnBrk="1" latinLnBrk="0" hangingPunct="1">
              <a:defRPr sz="4400" kern="1200">
                <a:solidFill>
                  <a:schemeClr val="tx2"/>
                </a:solidFill>
                <a:latin typeface="Arial" pitchFamily="34" charset="0"/>
                <a:ea typeface="+mn-ea"/>
                <a:cs typeface="+mn-cs"/>
              </a:defRPr>
            </a:lvl8pPr>
            <a:lvl9pPr marL="3657600" algn="l" defTabSz="914400" rtl="0" eaLnBrk="1" latinLnBrk="0" hangingPunct="1">
              <a:defRPr sz="4400" kern="1200">
                <a:solidFill>
                  <a:schemeClr val="tx2"/>
                </a:solidFill>
                <a:latin typeface="Arial" pitchFamily="34" charset="0"/>
                <a:ea typeface="+mn-ea"/>
                <a:cs typeface="+mn-cs"/>
              </a:defRPr>
            </a:lvl9pPr>
          </a:lstStyle>
          <a:p>
            <a:pPr>
              <a:defRPr/>
            </a:pPr>
            <a:endParaRPr lang="en-US">
              <a:latin typeface="Arial" charset="0"/>
            </a:endParaRPr>
          </a:p>
        </p:txBody>
      </p:sp>
      <p:sp>
        <p:nvSpPr>
          <p:cNvPr id="65" name="AutoShape 22"/>
          <p:cNvSpPr>
            <a:spLocks noChangeArrowheads="1"/>
          </p:cNvSpPr>
          <p:nvPr/>
        </p:nvSpPr>
        <p:spPr bwMode="auto">
          <a:xfrm>
            <a:off x="7696200" y="47625"/>
            <a:ext cx="504825" cy="750888"/>
          </a:xfrm>
          <a:prstGeom prst="star5">
            <a:avLst/>
          </a:prstGeom>
          <a:solidFill>
            <a:srgbClr val="FF0000"/>
          </a:solidFill>
          <a:ln w="9525">
            <a:solidFill>
              <a:schemeClr val="tx1"/>
            </a:solidFill>
            <a:miter lim="800000"/>
            <a:headEnd/>
            <a:tailEnd/>
          </a:ln>
          <a:effectLst/>
        </p:spPr>
        <p:txBody>
          <a:bodyPr wrap="none" anchor="ctr"/>
          <a:lstStyle>
            <a:defPPr>
              <a:defRPr lang="en-US"/>
            </a:defPPr>
            <a:lvl1pPr algn="ctr" rtl="0" fontAlgn="base">
              <a:spcBef>
                <a:spcPct val="0"/>
              </a:spcBef>
              <a:spcAft>
                <a:spcPct val="0"/>
              </a:spcAft>
              <a:defRPr sz="4400" kern="1200">
                <a:solidFill>
                  <a:schemeClr val="tx2"/>
                </a:solidFill>
                <a:latin typeface="Arial" pitchFamily="34" charset="0"/>
                <a:ea typeface="+mn-ea"/>
                <a:cs typeface="+mn-cs"/>
              </a:defRPr>
            </a:lvl1pPr>
            <a:lvl2pPr marL="457200" algn="ctr" rtl="0" fontAlgn="base">
              <a:spcBef>
                <a:spcPct val="0"/>
              </a:spcBef>
              <a:spcAft>
                <a:spcPct val="0"/>
              </a:spcAft>
              <a:defRPr sz="4400" kern="1200">
                <a:solidFill>
                  <a:schemeClr val="tx2"/>
                </a:solidFill>
                <a:latin typeface="Arial" pitchFamily="34" charset="0"/>
                <a:ea typeface="+mn-ea"/>
                <a:cs typeface="+mn-cs"/>
              </a:defRPr>
            </a:lvl2pPr>
            <a:lvl3pPr marL="914400" algn="ctr" rtl="0" fontAlgn="base">
              <a:spcBef>
                <a:spcPct val="0"/>
              </a:spcBef>
              <a:spcAft>
                <a:spcPct val="0"/>
              </a:spcAft>
              <a:defRPr sz="4400" kern="1200">
                <a:solidFill>
                  <a:schemeClr val="tx2"/>
                </a:solidFill>
                <a:latin typeface="Arial" pitchFamily="34" charset="0"/>
                <a:ea typeface="+mn-ea"/>
                <a:cs typeface="+mn-cs"/>
              </a:defRPr>
            </a:lvl3pPr>
            <a:lvl4pPr marL="1371600" algn="ctr" rtl="0" fontAlgn="base">
              <a:spcBef>
                <a:spcPct val="0"/>
              </a:spcBef>
              <a:spcAft>
                <a:spcPct val="0"/>
              </a:spcAft>
              <a:defRPr sz="4400" kern="1200">
                <a:solidFill>
                  <a:schemeClr val="tx2"/>
                </a:solidFill>
                <a:latin typeface="Arial" pitchFamily="34" charset="0"/>
                <a:ea typeface="+mn-ea"/>
                <a:cs typeface="+mn-cs"/>
              </a:defRPr>
            </a:lvl4pPr>
            <a:lvl5pPr marL="1828800" algn="ctr" rtl="0" fontAlgn="base">
              <a:spcBef>
                <a:spcPct val="0"/>
              </a:spcBef>
              <a:spcAft>
                <a:spcPct val="0"/>
              </a:spcAft>
              <a:defRPr sz="4400" kern="1200">
                <a:solidFill>
                  <a:schemeClr val="tx2"/>
                </a:solidFill>
                <a:latin typeface="Arial" pitchFamily="34" charset="0"/>
                <a:ea typeface="+mn-ea"/>
                <a:cs typeface="+mn-cs"/>
              </a:defRPr>
            </a:lvl5pPr>
            <a:lvl6pPr marL="2286000" algn="l" defTabSz="914400" rtl="0" eaLnBrk="1" latinLnBrk="0" hangingPunct="1">
              <a:defRPr sz="4400" kern="1200">
                <a:solidFill>
                  <a:schemeClr val="tx2"/>
                </a:solidFill>
                <a:latin typeface="Arial" pitchFamily="34" charset="0"/>
                <a:ea typeface="+mn-ea"/>
                <a:cs typeface="+mn-cs"/>
              </a:defRPr>
            </a:lvl6pPr>
            <a:lvl7pPr marL="2743200" algn="l" defTabSz="914400" rtl="0" eaLnBrk="1" latinLnBrk="0" hangingPunct="1">
              <a:defRPr sz="4400" kern="1200">
                <a:solidFill>
                  <a:schemeClr val="tx2"/>
                </a:solidFill>
                <a:latin typeface="Arial" pitchFamily="34" charset="0"/>
                <a:ea typeface="+mn-ea"/>
                <a:cs typeface="+mn-cs"/>
              </a:defRPr>
            </a:lvl7pPr>
            <a:lvl8pPr marL="3200400" algn="l" defTabSz="914400" rtl="0" eaLnBrk="1" latinLnBrk="0" hangingPunct="1">
              <a:defRPr sz="4400" kern="1200">
                <a:solidFill>
                  <a:schemeClr val="tx2"/>
                </a:solidFill>
                <a:latin typeface="Arial" pitchFamily="34" charset="0"/>
                <a:ea typeface="+mn-ea"/>
                <a:cs typeface="+mn-cs"/>
              </a:defRPr>
            </a:lvl8pPr>
            <a:lvl9pPr marL="3657600" algn="l" defTabSz="914400" rtl="0" eaLnBrk="1" latinLnBrk="0" hangingPunct="1">
              <a:defRPr sz="4400" kern="1200">
                <a:solidFill>
                  <a:schemeClr val="tx2"/>
                </a:solidFill>
                <a:latin typeface="Arial" pitchFamily="34" charset="0"/>
                <a:ea typeface="+mn-ea"/>
                <a:cs typeface="+mn-cs"/>
              </a:defRPr>
            </a:lvl9pPr>
          </a:lstStyle>
          <a:p>
            <a:pPr>
              <a:defRPr/>
            </a:pPr>
            <a:endParaRPr lang="en-US">
              <a:latin typeface="Arial" charset="0"/>
            </a:endParaRPr>
          </a:p>
        </p:txBody>
      </p:sp>
      <p:sp>
        <p:nvSpPr>
          <p:cNvPr id="66" name="AutoShape 22"/>
          <p:cNvSpPr>
            <a:spLocks noChangeArrowheads="1"/>
          </p:cNvSpPr>
          <p:nvPr/>
        </p:nvSpPr>
        <p:spPr bwMode="auto">
          <a:xfrm>
            <a:off x="7848600" y="200025"/>
            <a:ext cx="504825" cy="750888"/>
          </a:xfrm>
          <a:prstGeom prst="star5">
            <a:avLst/>
          </a:prstGeom>
          <a:solidFill>
            <a:srgbClr val="FF0000"/>
          </a:solidFill>
          <a:ln w="9525">
            <a:solidFill>
              <a:schemeClr val="tx1"/>
            </a:solidFill>
            <a:miter lim="800000"/>
            <a:headEnd/>
            <a:tailEnd/>
          </a:ln>
          <a:effectLst/>
        </p:spPr>
        <p:txBody>
          <a:bodyPr wrap="none" anchor="ctr"/>
          <a:lstStyle>
            <a:defPPr>
              <a:defRPr lang="en-US"/>
            </a:defPPr>
            <a:lvl1pPr algn="ctr" rtl="0" fontAlgn="base">
              <a:spcBef>
                <a:spcPct val="0"/>
              </a:spcBef>
              <a:spcAft>
                <a:spcPct val="0"/>
              </a:spcAft>
              <a:defRPr sz="4400" kern="1200">
                <a:solidFill>
                  <a:schemeClr val="tx2"/>
                </a:solidFill>
                <a:latin typeface="Arial" pitchFamily="34" charset="0"/>
                <a:ea typeface="+mn-ea"/>
                <a:cs typeface="+mn-cs"/>
              </a:defRPr>
            </a:lvl1pPr>
            <a:lvl2pPr marL="457200" algn="ctr" rtl="0" fontAlgn="base">
              <a:spcBef>
                <a:spcPct val="0"/>
              </a:spcBef>
              <a:spcAft>
                <a:spcPct val="0"/>
              </a:spcAft>
              <a:defRPr sz="4400" kern="1200">
                <a:solidFill>
                  <a:schemeClr val="tx2"/>
                </a:solidFill>
                <a:latin typeface="Arial" pitchFamily="34" charset="0"/>
                <a:ea typeface="+mn-ea"/>
                <a:cs typeface="+mn-cs"/>
              </a:defRPr>
            </a:lvl2pPr>
            <a:lvl3pPr marL="914400" algn="ctr" rtl="0" fontAlgn="base">
              <a:spcBef>
                <a:spcPct val="0"/>
              </a:spcBef>
              <a:spcAft>
                <a:spcPct val="0"/>
              </a:spcAft>
              <a:defRPr sz="4400" kern="1200">
                <a:solidFill>
                  <a:schemeClr val="tx2"/>
                </a:solidFill>
                <a:latin typeface="Arial" pitchFamily="34" charset="0"/>
                <a:ea typeface="+mn-ea"/>
                <a:cs typeface="+mn-cs"/>
              </a:defRPr>
            </a:lvl3pPr>
            <a:lvl4pPr marL="1371600" algn="ctr" rtl="0" fontAlgn="base">
              <a:spcBef>
                <a:spcPct val="0"/>
              </a:spcBef>
              <a:spcAft>
                <a:spcPct val="0"/>
              </a:spcAft>
              <a:defRPr sz="4400" kern="1200">
                <a:solidFill>
                  <a:schemeClr val="tx2"/>
                </a:solidFill>
                <a:latin typeface="Arial" pitchFamily="34" charset="0"/>
                <a:ea typeface="+mn-ea"/>
                <a:cs typeface="+mn-cs"/>
              </a:defRPr>
            </a:lvl4pPr>
            <a:lvl5pPr marL="1828800" algn="ctr" rtl="0" fontAlgn="base">
              <a:spcBef>
                <a:spcPct val="0"/>
              </a:spcBef>
              <a:spcAft>
                <a:spcPct val="0"/>
              </a:spcAft>
              <a:defRPr sz="4400" kern="1200">
                <a:solidFill>
                  <a:schemeClr val="tx2"/>
                </a:solidFill>
                <a:latin typeface="Arial" pitchFamily="34" charset="0"/>
                <a:ea typeface="+mn-ea"/>
                <a:cs typeface="+mn-cs"/>
              </a:defRPr>
            </a:lvl5pPr>
            <a:lvl6pPr marL="2286000" algn="l" defTabSz="914400" rtl="0" eaLnBrk="1" latinLnBrk="0" hangingPunct="1">
              <a:defRPr sz="4400" kern="1200">
                <a:solidFill>
                  <a:schemeClr val="tx2"/>
                </a:solidFill>
                <a:latin typeface="Arial" pitchFamily="34" charset="0"/>
                <a:ea typeface="+mn-ea"/>
                <a:cs typeface="+mn-cs"/>
              </a:defRPr>
            </a:lvl6pPr>
            <a:lvl7pPr marL="2743200" algn="l" defTabSz="914400" rtl="0" eaLnBrk="1" latinLnBrk="0" hangingPunct="1">
              <a:defRPr sz="4400" kern="1200">
                <a:solidFill>
                  <a:schemeClr val="tx2"/>
                </a:solidFill>
                <a:latin typeface="Arial" pitchFamily="34" charset="0"/>
                <a:ea typeface="+mn-ea"/>
                <a:cs typeface="+mn-cs"/>
              </a:defRPr>
            </a:lvl7pPr>
            <a:lvl8pPr marL="3200400" algn="l" defTabSz="914400" rtl="0" eaLnBrk="1" latinLnBrk="0" hangingPunct="1">
              <a:defRPr sz="4400" kern="1200">
                <a:solidFill>
                  <a:schemeClr val="tx2"/>
                </a:solidFill>
                <a:latin typeface="Arial" pitchFamily="34" charset="0"/>
                <a:ea typeface="+mn-ea"/>
                <a:cs typeface="+mn-cs"/>
              </a:defRPr>
            </a:lvl8pPr>
            <a:lvl9pPr marL="3657600" algn="l" defTabSz="914400" rtl="0" eaLnBrk="1" latinLnBrk="0" hangingPunct="1">
              <a:defRPr sz="4400" kern="1200">
                <a:solidFill>
                  <a:schemeClr val="tx2"/>
                </a:solidFill>
                <a:latin typeface="Arial" pitchFamily="34" charset="0"/>
                <a:ea typeface="+mn-ea"/>
                <a:cs typeface="+mn-cs"/>
              </a:defRPr>
            </a:lvl9pPr>
          </a:lstStyle>
          <a:p>
            <a:pPr>
              <a:defRPr/>
            </a:pPr>
            <a:endParaRPr lang="en-US">
              <a:latin typeface="Arial" charset="0"/>
            </a:endParaRPr>
          </a:p>
        </p:txBody>
      </p:sp>
      <p:sp>
        <p:nvSpPr>
          <p:cNvPr id="7" name="Flèche vers le bas 6"/>
          <p:cNvSpPr/>
          <p:nvPr/>
        </p:nvSpPr>
        <p:spPr>
          <a:xfrm rot="4176257">
            <a:off x="1692382" y="463907"/>
            <a:ext cx="413844" cy="2090430"/>
          </a:xfrm>
          <a:prstGeom prst="down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1096074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ppt_x"/>
                                          </p:val>
                                        </p:tav>
                                        <p:tav tm="100000">
                                          <p:val>
                                            <p:strVal val="#ppt_x"/>
                                          </p:val>
                                        </p:tav>
                                      </p:tavLst>
                                    </p:anim>
                                    <p:anim calcmode="lin" valueType="num">
                                      <p:cBhvr additive="base">
                                        <p:cTn id="12" dur="500" fill="hold"/>
                                        <p:tgtEl>
                                          <p:spTgt spid="3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500" fill="hold"/>
                                        <p:tgtEl>
                                          <p:spTgt spid="33"/>
                                        </p:tgtEl>
                                        <p:attrNameLst>
                                          <p:attrName>ppt_x</p:attrName>
                                        </p:attrNameLst>
                                      </p:cBhvr>
                                      <p:tavLst>
                                        <p:tav tm="0">
                                          <p:val>
                                            <p:strVal val="#ppt_x"/>
                                          </p:val>
                                        </p:tav>
                                        <p:tav tm="100000">
                                          <p:val>
                                            <p:strVal val="#ppt_x"/>
                                          </p:val>
                                        </p:tav>
                                      </p:tavLst>
                                    </p:anim>
                                    <p:anim calcmode="lin" valueType="num">
                                      <p:cBhvr additive="base">
                                        <p:cTn id="16" dur="500" fill="hold"/>
                                        <p:tgtEl>
                                          <p:spTgt spid="3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ppt_x"/>
                                          </p:val>
                                        </p:tav>
                                        <p:tav tm="100000">
                                          <p:val>
                                            <p:strVal val="#ppt_x"/>
                                          </p:val>
                                        </p:tav>
                                      </p:tavLst>
                                    </p:anim>
                                    <p:anim calcmode="lin" valueType="num">
                                      <p:cBhvr additive="base">
                                        <p:cTn id="20" dur="500" fill="hold"/>
                                        <p:tgtEl>
                                          <p:spTgt spid="3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500" fill="hold"/>
                                        <p:tgtEl>
                                          <p:spTgt spid="35"/>
                                        </p:tgtEl>
                                        <p:attrNameLst>
                                          <p:attrName>ppt_x</p:attrName>
                                        </p:attrNameLst>
                                      </p:cBhvr>
                                      <p:tavLst>
                                        <p:tav tm="0">
                                          <p:val>
                                            <p:strVal val="#ppt_x"/>
                                          </p:val>
                                        </p:tav>
                                        <p:tav tm="100000">
                                          <p:val>
                                            <p:strVal val="#ppt_x"/>
                                          </p:val>
                                        </p:tav>
                                      </p:tavLst>
                                    </p:anim>
                                    <p:anim calcmode="lin" valueType="num">
                                      <p:cBhvr additive="base">
                                        <p:cTn id="24" dur="500" fill="hold"/>
                                        <p:tgtEl>
                                          <p:spTgt spid="3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additive="base">
                                        <p:cTn id="27" dur="500" fill="hold"/>
                                        <p:tgtEl>
                                          <p:spTgt spid="36"/>
                                        </p:tgtEl>
                                        <p:attrNameLst>
                                          <p:attrName>ppt_x</p:attrName>
                                        </p:attrNameLst>
                                      </p:cBhvr>
                                      <p:tavLst>
                                        <p:tav tm="0">
                                          <p:val>
                                            <p:strVal val="#ppt_x"/>
                                          </p:val>
                                        </p:tav>
                                        <p:tav tm="100000">
                                          <p:val>
                                            <p:strVal val="#ppt_x"/>
                                          </p:val>
                                        </p:tav>
                                      </p:tavLst>
                                    </p:anim>
                                    <p:anim calcmode="lin" valueType="num">
                                      <p:cBhvr additive="base">
                                        <p:cTn id="28" dur="500" fill="hold"/>
                                        <p:tgtEl>
                                          <p:spTgt spid="3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anim calcmode="lin" valueType="num">
                                      <p:cBhvr additive="base">
                                        <p:cTn id="31" dur="500" fill="hold"/>
                                        <p:tgtEl>
                                          <p:spTgt spid="53"/>
                                        </p:tgtEl>
                                        <p:attrNameLst>
                                          <p:attrName>ppt_x</p:attrName>
                                        </p:attrNameLst>
                                      </p:cBhvr>
                                      <p:tavLst>
                                        <p:tav tm="0">
                                          <p:val>
                                            <p:strVal val="#ppt_x"/>
                                          </p:val>
                                        </p:tav>
                                        <p:tav tm="100000">
                                          <p:val>
                                            <p:strVal val="#ppt_x"/>
                                          </p:val>
                                        </p:tav>
                                      </p:tavLst>
                                    </p:anim>
                                    <p:anim calcmode="lin" valueType="num">
                                      <p:cBhvr additive="base">
                                        <p:cTn id="32" dur="500" fill="hold"/>
                                        <p:tgtEl>
                                          <p:spTgt spid="5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anim calcmode="lin" valueType="num">
                                      <p:cBhvr additive="base">
                                        <p:cTn id="35" dur="500" fill="hold"/>
                                        <p:tgtEl>
                                          <p:spTgt spid="54"/>
                                        </p:tgtEl>
                                        <p:attrNameLst>
                                          <p:attrName>ppt_x</p:attrName>
                                        </p:attrNameLst>
                                      </p:cBhvr>
                                      <p:tavLst>
                                        <p:tav tm="0">
                                          <p:val>
                                            <p:strVal val="#ppt_x"/>
                                          </p:val>
                                        </p:tav>
                                        <p:tav tm="100000">
                                          <p:val>
                                            <p:strVal val="#ppt_x"/>
                                          </p:val>
                                        </p:tav>
                                      </p:tavLst>
                                    </p:anim>
                                    <p:anim calcmode="lin" valueType="num">
                                      <p:cBhvr additive="base">
                                        <p:cTn id="36" dur="500" fill="hold"/>
                                        <p:tgtEl>
                                          <p:spTgt spid="5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anim calcmode="lin" valueType="num">
                                      <p:cBhvr additive="base">
                                        <p:cTn id="39" dur="500" fill="hold"/>
                                        <p:tgtEl>
                                          <p:spTgt spid="55"/>
                                        </p:tgtEl>
                                        <p:attrNameLst>
                                          <p:attrName>ppt_x</p:attrName>
                                        </p:attrNameLst>
                                      </p:cBhvr>
                                      <p:tavLst>
                                        <p:tav tm="0">
                                          <p:val>
                                            <p:strVal val="#ppt_x"/>
                                          </p:val>
                                        </p:tav>
                                        <p:tav tm="100000">
                                          <p:val>
                                            <p:strVal val="#ppt_x"/>
                                          </p:val>
                                        </p:tav>
                                      </p:tavLst>
                                    </p:anim>
                                    <p:anim calcmode="lin" valueType="num">
                                      <p:cBhvr additive="base">
                                        <p:cTn id="40" dur="500" fill="hold"/>
                                        <p:tgtEl>
                                          <p:spTgt spid="5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79"/>
                                        </p:tgtEl>
                                        <p:attrNameLst>
                                          <p:attrName>style.visibility</p:attrName>
                                        </p:attrNameLst>
                                      </p:cBhvr>
                                      <p:to>
                                        <p:strVal val="visible"/>
                                      </p:to>
                                    </p:set>
                                    <p:anim calcmode="lin" valueType="num">
                                      <p:cBhvr additive="base">
                                        <p:cTn id="43" dur="500" fill="hold"/>
                                        <p:tgtEl>
                                          <p:spTgt spid="79"/>
                                        </p:tgtEl>
                                        <p:attrNameLst>
                                          <p:attrName>ppt_x</p:attrName>
                                        </p:attrNameLst>
                                      </p:cBhvr>
                                      <p:tavLst>
                                        <p:tav tm="0">
                                          <p:val>
                                            <p:strVal val="#ppt_x"/>
                                          </p:val>
                                        </p:tav>
                                        <p:tav tm="100000">
                                          <p:val>
                                            <p:strVal val="#ppt_x"/>
                                          </p:val>
                                        </p:tav>
                                      </p:tavLst>
                                    </p:anim>
                                    <p:anim calcmode="lin" valueType="num">
                                      <p:cBhvr additive="base">
                                        <p:cTn id="44"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P spid="35" grpId="0"/>
      <p:bldP spid="36" grpId="0"/>
      <p:bldP spid="53" grpId="0"/>
      <p:bldP spid="54" grpId="0"/>
      <p:bldP spid="55" grpId="0"/>
      <p:bldP spid="79"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71"/>
        <p:cNvGrpSpPr/>
        <p:nvPr/>
      </p:nvGrpSpPr>
      <p:grpSpPr>
        <a:xfrm>
          <a:off x="0" y="0"/>
          <a:ext cx="0" cy="0"/>
          <a:chOff x="0" y="0"/>
          <a:chExt cx="0" cy="0"/>
        </a:xfrm>
      </p:grpSpPr>
      <p:sp>
        <p:nvSpPr>
          <p:cNvPr id="172" name="Google Shape;172;g10148efb4ee_2_10"/>
          <p:cNvSpPr txBox="1">
            <a:spLocks noGrp="1"/>
          </p:cNvSpPr>
          <p:nvPr>
            <p:ph type="sldNum" idx="12"/>
          </p:nvPr>
        </p:nvSpPr>
        <p:spPr>
          <a:xfrm>
            <a:off x="8328184" y="5454701"/>
            <a:ext cx="548700" cy="393600"/>
          </a:xfrm>
          <a:prstGeom prst="rect">
            <a:avLst/>
          </a:prstGeom>
        </p:spPr>
        <p:txBody>
          <a:bodyPr spcFirstLastPara="1" vert="horz" wrap="square" lIns="0" tIns="0" rIns="0" bIns="0" numCol="1" anchor="ctr" anchorCtr="0" compatLnSpc="1">
            <a:prstTxWarp prst="textNoShape">
              <a:avLst/>
            </a:prstTxWarp>
            <a:noAutofit/>
          </a:bodyPr>
          <a:lstStyle/>
          <a:p>
            <a:fld id="{00000000-1234-1234-1234-123412341234}" type="slidenum">
              <a:rPr lang="en"/>
              <a:pPr/>
              <a:t>11</a:t>
            </a:fld>
            <a:endParaRPr/>
          </a:p>
        </p:txBody>
      </p:sp>
      <p:sp>
        <p:nvSpPr>
          <p:cNvPr id="173" name="Google Shape;173;g10148efb4ee_2_10"/>
          <p:cNvSpPr/>
          <p:nvPr/>
        </p:nvSpPr>
        <p:spPr>
          <a:xfrm>
            <a:off x="1234050" y="1457400"/>
            <a:ext cx="6675900" cy="3943200"/>
          </a:xfrm>
          <a:prstGeom prst="rect">
            <a:avLst/>
          </a:pr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a:spcBef>
                <a:spcPts val="0"/>
              </a:spcBef>
              <a:spcAft>
                <a:spcPts val="0"/>
              </a:spcAft>
            </a:pPr>
            <a:endParaRPr/>
          </a:p>
        </p:txBody>
      </p:sp>
      <p:sp>
        <p:nvSpPr>
          <p:cNvPr id="174" name="Google Shape;174;g10148efb4ee_2_10"/>
          <p:cNvSpPr txBox="1"/>
          <p:nvPr/>
        </p:nvSpPr>
        <p:spPr>
          <a:xfrm>
            <a:off x="6993950" y="4865601"/>
            <a:ext cx="848400" cy="738633"/>
          </a:xfrm>
          <a:prstGeom prst="rect">
            <a:avLst/>
          </a:prstGeom>
          <a:noFill/>
          <a:ln>
            <a:noFill/>
          </a:ln>
        </p:spPr>
        <p:txBody>
          <a:bodyPr spcFirstLastPara="1" wrap="square" lIns="91425" tIns="91425" rIns="91425" bIns="91425" anchor="t" anchorCtr="0">
            <a:spAutoFit/>
          </a:bodyPr>
          <a:lstStyle/>
          <a:p>
            <a:pPr>
              <a:spcBef>
                <a:spcPts val="0"/>
              </a:spcBef>
              <a:spcAft>
                <a:spcPts val="0"/>
              </a:spcAft>
            </a:pPr>
            <a:r>
              <a:rPr lang="en" b="1">
                <a:latin typeface="Inter"/>
                <a:ea typeface="Inter"/>
                <a:cs typeface="Inter"/>
                <a:sym typeface="Inter"/>
              </a:rPr>
              <a:t>Temps</a:t>
            </a:r>
            <a:endParaRPr b="1">
              <a:latin typeface="Inter"/>
              <a:ea typeface="Inter"/>
              <a:cs typeface="Inter"/>
              <a:sym typeface="Inter"/>
            </a:endParaRPr>
          </a:p>
        </p:txBody>
      </p:sp>
      <p:sp>
        <p:nvSpPr>
          <p:cNvPr id="175" name="Google Shape;175;g10148efb4ee_2_10"/>
          <p:cNvSpPr txBox="1"/>
          <p:nvPr/>
        </p:nvSpPr>
        <p:spPr>
          <a:xfrm>
            <a:off x="1349199" y="1578276"/>
            <a:ext cx="1817081" cy="461635"/>
          </a:xfrm>
          <a:prstGeom prst="rect">
            <a:avLst/>
          </a:prstGeom>
          <a:noFill/>
          <a:ln>
            <a:noFill/>
          </a:ln>
        </p:spPr>
        <p:txBody>
          <a:bodyPr spcFirstLastPara="1" wrap="square" lIns="91425" tIns="91425" rIns="91425" bIns="91425" anchor="t" anchorCtr="0">
            <a:spAutoFit/>
          </a:bodyPr>
          <a:lstStyle/>
          <a:p>
            <a:pPr>
              <a:spcBef>
                <a:spcPts val="0"/>
              </a:spcBef>
              <a:spcAft>
                <a:spcPts val="0"/>
              </a:spcAft>
            </a:pPr>
            <a:r>
              <a:rPr lang="en" b="1" dirty="0">
                <a:latin typeface="Inter"/>
                <a:ea typeface="Inter"/>
                <a:cs typeface="Inter"/>
                <a:sym typeface="Inter"/>
              </a:rPr>
              <a:t>Automatisation</a:t>
            </a:r>
            <a:endParaRPr b="1" dirty="0">
              <a:latin typeface="Inter"/>
              <a:ea typeface="Inter"/>
              <a:cs typeface="Inter"/>
              <a:sym typeface="Inter"/>
            </a:endParaRPr>
          </a:p>
        </p:txBody>
      </p:sp>
      <p:cxnSp>
        <p:nvCxnSpPr>
          <p:cNvPr id="176" name="Google Shape;176;g10148efb4ee_2_10"/>
          <p:cNvCxnSpPr>
            <a:cxnSpLocks/>
          </p:cNvCxnSpPr>
          <p:nvPr/>
        </p:nvCxnSpPr>
        <p:spPr>
          <a:xfrm>
            <a:off x="1361150" y="5056701"/>
            <a:ext cx="5632800" cy="0"/>
          </a:xfrm>
          <a:prstGeom prst="straightConnector1">
            <a:avLst/>
          </a:prstGeom>
          <a:noFill/>
          <a:ln w="38100" cap="flat" cmpd="sng">
            <a:solidFill>
              <a:schemeClr val="accent2"/>
            </a:solidFill>
            <a:prstDash val="solid"/>
            <a:round/>
            <a:headEnd type="none" w="med" len="med"/>
            <a:tailEnd type="triangle" w="med" len="med"/>
          </a:ln>
        </p:spPr>
      </p:cxnSp>
      <p:cxnSp>
        <p:nvCxnSpPr>
          <p:cNvPr id="177" name="Google Shape;177;g10148efb4ee_2_10"/>
          <p:cNvCxnSpPr>
            <a:cxnSpLocks/>
            <a:endCxn id="175" idx="1"/>
          </p:cNvCxnSpPr>
          <p:nvPr/>
        </p:nvCxnSpPr>
        <p:spPr>
          <a:xfrm flipH="1" flipV="1">
            <a:off x="1349199" y="1809094"/>
            <a:ext cx="1201" cy="3226082"/>
          </a:xfrm>
          <a:prstGeom prst="straightConnector1">
            <a:avLst/>
          </a:prstGeom>
          <a:noFill/>
          <a:ln w="38100" cap="flat" cmpd="sng">
            <a:solidFill>
              <a:schemeClr val="accent2"/>
            </a:solidFill>
            <a:prstDash val="solid"/>
            <a:round/>
            <a:headEnd type="none" w="med" len="med"/>
            <a:tailEnd type="triangle" w="med" len="med"/>
          </a:ln>
        </p:spPr>
      </p:cxnSp>
      <p:cxnSp>
        <p:nvCxnSpPr>
          <p:cNvPr id="178" name="Google Shape;178;g10148efb4ee_2_10"/>
          <p:cNvCxnSpPr/>
          <p:nvPr/>
        </p:nvCxnSpPr>
        <p:spPr>
          <a:xfrm rot="10800000" flipH="1">
            <a:off x="1361100" y="2141850"/>
            <a:ext cx="5293800" cy="2882700"/>
          </a:xfrm>
          <a:prstGeom prst="straightConnector1">
            <a:avLst/>
          </a:prstGeom>
          <a:noFill/>
          <a:ln w="19050" cap="flat" cmpd="sng">
            <a:solidFill>
              <a:schemeClr val="accent1"/>
            </a:solidFill>
            <a:prstDash val="solid"/>
            <a:round/>
            <a:headEnd type="none" w="med" len="med"/>
            <a:tailEnd type="triangle" w="med" len="med"/>
          </a:ln>
        </p:spPr>
      </p:cxnSp>
      <p:sp>
        <p:nvSpPr>
          <p:cNvPr id="179" name="Google Shape;179;g10148efb4ee_2_10"/>
          <p:cNvSpPr txBox="1"/>
          <p:nvPr/>
        </p:nvSpPr>
        <p:spPr>
          <a:xfrm rot="-1686305">
            <a:off x="3148803" y="2494282"/>
            <a:ext cx="2046742" cy="1015632"/>
          </a:xfrm>
          <a:prstGeom prst="rect">
            <a:avLst/>
          </a:prstGeom>
          <a:noFill/>
          <a:ln>
            <a:noFill/>
          </a:ln>
        </p:spPr>
        <p:txBody>
          <a:bodyPr spcFirstLastPara="1" wrap="square" lIns="91425" tIns="91425" rIns="91425" bIns="91425" anchor="t" anchorCtr="0">
            <a:spAutoFit/>
          </a:bodyPr>
          <a:lstStyle/>
          <a:p>
            <a:pPr algn="ctr">
              <a:spcBef>
                <a:spcPts val="0"/>
              </a:spcBef>
              <a:spcAft>
                <a:spcPts val="0"/>
              </a:spcAft>
            </a:pPr>
            <a:r>
              <a:rPr lang="en" dirty="0">
                <a:latin typeface="Inter"/>
                <a:ea typeface="Inter"/>
                <a:cs typeface="Inter"/>
                <a:sym typeface="Inter"/>
              </a:rPr>
              <a:t>Evolution du secteur de  l’industrie</a:t>
            </a:r>
            <a:endParaRPr dirty="0">
              <a:latin typeface="Inter"/>
              <a:ea typeface="Inter"/>
              <a:cs typeface="Inter"/>
              <a:sym typeface="Inter"/>
            </a:endParaRPr>
          </a:p>
        </p:txBody>
      </p:sp>
      <p:pic>
        <p:nvPicPr>
          <p:cNvPr id="180" name="Google Shape;180;g10148efb4ee_2_10"/>
          <p:cNvPicPr preferRelativeResize="0"/>
          <p:nvPr/>
        </p:nvPicPr>
        <p:blipFill>
          <a:blip r:embed="rId3">
            <a:alphaModFix/>
          </a:blip>
          <a:stretch>
            <a:fillRect/>
          </a:stretch>
        </p:blipFill>
        <p:spPr>
          <a:xfrm>
            <a:off x="6579876" y="1578276"/>
            <a:ext cx="1151549" cy="1151549"/>
          </a:xfrm>
          <a:prstGeom prst="rect">
            <a:avLst/>
          </a:prstGeom>
          <a:noFill/>
          <a:ln>
            <a:noFill/>
          </a:ln>
        </p:spPr>
      </p:pic>
      <p:pic>
        <p:nvPicPr>
          <p:cNvPr id="181" name="Google Shape;181;g10148efb4ee_2_10"/>
          <p:cNvPicPr preferRelativeResize="0"/>
          <p:nvPr/>
        </p:nvPicPr>
        <p:blipFill rotWithShape="1">
          <a:blip r:embed="rId3">
            <a:alphaModFix/>
          </a:blip>
          <a:srcRect b="38942"/>
          <a:stretch/>
        </p:blipFill>
        <p:spPr>
          <a:xfrm>
            <a:off x="1349201" y="4109550"/>
            <a:ext cx="1151549" cy="756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85"/>
        <p:cNvGrpSpPr/>
        <p:nvPr/>
      </p:nvGrpSpPr>
      <p:grpSpPr>
        <a:xfrm>
          <a:off x="0" y="0"/>
          <a:ext cx="0" cy="0"/>
          <a:chOff x="0" y="0"/>
          <a:chExt cx="0" cy="0"/>
        </a:xfrm>
      </p:grpSpPr>
      <p:sp>
        <p:nvSpPr>
          <p:cNvPr id="186" name="Google Shape;186;g10148efb4ee_2_45"/>
          <p:cNvSpPr txBox="1">
            <a:spLocks noGrp="1"/>
          </p:cNvSpPr>
          <p:nvPr>
            <p:ph type="title"/>
          </p:nvPr>
        </p:nvSpPr>
        <p:spPr>
          <a:xfrm>
            <a:off x="1037875" y="1693250"/>
            <a:ext cx="7068300" cy="396300"/>
          </a:xfrm>
          <a:prstGeom prst="rect">
            <a:avLst/>
          </a:prstGeom>
        </p:spPr>
        <p:txBody>
          <a:bodyPr spcFirstLastPara="1" vert="horz" wrap="square" lIns="0" tIns="0" rIns="0" bIns="0" numCol="1" anchor="b" anchorCtr="0" compatLnSpc="1">
            <a:prstTxWarp prst="textNoShape">
              <a:avLst/>
            </a:prstTxWarp>
            <a:noAutofit/>
          </a:bodyPr>
          <a:lstStyle/>
          <a:p>
            <a:r>
              <a:rPr lang="en"/>
              <a:t>Les 4 étapes de maturité</a:t>
            </a:r>
            <a:endParaRPr/>
          </a:p>
        </p:txBody>
      </p:sp>
      <p:sp>
        <p:nvSpPr>
          <p:cNvPr id="187" name="Google Shape;187;g10148efb4ee_2_45"/>
          <p:cNvSpPr txBox="1">
            <a:spLocks noGrp="1"/>
          </p:cNvSpPr>
          <p:nvPr>
            <p:ph type="sldNum" idx="12"/>
          </p:nvPr>
        </p:nvSpPr>
        <p:spPr>
          <a:xfrm>
            <a:off x="8328184" y="5454701"/>
            <a:ext cx="548700" cy="393600"/>
          </a:xfrm>
          <a:prstGeom prst="rect">
            <a:avLst/>
          </a:prstGeom>
        </p:spPr>
        <p:txBody>
          <a:bodyPr spcFirstLastPara="1" vert="horz" wrap="square" lIns="0" tIns="0" rIns="0" bIns="0" numCol="1" anchor="ctr" anchorCtr="0" compatLnSpc="1">
            <a:prstTxWarp prst="textNoShape">
              <a:avLst/>
            </a:prstTxWarp>
            <a:noAutofit/>
          </a:bodyPr>
          <a:lstStyle/>
          <a:p>
            <a:fld id="{00000000-1234-1234-1234-123412341234}" type="slidenum">
              <a:rPr lang="en"/>
              <a:pPr/>
              <a:t>12</a:t>
            </a:fld>
            <a:endParaRPr/>
          </a:p>
        </p:txBody>
      </p:sp>
      <p:sp>
        <p:nvSpPr>
          <p:cNvPr id="188" name="Google Shape;188;g10148efb4ee_2_45"/>
          <p:cNvSpPr/>
          <p:nvPr/>
        </p:nvSpPr>
        <p:spPr>
          <a:xfrm>
            <a:off x="808900" y="3531350"/>
            <a:ext cx="1665000" cy="1764000"/>
          </a:xfrm>
          <a:prstGeom prst="cube">
            <a:avLst>
              <a:gd name="adj" fmla="val 25000"/>
            </a:avLst>
          </a:prstGeom>
          <a:solidFill>
            <a:srgbClr val="A5DBF3"/>
          </a:solid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algn="ctr">
              <a:spcBef>
                <a:spcPts val="0"/>
              </a:spcBef>
              <a:spcAft>
                <a:spcPts val="0"/>
              </a:spcAft>
            </a:pPr>
            <a:r>
              <a:rPr lang="en" b="1">
                <a:latin typeface="Inter"/>
                <a:ea typeface="Inter"/>
                <a:cs typeface="Inter"/>
                <a:sym typeface="Inter"/>
              </a:rPr>
              <a:t>Visibilité</a:t>
            </a:r>
            <a:endParaRPr b="1">
              <a:latin typeface="Inter"/>
              <a:ea typeface="Inter"/>
              <a:cs typeface="Inter"/>
              <a:sym typeface="Inter"/>
            </a:endParaRPr>
          </a:p>
        </p:txBody>
      </p:sp>
      <p:sp>
        <p:nvSpPr>
          <p:cNvPr id="189" name="Google Shape;189;g10148efb4ee_2_45"/>
          <p:cNvSpPr/>
          <p:nvPr/>
        </p:nvSpPr>
        <p:spPr>
          <a:xfrm>
            <a:off x="2386950" y="3162925"/>
            <a:ext cx="1994100" cy="2132400"/>
          </a:xfrm>
          <a:prstGeom prst="cube">
            <a:avLst>
              <a:gd name="adj" fmla="val 25000"/>
            </a:avLst>
          </a:prstGeom>
          <a:solidFill>
            <a:srgbClr val="A5DBF3"/>
          </a:solid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algn="ctr">
              <a:spcBef>
                <a:spcPts val="0"/>
              </a:spcBef>
              <a:spcAft>
                <a:spcPts val="0"/>
              </a:spcAft>
            </a:pPr>
            <a:r>
              <a:rPr lang="en" b="1">
                <a:latin typeface="Inter"/>
                <a:ea typeface="Inter"/>
                <a:cs typeface="Inter"/>
                <a:sym typeface="Inter"/>
              </a:rPr>
              <a:t>Transparence</a:t>
            </a:r>
            <a:endParaRPr b="1">
              <a:latin typeface="Inter"/>
              <a:ea typeface="Inter"/>
              <a:cs typeface="Inter"/>
              <a:sym typeface="Inter"/>
            </a:endParaRPr>
          </a:p>
        </p:txBody>
      </p:sp>
      <p:sp>
        <p:nvSpPr>
          <p:cNvPr id="190" name="Google Shape;190;g10148efb4ee_2_45"/>
          <p:cNvSpPr/>
          <p:nvPr/>
        </p:nvSpPr>
        <p:spPr>
          <a:xfrm>
            <a:off x="4254275" y="2576000"/>
            <a:ext cx="1994100" cy="2719500"/>
          </a:xfrm>
          <a:prstGeom prst="cube">
            <a:avLst>
              <a:gd name="adj" fmla="val 25000"/>
            </a:avLst>
          </a:prstGeom>
          <a:solidFill>
            <a:srgbClr val="A5DBF3"/>
          </a:solid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algn="ctr">
              <a:spcBef>
                <a:spcPts val="0"/>
              </a:spcBef>
              <a:spcAft>
                <a:spcPts val="0"/>
              </a:spcAft>
            </a:pPr>
            <a:r>
              <a:rPr lang="en" b="1">
                <a:latin typeface="Inter"/>
                <a:ea typeface="Inter"/>
                <a:cs typeface="Inter"/>
                <a:sym typeface="Inter"/>
              </a:rPr>
              <a:t>Prédictibilité</a:t>
            </a:r>
            <a:endParaRPr b="1">
              <a:latin typeface="Inter"/>
              <a:ea typeface="Inter"/>
              <a:cs typeface="Inter"/>
              <a:sym typeface="Inter"/>
            </a:endParaRPr>
          </a:p>
        </p:txBody>
      </p:sp>
      <p:sp>
        <p:nvSpPr>
          <p:cNvPr id="191" name="Google Shape;191;g10148efb4ee_2_45"/>
          <p:cNvSpPr/>
          <p:nvPr/>
        </p:nvSpPr>
        <p:spPr>
          <a:xfrm>
            <a:off x="6146925" y="1871700"/>
            <a:ext cx="1994100" cy="3423600"/>
          </a:xfrm>
          <a:prstGeom prst="cube">
            <a:avLst>
              <a:gd name="adj" fmla="val 25000"/>
            </a:avLst>
          </a:prstGeom>
          <a:solidFill>
            <a:srgbClr val="A5DBF3"/>
          </a:solid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algn="ctr">
              <a:spcBef>
                <a:spcPts val="0"/>
              </a:spcBef>
              <a:spcAft>
                <a:spcPts val="0"/>
              </a:spcAft>
            </a:pPr>
            <a:r>
              <a:rPr lang="en" b="1">
                <a:latin typeface="Inter"/>
                <a:ea typeface="Inter"/>
                <a:cs typeface="Inter"/>
                <a:sym typeface="Inter"/>
              </a:rPr>
              <a:t>Adaptabilité</a:t>
            </a:r>
            <a:endParaRPr b="1">
              <a:latin typeface="Inter"/>
              <a:ea typeface="Inter"/>
              <a:cs typeface="Inter"/>
              <a:sym typeface="Inter"/>
            </a:endParaRPr>
          </a:p>
        </p:txBody>
      </p:sp>
      <p:pic>
        <p:nvPicPr>
          <p:cNvPr id="192" name="Google Shape;192;g10148efb4ee_2_45"/>
          <p:cNvPicPr preferRelativeResize="0"/>
          <p:nvPr/>
        </p:nvPicPr>
        <p:blipFill>
          <a:blip r:embed="rId3">
            <a:alphaModFix/>
          </a:blip>
          <a:stretch>
            <a:fillRect/>
          </a:stretch>
        </p:blipFill>
        <p:spPr>
          <a:xfrm>
            <a:off x="946869" y="4009244"/>
            <a:ext cx="951825" cy="951825"/>
          </a:xfrm>
          <a:prstGeom prst="rect">
            <a:avLst/>
          </a:prstGeom>
          <a:noFill/>
          <a:ln>
            <a:noFill/>
          </a:ln>
        </p:spPr>
      </p:pic>
      <p:pic>
        <p:nvPicPr>
          <p:cNvPr id="193" name="Google Shape;193;g10148efb4ee_2_45"/>
          <p:cNvPicPr preferRelativeResize="0"/>
          <p:nvPr/>
        </p:nvPicPr>
        <p:blipFill>
          <a:blip r:embed="rId4">
            <a:alphaModFix/>
          </a:blip>
          <a:stretch>
            <a:fillRect/>
          </a:stretch>
        </p:blipFill>
        <p:spPr>
          <a:xfrm>
            <a:off x="2549851" y="3814077"/>
            <a:ext cx="951825" cy="951796"/>
          </a:xfrm>
          <a:prstGeom prst="rect">
            <a:avLst/>
          </a:prstGeom>
          <a:noFill/>
          <a:ln>
            <a:noFill/>
          </a:ln>
        </p:spPr>
      </p:pic>
      <p:pic>
        <p:nvPicPr>
          <p:cNvPr id="194" name="Google Shape;194;g10148efb4ee_2_45"/>
          <p:cNvPicPr preferRelativeResize="0"/>
          <p:nvPr/>
        </p:nvPicPr>
        <p:blipFill>
          <a:blip r:embed="rId5">
            <a:alphaModFix/>
          </a:blip>
          <a:stretch>
            <a:fillRect/>
          </a:stretch>
        </p:blipFill>
        <p:spPr>
          <a:xfrm>
            <a:off x="4389376" y="3531351"/>
            <a:ext cx="1234525" cy="1234525"/>
          </a:xfrm>
          <a:prstGeom prst="rect">
            <a:avLst/>
          </a:prstGeom>
          <a:noFill/>
          <a:ln>
            <a:noFill/>
          </a:ln>
        </p:spPr>
      </p:pic>
      <p:pic>
        <p:nvPicPr>
          <p:cNvPr id="195" name="Google Shape;195;g10148efb4ee_2_45"/>
          <p:cNvPicPr preferRelativeResize="0"/>
          <p:nvPr/>
        </p:nvPicPr>
        <p:blipFill>
          <a:blip r:embed="rId6">
            <a:alphaModFix/>
          </a:blip>
          <a:stretch>
            <a:fillRect/>
          </a:stretch>
        </p:blipFill>
        <p:spPr>
          <a:xfrm>
            <a:off x="6375126" y="3162926"/>
            <a:ext cx="1126801" cy="1126801"/>
          </a:xfrm>
          <a:prstGeom prst="rect">
            <a:avLst/>
          </a:prstGeom>
          <a:noFill/>
          <a:ln>
            <a:noFill/>
          </a:ln>
        </p:spPr>
      </p:pic>
      <p:sp>
        <p:nvSpPr>
          <p:cNvPr id="196" name="Google Shape;196;g10148efb4ee_2_45"/>
          <p:cNvSpPr/>
          <p:nvPr/>
        </p:nvSpPr>
        <p:spPr>
          <a:xfrm>
            <a:off x="3098388" y="5412750"/>
            <a:ext cx="405600" cy="469500"/>
          </a:xfrm>
          <a:prstGeom prst="upArrow">
            <a:avLst>
              <a:gd name="adj1" fmla="val 50000"/>
              <a:gd name="adj2" fmla="val 5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
        <p:nvSpPr>
          <p:cNvPr id="197" name="Google Shape;197;g10148efb4ee_2_45"/>
          <p:cNvSpPr/>
          <p:nvPr/>
        </p:nvSpPr>
        <p:spPr>
          <a:xfrm rot="10800000">
            <a:off x="3098388" y="2576000"/>
            <a:ext cx="405600" cy="469500"/>
          </a:xfrm>
          <a:prstGeom prst="upArrow">
            <a:avLst>
              <a:gd name="adj1" fmla="val 50000"/>
              <a:gd name="adj2" fmla="val 5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
        <p:nvSpPr>
          <p:cNvPr id="198" name="Google Shape;198;g10148efb4ee_2_45"/>
          <p:cNvSpPr txBox="1"/>
          <p:nvPr/>
        </p:nvSpPr>
        <p:spPr>
          <a:xfrm>
            <a:off x="6413875" y="1287225"/>
            <a:ext cx="1914300" cy="507900"/>
          </a:xfrm>
          <a:prstGeom prst="rect">
            <a:avLst/>
          </a:prstGeom>
          <a:noFill/>
          <a:ln>
            <a:noFill/>
          </a:ln>
        </p:spPr>
        <p:txBody>
          <a:bodyPr spcFirstLastPara="1" wrap="square" lIns="91425" tIns="91425" rIns="91425" bIns="91425" anchor="t" anchorCtr="0">
            <a:spAutoFit/>
          </a:bodyPr>
          <a:lstStyle/>
          <a:p>
            <a:pPr>
              <a:spcBef>
                <a:spcPts val="0"/>
              </a:spcBef>
              <a:spcAft>
                <a:spcPts val="0"/>
              </a:spcAft>
            </a:pPr>
            <a:r>
              <a:rPr lang="en" sz="2100" b="1">
                <a:latin typeface="Inter"/>
                <a:ea typeface="Inter"/>
                <a:cs typeface="Inter"/>
                <a:sym typeface="Inter"/>
              </a:rPr>
              <a:t>Industrie 4.0</a:t>
            </a:r>
            <a:endParaRPr sz="2100" b="1">
              <a:latin typeface="Inter"/>
              <a:ea typeface="Inter"/>
              <a:cs typeface="Inter"/>
              <a:sym typeface="Inter"/>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fr-FR"/>
              <a:t>Truly integrated end-to-end</a:t>
            </a:r>
          </a:p>
        </p:txBody>
      </p:sp>
      <p:sp>
        <p:nvSpPr>
          <p:cNvPr id="2253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800" b="0">
                <a:solidFill>
                  <a:srgbClr val="00529B"/>
                </a:solidFill>
                <a:latin typeface="Times New Roman" pitchFamily="18" charset="0"/>
              </a:rPr>
              <a:t> </a:t>
            </a:r>
            <a:fld id="{9F81471A-0274-4EF9-B5A9-D224E439FD69}" type="slidenum">
              <a:rPr lang="en-US" altLang="fr-FR" sz="800" b="0" smtClean="0">
                <a:solidFill>
                  <a:srgbClr val="00529B"/>
                </a:solidFill>
                <a:latin typeface="Times New Roman" pitchFamily="18" charset="0"/>
              </a:rPr>
              <a:pPr/>
              <a:t>13</a:t>
            </a:fld>
            <a:endParaRPr lang="en-US" altLang="fr-FR" sz="800" b="0">
              <a:solidFill>
                <a:srgbClr val="00529B"/>
              </a:solidFill>
              <a:latin typeface="Times New Roman" pitchFamily="18" charset="0"/>
            </a:endParaRPr>
          </a:p>
        </p:txBody>
      </p:sp>
      <p:pic>
        <p:nvPicPr>
          <p:cNvPr id="22532"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2175" y="1355725"/>
            <a:ext cx="7229475" cy="486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616879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re 3"/>
          <p:cNvSpPr>
            <a:spLocks noGrp="1"/>
          </p:cNvSpPr>
          <p:nvPr>
            <p:ph type="title"/>
          </p:nvPr>
        </p:nvSpPr>
        <p:spPr>
          <a:xfrm>
            <a:off x="787400" y="167822"/>
            <a:ext cx="8356600" cy="544698"/>
          </a:xfrm>
        </p:spPr>
        <p:txBody>
          <a:bodyPr/>
          <a:lstStyle/>
          <a:p>
            <a:r>
              <a:rPr lang="en-CA" dirty="0" err="1"/>
              <a:t>Industrie</a:t>
            </a:r>
            <a:r>
              <a:rPr lang="en-CA" dirty="0"/>
              <a:t> 4.0 – Manufacturing’s Next Act</a:t>
            </a:r>
            <a:endParaRPr lang="fr-CA" dirty="0"/>
          </a:p>
        </p:txBody>
      </p:sp>
      <p:pic>
        <p:nvPicPr>
          <p:cNvPr id="6" name="Espace réservé du contenu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1975" y="1378882"/>
            <a:ext cx="5422326" cy="5197615"/>
          </a:xfrm>
          <a:prstGeom prst="rect">
            <a:avLst/>
          </a:prstGeom>
        </p:spPr>
      </p:pic>
      <p:pic>
        <p:nvPicPr>
          <p:cNvPr id="5" name="Picture 41"/>
          <p:cNvPicPr>
            <a:picLocks noChangeAspect="1"/>
          </p:cNvPicPr>
          <p:nvPr/>
        </p:nvPicPr>
        <p:blipFill>
          <a:blip r:embed="rId3"/>
          <a:stretch>
            <a:fillRect/>
          </a:stretch>
        </p:blipFill>
        <p:spPr>
          <a:xfrm>
            <a:off x="7649285" y="6167414"/>
            <a:ext cx="1303133" cy="304826"/>
          </a:xfrm>
          <a:prstGeom prst="rect">
            <a:avLst/>
          </a:prstGeom>
        </p:spPr>
      </p:pic>
      <p:sp>
        <p:nvSpPr>
          <p:cNvPr id="16" name="ZoneTexte 15"/>
          <p:cNvSpPr txBox="1"/>
          <p:nvPr/>
        </p:nvSpPr>
        <p:spPr>
          <a:xfrm>
            <a:off x="938151" y="796993"/>
            <a:ext cx="7362701" cy="43088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CA" sz="1100" i="1" dirty="0">
                <a:solidFill>
                  <a:schemeClr val="bg2">
                    <a:lumMod val="50000"/>
                  </a:schemeClr>
                </a:solidFill>
              </a:rPr>
              <a:t>Industry 4.0 reveals some powerful emerging currents with strong potential to change the way factories work. </a:t>
            </a:r>
          </a:p>
          <a:p>
            <a:endParaRPr lang="en-CA" sz="1100" i="1" dirty="0">
              <a:solidFill>
                <a:schemeClr val="bg2">
                  <a:lumMod val="50000"/>
                </a:schemeClr>
              </a:solidFill>
            </a:endParaRPr>
          </a:p>
        </p:txBody>
      </p:sp>
      <p:sp>
        <p:nvSpPr>
          <p:cNvPr id="2" name="ZoneTexte 1"/>
          <p:cNvSpPr txBox="1"/>
          <p:nvPr/>
        </p:nvSpPr>
        <p:spPr>
          <a:xfrm>
            <a:off x="88511" y="1710873"/>
            <a:ext cx="3652215" cy="5124480"/>
          </a:xfrm>
          <a:prstGeom prst="rect">
            <a:avLst/>
          </a:prstGeom>
          <a:noFill/>
        </p:spPr>
        <p:txBody>
          <a:bodyPr wrap="square" rtlCol="0">
            <a:spAutoFit/>
          </a:bodyPr>
          <a:lstStyle/>
          <a:p>
            <a:r>
              <a:rPr lang="en-US" sz="1200" dirty="0"/>
              <a:t>Industry 4.0 is gathering force, and executives should carefully monitor the coming changes and develop strategies to take advantage of </a:t>
            </a:r>
            <a:r>
              <a:rPr lang="fr-CA" sz="1200" dirty="0"/>
              <a:t>the new </a:t>
            </a:r>
            <a:r>
              <a:rPr lang="fr-CA" sz="1200" dirty="0" err="1"/>
              <a:t>opportunities</a:t>
            </a:r>
            <a:r>
              <a:rPr lang="fr-CA" sz="1200" dirty="0"/>
              <a:t>.</a:t>
            </a:r>
          </a:p>
          <a:p>
            <a:endParaRPr lang="en-CA" sz="1200" dirty="0"/>
          </a:p>
          <a:p>
            <a:endParaRPr lang="en-CA" sz="1200" dirty="0"/>
          </a:p>
          <a:p>
            <a:endParaRPr lang="fr-CA" sz="1200" dirty="0"/>
          </a:p>
          <a:p>
            <a:endParaRPr lang="en-US" sz="1200" dirty="0"/>
          </a:p>
          <a:p>
            <a:r>
              <a:rPr lang="en-US" sz="1100" dirty="0"/>
              <a:t>Start with some definitions. </a:t>
            </a:r>
            <a:r>
              <a:rPr lang="en-US" sz="1100" b="1" u="sng" dirty="0"/>
              <a:t>We define Industry 4.0 as the next phase in the digitization of the manufacturing sector, driven by four disruptions</a:t>
            </a:r>
            <a:r>
              <a:rPr lang="en-US" sz="1100" dirty="0"/>
              <a:t>: 1- the astonishing rise in data volumes, computational power, and connectivity, especially new low-power wide-area networks; 2- the emergence of analytics and business-intelligence capabilities; 3- new forms of human-machine interaction such as touch interfaces and augmented-reality systems; 4- and improvements in transferring digital instructions to the physical world, such as advanced robotics. </a:t>
            </a:r>
          </a:p>
          <a:p>
            <a:endParaRPr lang="en-US" sz="1100" dirty="0"/>
          </a:p>
          <a:p>
            <a:endParaRPr lang="en-US" sz="1100" dirty="0"/>
          </a:p>
          <a:p>
            <a:endParaRPr lang="en-US" sz="1100" dirty="0"/>
          </a:p>
          <a:p>
            <a:r>
              <a:rPr lang="en-US" sz="1100" dirty="0"/>
              <a:t> However, companies are not consistently aware of the emerging technologies. We surveyed 300 manufacturing leaders in January 2015; only 48 percent of manufacturers consider themselves ready for Industry 4.0. Seventy-eight percent of suppliers say </a:t>
            </a:r>
            <a:r>
              <a:rPr lang="fr-CA" sz="1100" dirty="0" err="1"/>
              <a:t>they</a:t>
            </a:r>
            <a:r>
              <a:rPr lang="fr-CA" sz="1100" dirty="0"/>
              <a:t> are </a:t>
            </a:r>
            <a:r>
              <a:rPr lang="fr-CA" sz="1100" dirty="0" err="1"/>
              <a:t>prepared</a:t>
            </a:r>
            <a:r>
              <a:rPr lang="fr-CA" sz="1100" dirty="0"/>
              <a:t>.</a:t>
            </a:r>
          </a:p>
        </p:txBody>
      </p:sp>
      <p:sp>
        <p:nvSpPr>
          <p:cNvPr id="7" name="Espace réservé du numéro de diapositive 6"/>
          <p:cNvSpPr>
            <a:spLocks noGrp="1"/>
          </p:cNvSpPr>
          <p:nvPr>
            <p:ph type="sldNum" sz="quarter" idx="13"/>
          </p:nvPr>
        </p:nvSpPr>
        <p:spPr/>
        <p:txBody>
          <a:bodyPr/>
          <a:lstStyle/>
          <a:p>
            <a:pPr>
              <a:defRPr/>
            </a:pPr>
            <a:fld id="{7141FCCF-8FC4-FD48-BC18-855ED9BEBE86}" type="slidenum">
              <a:rPr lang="fr-FR" noProof="0" smtClean="0"/>
              <a:pPr>
                <a:defRPr/>
              </a:pPr>
              <a:t>2</a:t>
            </a:fld>
            <a:endParaRPr lang="fr-FR" noProof="0"/>
          </a:p>
        </p:txBody>
      </p:sp>
      <p:sp>
        <p:nvSpPr>
          <p:cNvPr id="8" name="AutoShape 21"/>
          <p:cNvSpPr>
            <a:spLocks noChangeArrowheads="1"/>
          </p:cNvSpPr>
          <p:nvPr/>
        </p:nvSpPr>
        <p:spPr bwMode="auto">
          <a:xfrm>
            <a:off x="8010525" y="0"/>
            <a:ext cx="504825" cy="750888"/>
          </a:xfrm>
          <a:prstGeom prst="star5">
            <a:avLst/>
          </a:prstGeom>
          <a:solidFill>
            <a:srgbClr val="FF0000"/>
          </a:solidFill>
          <a:ln w="9525">
            <a:solidFill>
              <a:schemeClr val="tx1"/>
            </a:solidFill>
            <a:miter lim="800000"/>
            <a:headEnd/>
            <a:tailEnd/>
          </a:ln>
          <a:effectLst/>
        </p:spPr>
        <p:txBody>
          <a:bodyPr wrap="none" anchor="ctr"/>
          <a:lstStyle>
            <a:defPPr>
              <a:defRPr lang="en-US"/>
            </a:defPPr>
            <a:lvl1pPr algn="ctr" rtl="0" fontAlgn="base">
              <a:spcBef>
                <a:spcPct val="0"/>
              </a:spcBef>
              <a:spcAft>
                <a:spcPct val="0"/>
              </a:spcAft>
              <a:defRPr sz="4400" kern="1200">
                <a:solidFill>
                  <a:schemeClr val="tx2"/>
                </a:solidFill>
                <a:latin typeface="Arial" pitchFamily="34" charset="0"/>
                <a:ea typeface="+mn-ea"/>
                <a:cs typeface="+mn-cs"/>
              </a:defRPr>
            </a:lvl1pPr>
            <a:lvl2pPr marL="457200" algn="ctr" rtl="0" fontAlgn="base">
              <a:spcBef>
                <a:spcPct val="0"/>
              </a:spcBef>
              <a:spcAft>
                <a:spcPct val="0"/>
              </a:spcAft>
              <a:defRPr sz="4400" kern="1200">
                <a:solidFill>
                  <a:schemeClr val="tx2"/>
                </a:solidFill>
                <a:latin typeface="Arial" pitchFamily="34" charset="0"/>
                <a:ea typeface="+mn-ea"/>
                <a:cs typeface="+mn-cs"/>
              </a:defRPr>
            </a:lvl2pPr>
            <a:lvl3pPr marL="914400" algn="ctr" rtl="0" fontAlgn="base">
              <a:spcBef>
                <a:spcPct val="0"/>
              </a:spcBef>
              <a:spcAft>
                <a:spcPct val="0"/>
              </a:spcAft>
              <a:defRPr sz="4400" kern="1200">
                <a:solidFill>
                  <a:schemeClr val="tx2"/>
                </a:solidFill>
                <a:latin typeface="Arial" pitchFamily="34" charset="0"/>
                <a:ea typeface="+mn-ea"/>
                <a:cs typeface="+mn-cs"/>
              </a:defRPr>
            </a:lvl3pPr>
            <a:lvl4pPr marL="1371600" algn="ctr" rtl="0" fontAlgn="base">
              <a:spcBef>
                <a:spcPct val="0"/>
              </a:spcBef>
              <a:spcAft>
                <a:spcPct val="0"/>
              </a:spcAft>
              <a:defRPr sz="4400" kern="1200">
                <a:solidFill>
                  <a:schemeClr val="tx2"/>
                </a:solidFill>
                <a:latin typeface="Arial" pitchFamily="34" charset="0"/>
                <a:ea typeface="+mn-ea"/>
                <a:cs typeface="+mn-cs"/>
              </a:defRPr>
            </a:lvl4pPr>
            <a:lvl5pPr marL="1828800" algn="ctr" rtl="0" fontAlgn="base">
              <a:spcBef>
                <a:spcPct val="0"/>
              </a:spcBef>
              <a:spcAft>
                <a:spcPct val="0"/>
              </a:spcAft>
              <a:defRPr sz="4400" kern="1200">
                <a:solidFill>
                  <a:schemeClr val="tx2"/>
                </a:solidFill>
                <a:latin typeface="Arial" pitchFamily="34" charset="0"/>
                <a:ea typeface="+mn-ea"/>
                <a:cs typeface="+mn-cs"/>
              </a:defRPr>
            </a:lvl5pPr>
            <a:lvl6pPr marL="2286000" algn="l" defTabSz="914400" rtl="0" eaLnBrk="1" latinLnBrk="0" hangingPunct="1">
              <a:defRPr sz="4400" kern="1200">
                <a:solidFill>
                  <a:schemeClr val="tx2"/>
                </a:solidFill>
                <a:latin typeface="Arial" pitchFamily="34" charset="0"/>
                <a:ea typeface="+mn-ea"/>
                <a:cs typeface="+mn-cs"/>
              </a:defRPr>
            </a:lvl6pPr>
            <a:lvl7pPr marL="2743200" algn="l" defTabSz="914400" rtl="0" eaLnBrk="1" latinLnBrk="0" hangingPunct="1">
              <a:defRPr sz="4400" kern="1200">
                <a:solidFill>
                  <a:schemeClr val="tx2"/>
                </a:solidFill>
                <a:latin typeface="Arial" pitchFamily="34" charset="0"/>
                <a:ea typeface="+mn-ea"/>
                <a:cs typeface="+mn-cs"/>
              </a:defRPr>
            </a:lvl7pPr>
            <a:lvl8pPr marL="3200400" algn="l" defTabSz="914400" rtl="0" eaLnBrk="1" latinLnBrk="0" hangingPunct="1">
              <a:defRPr sz="4400" kern="1200">
                <a:solidFill>
                  <a:schemeClr val="tx2"/>
                </a:solidFill>
                <a:latin typeface="Arial" pitchFamily="34" charset="0"/>
                <a:ea typeface="+mn-ea"/>
                <a:cs typeface="+mn-cs"/>
              </a:defRPr>
            </a:lvl8pPr>
            <a:lvl9pPr marL="3657600" algn="l" defTabSz="914400" rtl="0" eaLnBrk="1" latinLnBrk="0" hangingPunct="1">
              <a:defRPr sz="4400" kern="1200">
                <a:solidFill>
                  <a:schemeClr val="tx2"/>
                </a:solidFill>
                <a:latin typeface="Arial" pitchFamily="34" charset="0"/>
                <a:ea typeface="+mn-ea"/>
                <a:cs typeface="+mn-cs"/>
              </a:defRPr>
            </a:lvl9pPr>
          </a:lstStyle>
          <a:p>
            <a:pPr>
              <a:defRPr/>
            </a:pPr>
            <a:endParaRPr lang="en-US">
              <a:latin typeface="Arial" charset="0"/>
            </a:endParaRPr>
          </a:p>
        </p:txBody>
      </p:sp>
      <p:sp>
        <p:nvSpPr>
          <p:cNvPr id="9" name="AutoShape 22"/>
          <p:cNvSpPr>
            <a:spLocks noChangeArrowheads="1"/>
          </p:cNvSpPr>
          <p:nvPr/>
        </p:nvSpPr>
        <p:spPr bwMode="auto">
          <a:xfrm>
            <a:off x="8162925" y="152400"/>
            <a:ext cx="504825" cy="750888"/>
          </a:xfrm>
          <a:prstGeom prst="star5">
            <a:avLst/>
          </a:prstGeom>
          <a:solidFill>
            <a:srgbClr val="FF0000"/>
          </a:solidFill>
          <a:ln w="9525">
            <a:solidFill>
              <a:schemeClr val="tx1"/>
            </a:solidFill>
            <a:miter lim="800000"/>
            <a:headEnd/>
            <a:tailEnd/>
          </a:ln>
          <a:effectLst/>
        </p:spPr>
        <p:txBody>
          <a:bodyPr wrap="none" anchor="ctr"/>
          <a:lstStyle>
            <a:defPPr>
              <a:defRPr lang="en-US"/>
            </a:defPPr>
            <a:lvl1pPr algn="ctr" rtl="0" fontAlgn="base">
              <a:spcBef>
                <a:spcPct val="0"/>
              </a:spcBef>
              <a:spcAft>
                <a:spcPct val="0"/>
              </a:spcAft>
              <a:defRPr sz="4400" kern="1200">
                <a:solidFill>
                  <a:schemeClr val="tx2"/>
                </a:solidFill>
                <a:latin typeface="Arial" pitchFamily="34" charset="0"/>
                <a:ea typeface="+mn-ea"/>
                <a:cs typeface="+mn-cs"/>
              </a:defRPr>
            </a:lvl1pPr>
            <a:lvl2pPr marL="457200" algn="ctr" rtl="0" fontAlgn="base">
              <a:spcBef>
                <a:spcPct val="0"/>
              </a:spcBef>
              <a:spcAft>
                <a:spcPct val="0"/>
              </a:spcAft>
              <a:defRPr sz="4400" kern="1200">
                <a:solidFill>
                  <a:schemeClr val="tx2"/>
                </a:solidFill>
                <a:latin typeface="Arial" pitchFamily="34" charset="0"/>
                <a:ea typeface="+mn-ea"/>
                <a:cs typeface="+mn-cs"/>
              </a:defRPr>
            </a:lvl2pPr>
            <a:lvl3pPr marL="914400" algn="ctr" rtl="0" fontAlgn="base">
              <a:spcBef>
                <a:spcPct val="0"/>
              </a:spcBef>
              <a:spcAft>
                <a:spcPct val="0"/>
              </a:spcAft>
              <a:defRPr sz="4400" kern="1200">
                <a:solidFill>
                  <a:schemeClr val="tx2"/>
                </a:solidFill>
                <a:latin typeface="Arial" pitchFamily="34" charset="0"/>
                <a:ea typeface="+mn-ea"/>
                <a:cs typeface="+mn-cs"/>
              </a:defRPr>
            </a:lvl3pPr>
            <a:lvl4pPr marL="1371600" algn="ctr" rtl="0" fontAlgn="base">
              <a:spcBef>
                <a:spcPct val="0"/>
              </a:spcBef>
              <a:spcAft>
                <a:spcPct val="0"/>
              </a:spcAft>
              <a:defRPr sz="4400" kern="1200">
                <a:solidFill>
                  <a:schemeClr val="tx2"/>
                </a:solidFill>
                <a:latin typeface="Arial" pitchFamily="34" charset="0"/>
                <a:ea typeface="+mn-ea"/>
                <a:cs typeface="+mn-cs"/>
              </a:defRPr>
            </a:lvl4pPr>
            <a:lvl5pPr marL="1828800" algn="ctr" rtl="0" fontAlgn="base">
              <a:spcBef>
                <a:spcPct val="0"/>
              </a:spcBef>
              <a:spcAft>
                <a:spcPct val="0"/>
              </a:spcAft>
              <a:defRPr sz="4400" kern="1200">
                <a:solidFill>
                  <a:schemeClr val="tx2"/>
                </a:solidFill>
                <a:latin typeface="Arial" pitchFamily="34" charset="0"/>
                <a:ea typeface="+mn-ea"/>
                <a:cs typeface="+mn-cs"/>
              </a:defRPr>
            </a:lvl5pPr>
            <a:lvl6pPr marL="2286000" algn="l" defTabSz="914400" rtl="0" eaLnBrk="1" latinLnBrk="0" hangingPunct="1">
              <a:defRPr sz="4400" kern="1200">
                <a:solidFill>
                  <a:schemeClr val="tx2"/>
                </a:solidFill>
                <a:latin typeface="Arial" pitchFamily="34" charset="0"/>
                <a:ea typeface="+mn-ea"/>
                <a:cs typeface="+mn-cs"/>
              </a:defRPr>
            </a:lvl6pPr>
            <a:lvl7pPr marL="2743200" algn="l" defTabSz="914400" rtl="0" eaLnBrk="1" latinLnBrk="0" hangingPunct="1">
              <a:defRPr sz="4400" kern="1200">
                <a:solidFill>
                  <a:schemeClr val="tx2"/>
                </a:solidFill>
                <a:latin typeface="Arial" pitchFamily="34" charset="0"/>
                <a:ea typeface="+mn-ea"/>
                <a:cs typeface="+mn-cs"/>
              </a:defRPr>
            </a:lvl7pPr>
            <a:lvl8pPr marL="3200400" algn="l" defTabSz="914400" rtl="0" eaLnBrk="1" latinLnBrk="0" hangingPunct="1">
              <a:defRPr sz="4400" kern="1200">
                <a:solidFill>
                  <a:schemeClr val="tx2"/>
                </a:solidFill>
                <a:latin typeface="Arial" pitchFamily="34" charset="0"/>
                <a:ea typeface="+mn-ea"/>
                <a:cs typeface="+mn-cs"/>
              </a:defRPr>
            </a:lvl8pPr>
            <a:lvl9pPr marL="3657600" algn="l" defTabSz="914400" rtl="0" eaLnBrk="1" latinLnBrk="0" hangingPunct="1">
              <a:defRPr sz="4400" kern="1200">
                <a:solidFill>
                  <a:schemeClr val="tx2"/>
                </a:solidFill>
                <a:latin typeface="Arial" pitchFamily="34" charset="0"/>
                <a:ea typeface="+mn-ea"/>
                <a:cs typeface="+mn-cs"/>
              </a:defRPr>
            </a:lvl9pPr>
          </a:lstStyle>
          <a:p>
            <a:pPr>
              <a:defRPr/>
            </a:pPr>
            <a:endParaRPr lang="en-US">
              <a:latin typeface="Arial" charset="0"/>
            </a:endParaRPr>
          </a:p>
        </p:txBody>
      </p:sp>
      <p:sp>
        <p:nvSpPr>
          <p:cNvPr id="10" name="AutoShape 22"/>
          <p:cNvSpPr>
            <a:spLocks noChangeArrowheads="1"/>
          </p:cNvSpPr>
          <p:nvPr/>
        </p:nvSpPr>
        <p:spPr bwMode="auto">
          <a:xfrm>
            <a:off x="8315325" y="304800"/>
            <a:ext cx="504825" cy="750888"/>
          </a:xfrm>
          <a:prstGeom prst="star5">
            <a:avLst/>
          </a:prstGeom>
          <a:solidFill>
            <a:srgbClr val="FF0000"/>
          </a:solidFill>
          <a:ln w="9525">
            <a:solidFill>
              <a:schemeClr val="tx1"/>
            </a:solidFill>
            <a:miter lim="800000"/>
            <a:headEnd/>
            <a:tailEnd/>
          </a:ln>
          <a:effectLst/>
        </p:spPr>
        <p:txBody>
          <a:bodyPr wrap="none" anchor="ctr"/>
          <a:lstStyle>
            <a:defPPr>
              <a:defRPr lang="en-US"/>
            </a:defPPr>
            <a:lvl1pPr algn="ctr" rtl="0" fontAlgn="base">
              <a:spcBef>
                <a:spcPct val="0"/>
              </a:spcBef>
              <a:spcAft>
                <a:spcPct val="0"/>
              </a:spcAft>
              <a:defRPr sz="4400" kern="1200">
                <a:solidFill>
                  <a:schemeClr val="tx2"/>
                </a:solidFill>
                <a:latin typeface="Arial" pitchFamily="34" charset="0"/>
                <a:ea typeface="+mn-ea"/>
                <a:cs typeface="+mn-cs"/>
              </a:defRPr>
            </a:lvl1pPr>
            <a:lvl2pPr marL="457200" algn="ctr" rtl="0" fontAlgn="base">
              <a:spcBef>
                <a:spcPct val="0"/>
              </a:spcBef>
              <a:spcAft>
                <a:spcPct val="0"/>
              </a:spcAft>
              <a:defRPr sz="4400" kern="1200">
                <a:solidFill>
                  <a:schemeClr val="tx2"/>
                </a:solidFill>
                <a:latin typeface="Arial" pitchFamily="34" charset="0"/>
                <a:ea typeface="+mn-ea"/>
                <a:cs typeface="+mn-cs"/>
              </a:defRPr>
            </a:lvl2pPr>
            <a:lvl3pPr marL="914400" algn="ctr" rtl="0" fontAlgn="base">
              <a:spcBef>
                <a:spcPct val="0"/>
              </a:spcBef>
              <a:spcAft>
                <a:spcPct val="0"/>
              </a:spcAft>
              <a:defRPr sz="4400" kern="1200">
                <a:solidFill>
                  <a:schemeClr val="tx2"/>
                </a:solidFill>
                <a:latin typeface="Arial" pitchFamily="34" charset="0"/>
                <a:ea typeface="+mn-ea"/>
                <a:cs typeface="+mn-cs"/>
              </a:defRPr>
            </a:lvl3pPr>
            <a:lvl4pPr marL="1371600" algn="ctr" rtl="0" fontAlgn="base">
              <a:spcBef>
                <a:spcPct val="0"/>
              </a:spcBef>
              <a:spcAft>
                <a:spcPct val="0"/>
              </a:spcAft>
              <a:defRPr sz="4400" kern="1200">
                <a:solidFill>
                  <a:schemeClr val="tx2"/>
                </a:solidFill>
                <a:latin typeface="Arial" pitchFamily="34" charset="0"/>
                <a:ea typeface="+mn-ea"/>
                <a:cs typeface="+mn-cs"/>
              </a:defRPr>
            </a:lvl4pPr>
            <a:lvl5pPr marL="1828800" algn="ctr" rtl="0" fontAlgn="base">
              <a:spcBef>
                <a:spcPct val="0"/>
              </a:spcBef>
              <a:spcAft>
                <a:spcPct val="0"/>
              </a:spcAft>
              <a:defRPr sz="4400" kern="1200">
                <a:solidFill>
                  <a:schemeClr val="tx2"/>
                </a:solidFill>
                <a:latin typeface="Arial" pitchFamily="34" charset="0"/>
                <a:ea typeface="+mn-ea"/>
                <a:cs typeface="+mn-cs"/>
              </a:defRPr>
            </a:lvl5pPr>
            <a:lvl6pPr marL="2286000" algn="l" defTabSz="914400" rtl="0" eaLnBrk="1" latinLnBrk="0" hangingPunct="1">
              <a:defRPr sz="4400" kern="1200">
                <a:solidFill>
                  <a:schemeClr val="tx2"/>
                </a:solidFill>
                <a:latin typeface="Arial" pitchFamily="34" charset="0"/>
                <a:ea typeface="+mn-ea"/>
                <a:cs typeface="+mn-cs"/>
              </a:defRPr>
            </a:lvl6pPr>
            <a:lvl7pPr marL="2743200" algn="l" defTabSz="914400" rtl="0" eaLnBrk="1" latinLnBrk="0" hangingPunct="1">
              <a:defRPr sz="4400" kern="1200">
                <a:solidFill>
                  <a:schemeClr val="tx2"/>
                </a:solidFill>
                <a:latin typeface="Arial" pitchFamily="34" charset="0"/>
                <a:ea typeface="+mn-ea"/>
                <a:cs typeface="+mn-cs"/>
              </a:defRPr>
            </a:lvl7pPr>
            <a:lvl8pPr marL="3200400" algn="l" defTabSz="914400" rtl="0" eaLnBrk="1" latinLnBrk="0" hangingPunct="1">
              <a:defRPr sz="4400" kern="1200">
                <a:solidFill>
                  <a:schemeClr val="tx2"/>
                </a:solidFill>
                <a:latin typeface="Arial" pitchFamily="34" charset="0"/>
                <a:ea typeface="+mn-ea"/>
                <a:cs typeface="+mn-cs"/>
              </a:defRPr>
            </a:lvl8pPr>
            <a:lvl9pPr marL="3657600" algn="l" defTabSz="914400" rtl="0" eaLnBrk="1" latinLnBrk="0" hangingPunct="1">
              <a:defRPr sz="4400" kern="1200">
                <a:solidFill>
                  <a:schemeClr val="tx2"/>
                </a:solidFill>
                <a:latin typeface="Arial" pitchFamily="34" charset="0"/>
                <a:ea typeface="+mn-ea"/>
                <a:cs typeface="+mn-cs"/>
              </a:defRPr>
            </a:lvl9pPr>
          </a:lstStyle>
          <a:p>
            <a:pPr>
              <a:defRPr/>
            </a:pPr>
            <a:endParaRPr lang="en-US">
              <a:latin typeface="Arial" charset="0"/>
            </a:endParaRPr>
          </a:p>
        </p:txBody>
      </p:sp>
    </p:spTree>
    <p:extLst>
      <p:ext uri="{BB962C8B-B14F-4D97-AF65-F5344CB8AC3E}">
        <p14:creationId xmlns:p14="http://schemas.microsoft.com/office/powerpoint/2010/main" val="1220501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787400" y="-73025"/>
            <a:ext cx="8356600" cy="941388"/>
          </a:xfrm>
        </p:spPr>
        <p:txBody>
          <a:bodyPr/>
          <a:lstStyle/>
          <a:p>
            <a:r>
              <a:rPr lang="en-US" dirty="0"/>
              <a:t>Industry 4.0</a:t>
            </a:r>
          </a:p>
        </p:txBody>
      </p:sp>
      <p:sp>
        <p:nvSpPr>
          <p:cNvPr id="6" name="Espace réservé du numéro de diapositive 5"/>
          <p:cNvSpPr>
            <a:spLocks noGrp="1"/>
          </p:cNvSpPr>
          <p:nvPr>
            <p:ph type="sldNum" sz="quarter" idx="4294967295"/>
          </p:nvPr>
        </p:nvSpPr>
        <p:spPr>
          <a:xfrm>
            <a:off x="7331075" y="6580188"/>
            <a:ext cx="1600200" cy="228600"/>
          </a:xfrm>
          <a:prstGeom prst="rect">
            <a:avLst/>
          </a:prstGeom>
        </p:spPr>
        <p:txBody>
          <a:bodyPr/>
          <a:lstStyle/>
          <a:p>
            <a:pPr algn="r">
              <a:defRPr/>
            </a:pPr>
            <a:fld id="{2875B733-51C2-44B6-BD86-A1D069AD71F8}" type="slidenum">
              <a:rPr lang="en-GB" sz="1200" smtClean="0"/>
              <a:pPr algn="r">
                <a:defRPr/>
              </a:pPr>
              <a:t>3</a:t>
            </a:fld>
            <a:endParaRPr lang="en-GB" sz="1200" dirty="0"/>
          </a:p>
        </p:txBody>
      </p:sp>
      <p:pic>
        <p:nvPicPr>
          <p:cNvPr id="7" name="Image 6" descr="Manufacturings next act.pdf - Adobe Acrobat Pro"/>
          <p:cNvPicPr>
            <a:picLocks noChangeAspect="1"/>
          </p:cNvPicPr>
          <p:nvPr/>
        </p:nvPicPr>
        <p:blipFill rotWithShape="1">
          <a:blip r:embed="rId2">
            <a:extLst>
              <a:ext uri="{28A0092B-C50C-407E-A947-70E740481C1C}">
                <a14:useLocalDpi xmlns:a14="http://schemas.microsoft.com/office/drawing/2010/main" val="0"/>
              </a:ext>
            </a:extLst>
          </a:blip>
          <a:srcRect l="34184" t="18769" r="25575" b="3486"/>
          <a:stretch/>
        </p:blipFill>
        <p:spPr>
          <a:xfrm>
            <a:off x="1159933" y="902425"/>
            <a:ext cx="4876800" cy="5139045"/>
          </a:xfrm>
          <a:prstGeom prst="rect">
            <a:avLst/>
          </a:prstGeom>
        </p:spPr>
      </p:pic>
      <p:sp>
        <p:nvSpPr>
          <p:cNvPr id="3" name="Rectangle 2"/>
          <p:cNvSpPr/>
          <p:nvPr/>
        </p:nvSpPr>
        <p:spPr>
          <a:xfrm>
            <a:off x="6142008" y="491713"/>
            <a:ext cx="3001991" cy="5922735"/>
          </a:xfrm>
          <a:prstGeom prst="rect">
            <a:avLst/>
          </a:prstGeom>
          <a:solidFill>
            <a:schemeClr val="bg1">
              <a:lumMod val="95000"/>
            </a:schemeClr>
          </a:solidFill>
          <a:ln>
            <a:solidFill>
              <a:schemeClr val="tx1"/>
            </a:solidFill>
          </a:ln>
          <a:effectLst>
            <a:outerShdw blurRad="50800" dist="38100" dir="2700000" sx="101000" sy="101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lstStyle/>
          <a:p>
            <a:r>
              <a:rPr lang="fr-CA" b="1" dirty="0">
                <a:solidFill>
                  <a:schemeClr val="tx1"/>
                </a:solidFill>
              </a:rPr>
              <a:t>4 Disruptives Trends :</a:t>
            </a:r>
          </a:p>
          <a:p>
            <a:endParaRPr lang="fr-CA" b="1" dirty="0">
              <a:solidFill>
                <a:schemeClr val="tx1"/>
              </a:solidFill>
            </a:endParaRPr>
          </a:p>
          <a:p>
            <a:pPr marL="285750" indent="-285750">
              <a:buFont typeface="Wingdings" panose="05000000000000000000" pitchFamily="2" charset="2"/>
              <a:buChar char="Ø"/>
            </a:pPr>
            <a:r>
              <a:rPr lang="fr-CA" sz="1400" i="1" dirty="0">
                <a:solidFill>
                  <a:schemeClr val="tx1"/>
                </a:solidFill>
              </a:rPr>
              <a:t>Big data and IA</a:t>
            </a:r>
          </a:p>
          <a:p>
            <a:pPr marL="285750" indent="-285750">
              <a:buFont typeface="Wingdings" panose="05000000000000000000" pitchFamily="2" charset="2"/>
              <a:buChar char="Ø"/>
            </a:pPr>
            <a:endParaRPr lang="fr-CA" sz="1400" i="1" dirty="0">
              <a:solidFill>
                <a:schemeClr val="tx1"/>
              </a:solidFill>
            </a:endParaRPr>
          </a:p>
          <a:p>
            <a:pPr marL="285750" indent="-285750">
              <a:buFont typeface="Wingdings" panose="05000000000000000000" pitchFamily="2" charset="2"/>
              <a:buChar char="Ø"/>
            </a:pPr>
            <a:endParaRPr lang="fr-CA" sz="1400" i="1" dirty="0">
              <a:solidFill>
                <a:schemeClr val="tx1"/>
              </a:solidFill>
            </a:endParaRPr>
          </a:p>
          <a:p>
            <a:pPr marL="285750" indent="-285750">
              <a:buFont typeface="Wingdings" panose="05000000000000000000" pitchFamily="2" charset="2"/>
              <a:buChar char="Ø"/>
            </a:pPr>
            <a:endParaRPr lang="fr-CA" sz="1400" i="1" dirty="0">
              <a:solidFill>
                <a:schemeClr val="tx1"/>
              </a:solidFill>
            </a:endParaRPr>
          </a:p>
          <a:p>
            <a:pPr marL="285750" indent="-285750">
              <a:buFont typeface="Wingdings" panose="05000000000000000000" pitchFamily="2" charset="2"/>
              <a:buChar char="Ø"/>
            </a:pPr>
            <a:endParaRPr lang="fr-CA" sz="1400" i="1" dirty="0">
              <a:solidFill>
                <a:schemeClr val="tx1"/>
              </a:solidFill>
            </a:endParaRPr>
          </a:p>
          <a:p>
            <a:pPr marL="285750" indent="-285750">
              <a:buFont typeface="Wingdings" panose="05000000000000000000" pitchFamily="2" charset="2"/>
              <a:buChar char="Ø"/>
            </a:pPr>
            <a:endParaRPr lang="fr-CA" sz="1400" i="1" dirty="0">
              <a:solidFill>
                <a:schemeClr val="tx1"/>
              </a:solidFill>
            </a:endParaRPr>
          </a:p>
          <a:p>
            <a:pPr marL="285750" indent="-285750">
              <a:buFont typeface="Wingdings" panose="05000000000000000000" pitchFamily="2" charset="2"/>
              <a:buChar char="Ø"/>
            </a:pPr>
            <a:r>
              <a:rPr lang="fr-CA" sz="1400" i="1" dirty="0">
                <a:solidFill>
                  <a:schemeClr val="tx1"/>
                </a:solidFill>
              </a:rPr>
              <a:t>Advanced </a:t>
            </a:r>
            <a:r>
              <a:rPr lang="fr-CA" sz="1400" i="1" dirty="0" err="1">
                <a:solidFill>
                  <a:schemeClr val="tx1"/>
                </a:solidFill>
              </a:rPr>
              <a:t>analytics</a:t>
            </a:r>
            <a:endParaRPr lang="fr-CA" sz="1400" i="1" dirty="0">
              <a:solidFill>
                <a:schemeClr val="tx1"/>
              </a:solidFill>
            </a:endParaRPr>
          </a:p>
          <a:p>
            <a:pPr marL="285750" indent="-285750">
              <a:buFont typeface="Wingdings" panose="05000000000000000000" pitchFamily="2" charset="2"/>
              <a:buChar char="Ø"/>
            </a:pPr>
            <a:endParaRPr lang="fr-CA" sz="1400" i="1" dirty="0">
              <a:solidFill>
                <a:schemeClr val="tx1"/>
              </a:solidFill>
            </a:endParaRPr>
          </a:p>
          <a:p>
            <a:pPr marL="285750" indent="-285750">
              <a:buFont typeface="Wingdings" panose="05000000000000000000" pitchFamily="2" charset="2"/>
              <a:buChar char="Ø"/>
            </a:pPr>
            <a:endParaRPr lang="fr-CA" sz="1400" i="1" dirty="0">
              <a:solidFill>
                <a:schemeClr val="tx1"/>
              </a:solidFill>
            </a:endParaRPr>
          </a:p>
          <a:p>
            <a:pPr marL="285750" indent="-285750">
              <a:buFont typeface="Wingdings" panose="05000000000000000000" pitchFamily="2" charset="2"/>
              <a:buChar char="Ø"/>
            </a:pPr>
            <a:endParaRPr lang="fr-CA" sz="1400" i="1" dirty="0">
              <a:solidFill>
                <a:schemeClr val="tx1"/>
              </a:solidFill>
            </a:endParaRPr>
          </a:p>
          <a:p>
            <a:pPr marL="285750" indent="-285750">
              <a:buFont typeface="Wingdings" panose="05000000000000000000" pitchFamily="2" charset="2"/>
              <a:buChar char="Ø"/>
            </a:pPr>
            <a:endParaRPr lang="fr-CA" sz="1400" i="1" dirty="0">
              <a:solidFill>
                <a:schemeClr val="tx1"/>
              </a:solidFill>
            </a:endParaRPr>
          </a:p>
          <a:p>
            <a:pPr marL="285750" indent="-285750">
              <a:buFont typeface="Wingdings" panose="05000000000000000000" pitchFamily="2" charset="2"/>
              <a:buChar char="Ø"/>
            </a:pPr>
            <a:endParaRPr lang="fr-CA" sz="1400" i="1" dirty="0">
              <a:solidFill>
                <a:schemeClr val="tx1"/>
              </a:solidFill>
            </a:endParaRPr>
          </a:p>
          <a:p>
            <a:pPr marL="285750" indent="-285750">
              <a:buFont typeface="Wingdings" panose="05000000000000000000" pitchFamily="2" charset="2"/>
              <a:buChar char="Ø"/>
            </a:pPr>
            <a:r>
              <a:rPr lang="fr-CA" sz="1400" i="1" dirty="0" err="1">
                <a:solidFill>
                  <a:schemeClr val="tx1"/>
                </a:solidFill>
              </a:rPr>
              <a:t>Human</a:t>
            </a:r>
            <a:r>
              <a:rPr lang="fr-CA" sz="1400" i="1" dirty="0">
                <a:solidFill>
                  <a:schemeClr val="tx1"/>
                </a:solidFill>
              </a:rPr>
              <a:t>-machine interfaces</a:t>
            </a:r>
          </a:p>
          <a:p>
            <a:pPr marL="285750" indent="-285750">
              <a:buFont typeface="Wingdings" panose="05000000000000000000" pitchFamily="2" charset="2"/>
              <a:buChar char="Ø"/>
            </a:pPr>
            <a:endParaRPr lang="fr-CA" sz="1400" i="1" dirty="0">
              <a:solidFill>
                <a:schemeClr val="tx1"/>
              </a:solidFill>
            </a:endParaRPr>
          </a:p>
          <a:p>
            <a:pPr marL="285750" indent="-285750">
              <a:buFont typeface="Wingdings" panose="05000000000000000000" pitchFamily="2" charset="2"/>
              <a:buChar char="Ø"/>
            </a:pPr>
            <a:endParaRPr lang="fr-CA" sz="1400" i="1" dirty="0">
              <a:solidFill>
                <a:schemeClr val="tx1"/>
              </a:solidFill>
            </a:endParaRPr>
          </a:p>
          <a:p>
            <a:pPr marL="285750" indent="-285750">
              <a:buFont typeface="Wingdings" panose="05000000000000000000" pitchFamily="2" charset="2"/>
              <a:buChar char="Ø"/>
            </a:pPr>
            <a:endParaRPr lang="fr-CA" sz="1400" i="1" dirty="0">
              <a:solidFill>
                <a:schemeClr val="tx1"/>
              </a:solidFill>
            </a:endParaRPr>
          </a:p>
          <a:p>
            <a:pPr marL="285750" indent="-285750">
              <a:buFont typeface="Wingdings" panose="05000000000000000000" pitchFamily="2" charset="2"/>
              <a:buChar char="Ø"/>
            </a:pPr>
            <a:endParaRPr lang="fr-CA" sz="1400" i="1" dirty="0">
              <a:solidFill>
                <a:schemeClr val="tx1"/>
              </a:solidFill>
            </a:endParaRPr>
          </a:p>
          <a:p>
            <a:pPr marL="285750" indent="-285750">
              <a:buFont typeface="Wingdings" panose="05000000000000000000" pitchFamily="2" charset="2"/>
              <a:buChar char="Ø"/>
            </a:pPr>
            <a:endParaRPr lang="fr-CA" sz="1400" i="1" dirty="0">
              <a:solidFill>
                <a:schemeClr val="tx1"/>
              </a:solidFill>
            </a:endParaRPr>
          </a:p>
          <a:p>
            <a:pPr marL="285750" indent="-285750">
              <a:buFont typeface="Wingdings" panose="05000000000000000000" pitchFamily="2" charset="2"/>
              <a:buChar char="Ø"/>
            </a:pPr>
            <a:r>
              <a:rPr lang="fr-CA" sz="1400" i="1" dirty="0">
                <a:solidFill>
                  <a:schemeClr val="tx1"/>
                </a:solidFill>
              </a:rPr>
              <a:t>Digital-to-</a:t>
            </a:r>
            <a:r>
              <a:rPr lang="fr-CA" sz="1400" i="1" dirty="0" err="1">
                <a:solidFill>
                  <a:schemeClr val="tx1"/>
                </a:solidFill>
              </a:rPr>
              <a:t>physical</a:t>
            </a:r>
            <a:r>
              <a:rPr lang="fr-CA" sz="1400" i="1" dirty="0">
                <a:solidFill>
                  <a:schemeClr val="tx1"/>
                </a:solidFill>
              </a:rPr>
              <a:t> </a:t>
            </a:r>
            <a:r>
              <a:rPr lang="fr-CA" sz="1400" i="1" dirty="0" err="1">
                <a:solidFill>
                  <a:schemeClr val="tx1"/>
                </a:solidFill>
              </a:rPr>
              <a:t>transfer</a:t>
            </a:r>
            <a:r>
              <a:rPr lang="fr-CA" sz="1400" i="1" dirty="0">
                <a:solidFill>
                  <a:schemeClr val="tx1"/>
                </a:solidFill>
              </a:rPr>
              <a:t> and </a:t>
            </a:r>
            <a:r>
              <a:rPr lang="fr-CA" sz="1400" i="1" dirty="0" err="1">
                <a:solidFill>
                  <a:schemeClr val="tx1"/>
                </a:solidFill>
              </a:rPr>
              <a:t>advance</a:t>
            </a:r>
            <a:r>
              <a:rPr lang="fr-CA" sz="1400" i="1" dirty="0">
                <a:solidFill>
                  <a:schemeClr val="tx1"/>
                </a:solidFill>
              </a:rPr>
              <a:t> </a:t>
            </a:r>
            <a:r>
              <a:rPr lang="fr-CA" sz="1400" i="1" dirty="0" err="1">
                <a:solidFill>
                  <a:schemeClr val="tx1"/>
                </a:solidFill>
              </a:rPr>
              <a:t>robotics</a:t>
            </a:r>
            <a:endParaRPr lang="fr-CA" sz="1400" i="1" dirty="0">
              <a:solidFill>
                <a:schemeClr val="tx1"/>
              </a:solidFill>
            </a:endParaRPr>
          </a:p>
          <a:p>
            <a:endParaRPr lang="fr-CA" sz="1400" i="1" dirty="0">
              <a:solidFill>
                <a:schemeClr val="tx1"/>
              </a:solidFill>
            </a:endParaRPr>
          </a:p>
          <a:p>
            <a:endParaRPr lang="fr-CA" sz="1400" i="1" dirty="0">
              <a:solidFill>
                <a:schemeClr val="tx1"/>
              </a:solidFill>
            </a:endParaRPr>
          </a:p>
        </p:txBody>
      </p:sp>
      <p:pic>
        <p:nvPicPr>
          <p:cNvPr id="2053"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6196" t="8090"/>
          <a:stretch/>
        </p:blipFill>
        <p:spPr bwMode="auto">
          <a:xfrm>
            <a:off x="7111553" y="3967350"/>
            <a:ext cx="950759" cy="91601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1848" y="2639157"/>
            <a:ext cx="1710170" cy="9633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8" name="Picture 10" descr="http://www.3dnatives.com/wp-content/uploads/Cube.jpg">
            <a:hlinkClick r:id="rId5"/>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5" r="20728"/>
          <a:stretch/>
        </p:blipFill>
        <p:spPr bwMode="auto">
          <a:xfrm>
            <a:off x="7083458" y="5370871"/>
            <a:ext cx="1012431" cy="104357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60" name="Picture 12" descr="http://cdn.business2community.com/wp-content/uploads/2015/06/big-data-cloud-e1383271750410-460x394.png">
            <a:hlinkClick r:id="rId7"/>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06519" y="843021"/>
            <a:ext cx="1337480" cy="1546505"/>
          </a:xfrm>
          <a:prstGeom prst="rect">
            <a:avLst/>
          </a:prstGeom>
          <a:noFill/>
          <a:extLst>
            <a:ext uri="{909E8E84-426E-40DD-AFC4-6F175D3DCCD1}">
              <a14:hiddenFill xmlns:a14="http://schemas.microsoft.com/office/drawing/2010/main">
                <a:solidFill>
                  <a:srgbClr val="FFFFFF"/>
                </a:solidFill>
              </a14:hiddenFill>
            </a:ext>
          </a:extLst>
        </p:spPr>
      </p:pic>
      <p:sp>
        <p:nvSpPr>
          <p:cNvPr id="4" name="Double flèche horizontale 3"/>
          <p:cNvSpPr/>
          <p:nvPr/>
        </p:nvSpPr>
        <p:spPr>
          <a:xfrm>
            <a:off x="800100" y="6041470"/>
            <a:ext cx="5236633" cy="816530"/>
          </a:xfrm>
          <a:prstGeom prst="lef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dirty="0"/>
              <a:t>Plus </a:t>
            </a:r>
            <a:r>
              <a:rPr lang="en-CA" dirty="0" err="1"/>
              <a:t>dernièrement</a:t>
            </a:r>
            <a:r>
              <a:rPr lang="en-CA" dirty="0"/>
              <a:t> IA</a:t>
            </a:r>
            <a:endParaRPr lang="fr-CA" dirty="0"/>
          </a:p>
        </p:txBody>
      </p:sp>
      <p:sp>
        <p:nvSpPr>
          <p:cNvPr id="5" name="ZoneTexte 4"/>
          <p:cNvSpPr txBox="1"/>
          <p:nvPr/>
        </p:nvSpPr>
        <p:spPr>
          <a:xfrm>
            <a:off x="6667819" y="149069"/>
            <a:ext cx="1749197" cy="369332"/>
          </a:xfrm>
          <a:prstGeom prst="rect">
            <a:avLst/>
          </a:prstGeom>
          <a:noFill/>
        </p:spPr>
        <p:txBody>
          <a:bodyPr wrap="none" rtlCol="0">
            <a:spAutoFit/>
          </a:bodyPr>
          <a:lstStyle/>
          <a:p>
            <a:r>
              <a:rPr lang="en-CA" dirty="0"/>
              <a:t>4 Perturbations</a:t>
            </a:r>
            <a:endParaRPr lang="fr-CA" dirty="0"/>
          </a:p>
        </p:txBody>
      </p:sp>
    </p:spTree>
    <p:extLst>
      <p:ext uri="{BB962C8B-B14F-4D97-AF65-F5344CB8AC3E}">
        <p14:creationId xmlns:p14="http://schemas.microsoft.com/office/powerpoint/2010/main" val="3492307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fr-FR"/>
              <a:t>Industrie 4.0 -importance</a:t>
            </a:r>
          </a:p>
        </p:txBody>
      </p:sp>
      <p:sp>
        <p:nvSpPr>
          <p:cNvPr id="2150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800" b="0">
                <a:solidFill>
                  <a:srgbClr val="00529B"/>
                </a:solidFill>
                <a:latin typeface="Times New Roman" pitchFamily="18" charset="0"/>
              </a:rPr>
              <a:t> </a:t>
            </a:r>
            <a:fld id="{4666F133-9F3B-4C6D-AEA0-D421D3326F9E}" type="slidenum">
              <a:rPr lang="en-US" altLang="fr-FR" sz="800" b="0" smtClean="0">
                <a:solidFill>
                  <a:srgbClr val="00529B"/>
                </a:solidFill>
                <a:latin typeface="Times New Roman" pitchFamily="18" charset="0"/>
              </a:rPr>
              <a:pPr/>
              <a:t>4</a:t>
            </a:fld>
            <a:endParaRPr lang="en-US" altLang="fr-FR" sz="800" b="0">
              <a:solidFill>
                <a:srgbClr val="00529B"/>
              </a:solidFill>
              <a:latin typeface="Times New Roman" pitchFamily="18" charset="0"/>
            </a:endParaRPr>
          </a:p>
        </p:txBody>
      </p:sp>
      <p:pic>
        <p:nvPicPr>
          <p:cNvPr id="21508"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6413" y="1222375"/>
            <a:ext cx="8062912" cy="502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956959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702" y="1023867"/>
            <a:ext cx="7832277" cy="564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re 3"/>
          <p:cNvSpPr>
            <a:spLocks noGrp="1"/>
          </p:cNvSpPr>
          <p:nvPr>
            <p:ph type="title"/>
          </p:nvPr>
        </p:nvSpPr>
        <p:spPr>
          <a:xfrm>
            <a:off x="728026" y="81963"/>
            <a:ext cx="8356600" cy="941904"/>
          </a:xfrm>
        </p:spPr>
        <p:txBody>
          <a:bodyPr/>
          <a:lstStyle/>
          <a:p>
            <a:r>
              <a:rPr lang="en-CA" dirty="0" err="1"/>
              <a:t>L’impact</a:t>
            </a:r>
            <a:r>
              <a:rPr lang="en-CA" dirty="0"/>
              <a:t> des </a:t>
            </a:r>
            <a:r>
              <a:rPr lang="en-CA" dirty="0" err="1"/>
              <a:t>révolutions</a:t>
            </a:r>
            <a:r>
              <a:rPr lang="en-CA" dirty="0"/>
              <a:t> </a:t>
            </a:r>
            <a:r>
              <a:rPr lang="en-CA" dirty="0" err="1"/>
              <a:t>industrielles</a:t>
            </a:r>
            <a:r>
              <a:rPr lang="en-CA" dirty="0"/>
              <a:t> sur </a:t>
            </a:r>
            <a:r>
              <a:rPr lang="en-CA" dirty="0" err="1"/>
              <a:t>l’investissement</a:t>
            </a:r>
            <a:r>
              <a:rPr lang="en-CA" dirty="0"/>
              <a:t> </a:t>
            </a:r>
            <a:r>
              <a:rPr lang="en-CA" dirty="0" err="1"/>
              <a:t>en</a:t>
            </a:r>
            <a:r>
              <a:rPr lang="en-CA" dirty="0"/>
              <a:t> Capital</a:t>
            </a:r>
            <a:endParaRPr lang="fr-CA" dirty="0"/>
          </a:p>
        </p:txBody>
      </p:sp>
      <p:sp>
        <p:nvSpPr>
          <p:cNvPr id="3" name="Espace réservé du pied de page 2"/>
          <p:cNvSpPr>
            <a:spLocks noGrp="1"/>
          </p:cNvSpPr>
          <p:nvPr>
            <p:ph type="ftr" sz="quarter" idx="11"/>
          </p:nvPr>
        </p:nvSpPr>
        <p:spPr/>
        <p:txBody>
          <a:bodyPr/>
          <a:lstStyle/>
          <a:p>
            <a:r>
              <a:rPr lang="fr-FR" noProof="0"/>
              <a:t>Confidentiel</a:t>
            </a:r>
          </a:p>
        </p:txBody>
      </p:sp>
      <p:sp>
        <p:nvSpPr>
          <p:cNvPr id="5" name="Espace réservé du numéro de diapositive 4"/>
          <p:cNvSpPr>
            <a:spLocks noGrp="1"/>
          </p:cNvSpPr>
          <p:nvPr>
            <p:ph type="sldNum" sz="quarter" idx="12"/>
          </p:nvPr>
        </p:nvSpPr>
        <p:spPr/>
        <p:txBody>
          <a:bodyPr/>
          <a:lstStyle/>
          <a:p>
            <a:pPr>
              <a:defRPr/>
            </a:pPr>
            <a:fld id="{7141FCCF-8FC4-FD48-BC18-855ED9BEBE86}" type="slidenum">
              <a:rPr lang="fr-FR" noProof="0" smtClean="0"/>
              <a:pPr>
                <a:defRPr/>
              </a:pPr>
              <a:t>5</a:t>
            </a:fld>
            <a:endParaRPr lang="fr-FR" noProof="0"/>
          </a:p>
        </p:txBody>
      </p:sp>
    </p:spTree>
    <p:extLst>
      <p:ext uri="{BB962C8B-B14F-4D97-AF65-F5344CB8AC3E}">
        <p14:creationId xmlns:p14="http://schemas.microsoft.com/office/powerpoint/2010/main" val="1057122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861829" y="181491"/>
            <a:ext cx="8356600" cy="941904"/>
          </a:xfrm>
        </p:spPr>
        <p:txBody>
          <a:bodyPr/>
          <a:lstStyle/>
          <a:p>
            <a:r>
              <a:rPr lang="fr-CA" dirty="0"/>
              <a:t>Industrie 4.0</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6660" y="1262699"/>
            <a:ext cx="6815470" cy="48470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à coins arrondis 3"/>
          <p:cNvSpPr/>
          <p:nvPr/>
        </p:nvSpPr>
        <p:spPr>
          <a:xfrm>
            <a:off x="431134" y="6001764"/>
            <a:ext cx="8496944" cy="8562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1400" dirty="0">
                <a:solidFill>
                  <a:schemeClr val="bg1"/>
                </a:solidFill>
              </a:rPr>
              <a:t>Our survey showed that participants see labor, quality, and resource/process as the biggest improvement potentials enabled by Industry 4.0. The area with the largest improvement potential will depend on the company and industry. </a:t>
            </a:r>
            <a:endParaRPr lang="fr-CA" sz="1400" dirty="0">
              <a:solidFill>
                <a:schemeClr val="bg1"/>
              </a:solidFill>
            </a:endParaRPr>
          </a:p>
        </p:txBody>
      </p:sp>
      <p:sp>
        <p:nvSpPr>
          <p:cNvPr id="6" name="Espace réservé du numéro de diapositive 5"/>
          <p:cNvSpPr>
            <a:spLocks noGrp="1"/>
          </p:cNvSpPr>
          <p:nvPr>
            <p:ph type="sldNum" sz="quarter" idx="4294967295"/>
          </p:nvPr>
        </p:nvSpPr>
        <p:spPr>
          <a:xfrm>
            <a:off x="8286750" y="0"/>
            <a:ext cx="617487" cy="298800"/>
          </a:xfrm>
          <a:prstGeom prst="rect">
            <a:avLst/>
          </a:prstGeom>
        </p:spPr>
        <p:txBody>
          <a:bodyPr/>
          <a:lstStyle/>
          <a:p>
            <a:pPr>
              <a:defRPr/>
            </a:pPr>
            <a:fld id="{7141FCCF-8FC4-FD48-BC18-855ED9BEBE86}" type="slidenum">
              <a:rPr lang="fr-FR" noProof="0" smtClean="0"/>
              <a:pPr>
                <a:defRPr/>
              </a:pPr>
              <a:t>6</a:t>
            </a:fld>
            <a:endParaRPr lang="fr-FR" noProof="0"/>
          </a:p>
        </p:txBody>
      </p:sp>
      <p:sp>
        <p:nvSpPr>
          <p:cNvPr id="7" name="AutoShape 21"/>
          <p:cNvSpPr>
            <a:spLocks noChangeArrowheads="1"/>
          </p:cNvSpPr>
          <p:nvPr/>
        </p:nvSpPr>
        <p:spPr bwMode="auto">
          <a:xfrm>
            <a:off x="7543800" y="-104775"/>
            <a:ext cx="504825" cy="750888"/>
          </a:xfrm>
          <a:prstGeom prst="star5">
            <a:avLst/>
          </a:prstGeom>
          <a:solidFill>
            <a:srgbClr val="FF0000"/>
          </a:solidFill>
          <a:ln w="9525">
            <a:solidFill>
              <a:schemeClr val="tx1"/>
            </a:solidFill>
            <a:miter lim="800000"/>
            <a:headEnd/>
            <a:tailEnd/>
          </a:ln>
          <a:effectLst/>
        </p:spPr>
        <p:txBody>
          <a:bodyPr wrap="none" anchor="ctr"/>
          <a:lstStyle>
            <a:defPPr>
              <a:defRPr lang="en-US"/>
            </a:defPPr>
            <a:lvl1pPr algn="ctr" rtl="0" fontAlgn="base">
              <a:spcBef>
                <a:spcPct val="0"/>
              </a:spcBef>
              <a:spcAft>
                <a:spcPct val="0"/>
              </a:spcAft>
              <a:defRPr sz="4400" kern="1200">
                <a:solidFill>
                  <a:schemeClr val="tx2"/>
                </a:solidFill>
                <a:latin typeface="Arial" pitchFamily="34" charset="0"/>
                <a:ea typeface="+mn-ea"/>
                <a:cs typeface="+mn-cs"/>
              </a:defRPr>
            </a:lvl1pPr>
            <a:lvl2pPr marL="457200" algn="ctr" rtl="0" fontAlgn="base">
              <a:spcBef>
                <a:spcPct val="0"/>
              </a:spcBef>
              <a:spcAft>
                <a:spcPct val="0"/>
              </a:spcAft>
              <a:defRPr sz="4400" kern="1200">
                <a:solidFill>
                  <a:schemeClr val="tx2"/>
                </a:solidFill>
                <a:latin typeface="Arial" pitchFamily="34" charset="0"/>
                <a:ea typeface="+mn-ea"/>
                <a:cs typeface="+mn-cs"/>
              </a:defRPr>
            </a:lvl2pPr>
            <a:lvl3pPr marL="914400" algn="ctr" rtl="0" fontAlgn="base">
              <a:spcBef>
                <a:spcPct val="0"/>
              </a:spcBef>
              <a:spcAft>
                <a:spcPct val="0"/>
              </a:spcAft>
              <a:defRPr sz="4400" kern="1200">
                <a:solidFill>
                  <a:schemeClr val="tx2"/>
                </a:solidFill>
                <a:latin typeface="Arial" pitchFamily="34" charset="0"/>
                <a:ea typeface="+mn-ea"/>
                <a:cs typeface="+mn-cs"/>
              </a:defRPr>
            </a:lvl3pPr>
            <a:lvl4pPr marL="1371600" algn="ctr" rtl="0" fontAlgn="base">
              <a:spcBef>
                <a:spcPct val="0"/>
              </a:spcBef>
              <a:spcAft>
                <a:spcPct val="0"/>
              </a:spcAft>
              <a:defRPr sz="4400" kern="1200">
                <a:solidFill>
                  <a:schemeClr val="tx2"/>
                </a:solidFill>
                <a:latin typeface="Arial" pitchFamily="34" charset="0"/>
                <a:ea typeface="+mn-ea"/>
                <a:cs typeface="+mn-cs"/>
              </a:defRPr>
            </a:lvl4pPr>
            <a:lvl5pPr marL="1828800" algn="ctr" rtl="0" fontAlgn="base">
              <a:spcBef>
                <a:spcPct val="0"/>
              </a:spcBef>
              <a:spcAft>
                <a:spcPct val="0"/>
              </a:spcAft>
              <a:defRPr sz="4400" kern="1200">
                <a:solidFill>
                  <a:schemeClr val="tx2"/>
                </a:solidFill>
                <a:latin typeface="Arial" pitchFamily="34" charset="0"/>
                <a:ea typeface="+mn-ea"/>
                <a:cs typeface="+mn-cs"/>
              </a:defRPr>
            </a:lvl5pPr>
            <a:lvl6pPr marL="2286000" algn="l" defTabSz="914400" rtl="0" eaLnBrk="1" latinLnBrk="0" hangingPunct="1">
              <a:defRPr sz="4400" kern="1200">
                <a:solidFill>
                  <a:schemeClr val="tx2"/>
                </a:solidFill>
                <a:latin typeface="Arial" pitchFamily="34" charset="0"/>
                <a:ea typeface="+mn-ea"/>
                <a:cs typeface="+mn-cs"/>
              </a:defRPr>
            </a:lvl6pPr>
            <a:lvl7pPr marL="2743200" algn="l" defTabSz="914400" rtl="0" eaLnBrk="1" latinLnBrk="0" hangingPunct="1">
              <a:defRPr sz="4400" kern="1200">
                <a:solidFill>
                  <a:schemeClr val="tx2"/>
                </a:solidFill>
                <a:latin typeface="Arial" pitchFamily="34" charset="0"/>
                <a:ea typeface="+mn-ea"/>
                <a:cs typeface="+mn-cs"/>
              </a:defRPr>
            </a:lvl7pPr>
            <a:lvl8pPr marL="3200400" algn="l" defTabSz="914400" rtl="0" eaLnBrk="1" latinLnBrk="0" hangingPunct="1">
              <a:defRPr sz="4400" kern="1200">
                <a:solidFill>
                  <a:schemeClr val="tx2"/>
                </a:solidFill>
                <a:latin typeface="Arial" pitchFamily="34" charset="0"/>
                <a:ea typeface="+mn-ea"/>
                <a:cs typeface="+mn-cs"/>
              </a:defRPr>
            </a:lvl8pPr>
            <a:lvl9pPr marL="3657600" algn="l" defTabSz="914400" rtl="0" eaLnBrk="1" latinLnBrk="0" hangingPunct="1">
              <a:defRPr sz="4400" kern="1200">
                <a:solidFill>
                  <a:schemeClr val="tx2"/>
                </a:solidFill>
                <a:latin typeface="Arial" pitchFamily="34" charset="0"/>
                <a:ea typeface="+mn-ea"/>
                <a:cs typeface="+mn-cs"/>
              </a:defRPr>
            </a:lvl9pPr>
          </a:lstStyle>
          <a:p>
            <a:pPr>
              <a:defRPr/>
            </a:pPr>
            <a:endParaRPr lang="en-US">
              <a:latin typeface="Arial" charset="0"/>
            </a:endParaRPr>
          </a:p>
        </p:txBody>
      </p:sp>
      <p:sp>
        <p:nvSpPr>
          <p:cNvPr id="8" name="AutoShape 22"/>
          <p:cNvSpPr>
            <a:spLocks noChangeArrowheads="1"/>
          </p:cNvSpPr>
          <p:nvPr/>
        </p:nvSpPr>
        <p:spPr bwMode="auto">
          <a:xfrm>
            <a:off x="7696200" y="47625"/>
            <a:ext cx="504825" cy="750888"/>
          </a:xfrm>
          <a:prstGeom prst="star5">
            <a:avLst/>
          </a:prstGeom>
          <a:solidFill>
            <a:srgbClr val="FF0000"/>
          </a:solidFill>
          <a:ln w="9525">
            <a:solidFill>
              <a:schemeClr val="tx1"/>
            </a:solidFill>
            <a:miter lim="800000"/>
            <a:headEnd/>
            <a:tailEnd/>
          </a:ln>
          <a:effectLst/>
        </p:spPr>
        <p:txBody>
          <a:bodyPr wrap="none" anchor="ctr"/>
          <a:lstStyle>
            <a:defPPr>
              <a:defRPr lang="en-US"/>
            </a:defPPr>
            <a:lvl1pPr algn="ctr" rtl="0" fontAlgn="base">
              <a:spcBef>
                <a:spcPct val="0"/>
              </a:spcBef>
              <a:spcAft>
                <a:spcPct val="0"/>
              </a:spcAft>
              <a:defRPr sz="4400" kern="1200">
                <a:solidFill>
                  <a:schemeClr val="tx2"/>
                </a:solidFill>
                <a:latin typeface="Arial" pitchFamily="34" charset="0"/>
                <a:ea typeface="+mn-ea"/>
                <a:cs typeface="+mn-cs"/>
              </a:defRPr>
            </a:lvl1pPr>
            <a:lvl2pPr marL="457200" algn="ctr" rtl="0" fontAlgn="base">
              <a:spcBef>
                <a:spcPct val="0"/>
              </a:spcBef>
              <a:spcAft>
                <a:spcPct val="0"/>
              </a:spcAft>
              <a:defRPr sz="4400" kern="1200">
                <a:solidFill>
                  <a:schemeClr val="tx2"/>
                </a:solidFill>
                <a:latin typeface="Arial" pitchFamily="34" charset="0"/>
                <a:ea typeface="+mn-ea"/>
                <a:cs typeface="+mn-cs"/>
              </a:defRPr>
            </a:lvl2pPr>
            <a:lvl3pPr marL="914400" algn="ctr" rtl="0" fontAlgn="base">
              <a:spcBef>
                <a:spcPct val="0"/>
              </a:spcBef>
              <a:spcAft>
                <a:spcPct val="0"/>
              </a:spcAft>
              <a:defRPr sz="4400" kern="1200">
                <a:solidFill>
                  <a:schemeClr val="tx2"/>
                </a:solidFill>
                <a:latin typeface="Arial" pitchFamily="34" charset="0"/>
                <a:ea typeface="+mn-ea"/>
                <a:cs typeface="+mn-cs"/>
              </a:defRPr>
            </a:lvl3pPr>
            <a:lvl4pPr marL="1371600" algn="ctr" rtl="0" fontAlgn="base">
              <a:spcBef>
                <a:spcPct val="0"/>
              </a:spcBef>
              <a:spcAft>
                <a:spcPct val="0"/>
              </a:spcAft>
              <a:defRPr sz="4400" kern="1200">
                <a:solidFill>
                  <a:schemeClr val="tx2"/>
                </a:solidFill>
                <a:latin typeface="Arial" pitchFamily="34" charset="0"/>
                <a:ea typeface="+mn-ea"/>
                <a:cs typeface="+mn-cs"/>
              </a:defRPr>
            </a:lvl4pPr>
            <a:lvl5pPr marL="1828800" algn="ctr" rtl="0" fontAlgn="base">
              <a:spcBef>
                <a:spcPct val="0"/>
              </a:spcBef>
              <a:spcAft>
                <a:spcPct val="0"/>
              </a:spcAft>
              <a:defRPr sz="4400" kern="1200">
                <a:solidFill>
                  <a:schemeClr val="tx2"/>
                </a:solidFill>
                <a:latin typeface="Arial" pitchFamily="34" charset="0"/>
                <a:ea typeface="+mn-ea"/>
                <a:cs typeface="+mn-cs"/>
              </a:defRPr>
            </a:lvl5pPr>
            <a:lvl6pPr marL="2286000" algn="l" defTabSz="914400" rtl="0" eaLnBrk="1" latinLnBrk="0" hangingPunct="1">
              <a:defRPr sz="4400" kern="1200">
                <a:solidFill>
                  <a:schemeClr val="tx2"/>
                </a:solidFill>
                <a:latin typeface="Arial" pitchFamily="34" charset="0"/>
                <a:ea typeface="+mn-ea"/>
                <a:cs typeface="+mn-cs"/>
              </a:defRPr>
            </a:lvl6pPr>
            <a:lvl7pPr marL="2743200" algn="l" defTabSz="914400" rtl="0" eaLnBrk="1" latinLnBrk="0" hangingPunct="1">
              <a:defRPr sz="4400" kern="1200">
                <a:solidFill>
                  <a:schemeClr val="tx2"/>
                </a:solidFill>
                <a:latin typeface="Arial" pitchFamily="34" charset="0"/>
                <a:ea typeface="+mn-ea"/>
                <a:cs typeface="+mn-cs"/>
              </a:defRPr>
            </a:lvl7pPr>
            <a:lvl8pPr marL="3200400" algn="l" defTabSz="914400" rtl="0" eaLnBrk="1" latinLnBrk="0" hangingPunct="1">
              <a:defRPr sz="4400" kern="1200">
                <a:solidFill>
                  <a:schemeClr val="tx2"/>
                </a:solidFill>
                <a:latin typeface="Arial" pitchFamily="34" charset="0"/>
                <a:ea typeface="+mn-ea"/>
                <a:cs typeface="+mn-cs"/>
              </a:defRPr>
            </a:lvl8pPr>
            <a:lvl9pPr marL="3657600" algn="l" defTabSz="914400" rtl="0" eaLnBrk="1" latinLnBrk="0" hangingPunct="1">
              <a:defRPr sz="4400" kern="1200">
                <a:solidFill>
                  <a:schemeClr val="tx2"/>
                </a:solidFill>
                <a:latin typeface="Arial" pitchFamily="34" charset="0"/>
                <a:ea typeface="+mn-ea"/>
                <a:cs typeface="+mn-cs"/>
              </a:defRPr>
            </a:lvl9pPr>
          </a:lstStyle>
          <a:p>
            <a:pPr>
              <a:defRPr/>
            </a:pPr>
            <a:endParaRPr lang="en-US">
              <a:latin typeface="Arial" charset="0"/>
            </a:endParaRPr>
          </a:p>
        </p:txBody>
      </p:sp>
      <p:sp>
        <p:nvSpPr>
          <p:cNvPr id="9" name="AutoShape 22"/>
          <p:cNvSpPr>
            <a:spLocks noChangeArrowheads="1"/>
          </p:cNvSpPr>
          <p:nvPr/>
        </p:nvSpPr>
        <p:spPr bwMode="auto">
          <a:xfrm>
            <a:off x="7848600" y="200025"/>
            <a:ext cx="504825" cy="750888"/>
          </a:xfrm>
          <a:prstGeom prst="star5">
            <a:avLst/>
          </a:prstGeom>
          <a:solidFill>
            <a:srgbClr val="FF0000"/>
          </a:solidFill>
          <a:ln w="9525">
            <a:solidFill>
              <a:schemeClr val="tx1"/>
            </a:solidFill>
            <a:miter lim="800000"/>
            <a:headEnd/>
            <a:tailEnd/>
          </a:ln>
          <a:effectLst/>
        </p:spPr>
        <p:txBody>
          <a:bodyPr wrap="none" anchor="ctr"/>
          <a:lstStyle>
            <a:defPPr>
              <a:defRPr lang="en-US"/>
            </a:defPPr>
            <a:lvl1pPr algn="ctr" rtl="0" fontAlgn="base">
              <a:spcBef>
                <a:spcPct val="0"/>
              </a:spcBef>
              <a:spcAft>
                <a:spcPct val="0"/>
              </a:spcAft>
              <a:defRPr sz="4400" kern="1200">
                <a:solidFill>
                  <a:schemeClr val="tx2"/>
                </a:solidFill>
                <a:latin typeface="Arial" pitchFamily="34" charset="0"/>
                <a:ea typeface="+mn-ea"/>
                <a:cs typeface="+mn-cs"/>
              </a:defRPr>
            </a:lvl1pPr>
            <a:lvl2pPr marL="457200" algn="ctr" rtl="0" fontAlgn="base">
              <a:spcBef>
                <a:spcPct val="0"/>
              </a:spcBef>
              <a:spcAft>
                <a:spcPct val="0"/>
              </a:spcAft>
              <a:defRPr sz="4400" kern="1200">
                <a:solidFill>
                  <a:schemeClr val="tx2"/>
                </a:solidFill>
                <a:latin typeface="Arial" pitchFamily="34" charset="0"/>
                <a:ea typeface="+mn-ea"/>
                <a:cs typeface="+mn-cs"/>
              </a:defRPr>
            </a:lvl2pPr>
            <a:lvl3pPr marL="914400" algn="ctr" rtl="0" fontAlgn="base">
              <a:spcBef>
                <a:spcPct val="0"/>
              </a:spcBef>
              <a:spcAft>
                <a:spcPct val="0"/>
              </a:spcAft>
              <a:defRPr sz="4400" kern="1200">
                <a:solidFill>
                  <a:schemeClr val="tx2"/>
                </a:solidFill>
                <a:latin typeface="Arial" pitchFamily="34" charset="0"/>
                <a:ea typeface="+mn-ea"/>
                <a:cs typeface="+mn-cs"/>
              </a:defRPr>
            </a:lvl3pPr>
            <a:lvl4pPr marL="1371600" algn="ctr" rtl="0" fontAlgn="base">
              <a:spcBef>
                <a:spcPct val="0"/>
              </a:spcBef>
              <a:spcAft>
                <a:spcPct val="0"/>
              </a:spcAft>
              <a:defRPr sz="4400" kern="1200">
                <a:solidFill>
                  <a:schemeClr val="tx2"/>
                </a:solidFill>
                <a:latin typeface="Arial" pitchFamily="34" charset="0"/>
                <a:ea typeface="+mn-ea"/>
                <a:cs typeface="+mn-cs"/>
              </a:defRPr>
            </a:lvl4pPr>
            <a:lvl5pPr marL="1828800" algn="ctr" rtl="0" fontAlgn="base">
              <a:spcBef>
                <a:spcPct val="0"/>
              </a:spcBef>
              <a:spcAft>
                <a:spcPct val="0"/>
              </a:spcAft>
              <a:defRPr sz="4400" kern="1200">
                <a:solidFill>
                  <a:schemeClr val="tx2"/>
                </a:solidFill>
                <a:latin typeface="Arial" pitchFamily="34" charset="0"/>
                <a:ea typeface="+mn-ea"/>
                <a:cs typeface="+mn-cs"/>
              </a:defRPr>
            </a:lvl5pPr>
            <a:lvl6pPr marL="2286000" algn="l" defTabSz="914400" rtl="0" eaLnBrk="1" latinLnBrk="0" hangingPunct="1">
              <a:defRPr sz="4400" kern="1200">
                <a:solidFill>
                  <a:schemeClr val="tx2"/>
                </a:solidFill>
                <a:latin typeface="Arial" pitchFamily="34" charset="0"/>
                <a:ea typeface="+mn-ea"/>
                <a:cs typeface="+mn-cs"/>
              </a:defRPr>
            </a:lvl6pPr>
            <a:lvl7pPr marL="2743200" algn="l" defTabSz="914400" rtl="0" eaLnBrk="1" latinLnBrk="0" hangingPunct="1">
              <a:defRPr sz="4400" kern="1200">
                <a:solidFill>
                  <a:schemeClr val="tx2"/>
                </a:solidFill>
                <a:latin typeface="Arial" pitchFamily="34" charset="0"/>
                <a:ea typeface="+mn-ea"/>
                <a:cs typeface="+mn-cs"/>
              </a:defRPr>
            </a:lvl7pPr>
            <a:lvl8pPr marL="3200400" algn="l" defTabSz="914400" rtl="0" eaLnBrk="1" latinLnBrk="0" hangingPunct="1">
              <a:defRPr sz="4400" kern="1200">
                <a:solidFill>
                  <a:schemeClr val="tx2"/>
                </a:solidFill>
                <a:latin typeface="Arial" pitchFamily="34" charset="0"/>
                <a:ea typeface="+mn-ea"/>
                <a:cs typeface="+mn-cs"/>
              </a:defRPr>
            </a:lvl8pPr>
            <a:lvl9pPr marL="3657600" algn="l" defTabSz="914400" rtl="0" eaLnBrk="1" latinLnBrk="0" hangingPunct="1">
              <a:defRPr sz="4400" kern="1200">
                <a:solidFill>
                  <a:schemeClr val="tx2"/>
                </a:solidFill>
                <a:latin typeface="Arial" pitchFamily="34" charset="0"/>
                <a:ea typeface="+mn-ea"/>
                <a:cs typeface="+mn-cs"/>
              </a:defRPr>
            </a:lvl9pPr>
          </a:lstStyle>
          <a:p>
            <a:pPr>
              <a:defRPr/>
            </a:pPr>
            <a:endParaRPr lang="en-US">
              <a:latin typeface="Arial" charset="0"/>
            </a:endParaRPr>
          </a:p>
        </p:txBody>
      </p:sp>
    </p:spTree>
    <p:extLst>
      <p:ext uri="{BB962C8B-B14F-4D97-AF65-F5344CB8AC3E}">
        <p14:creationId xmlns:p14="http://schemas.microsoft.com/office/powerpoint/2010/main" val="696135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sz="2800" dirty="0" err="1"/>
              <a:t>Trois</a:t>
            </a:r>
            <a:r>
              <a:rPr lang="en-CA" sz="2800" dirty="0"/>
              <a:t> points du rapport </a:t>
            </a:r>
            <a:r>
              <a:rPr lang="en-CA" sz="2800" dirty="0" err="1"/>
              <a:t>allemand</a:t>
            </a:r>
            <a:r>
              <a:rPr lang="en-CA" sz="2800" dirty="0"/>
              <a:t> </a:t>
            </a:r>
            <a:r>
              <a:rPr lang="en-CA" sz="2800" dirty="0" err="1"/>
              <a:t>sur</a:t>
            </a:r>
            <a:r>
              <a:rPr lang="en-CA" sz="2800" dirty="0"/>
              <a:t> </a:t>
            </a:r>
            <a:r>
              <a:rPr lang="en-CA" sz="2800" dirty="0" err="1"/>
              <a:t>l’Industrie</a:t>
            </a:r>
            <a:r>
              <a:rPr lang="en-CA" sz="2800" dirty="0"/>
              <a:t> 4.0</a:t>
            </a:r>
            <a:endParaRPr lang="fr-CA" sz="2800" dirty="0"/>
          </a:p>
        </p:txBody>
      </p:sp>
      <p:sp>
        <p:nvSpPr>
          <p:cNvPr id="3" name="Espace réservé du contenu 2"/>
          <p:cNvSpPr>
            <a:spLocks noGrp="1"/>
          </p:cNvSpPr>
          <p:nvPr>
            <p:ph sz="quarter" idx="14"/>
          </p:nvPr>
        </p:nvSpPr>
        <p:spPr/>
        <p:txBody>
          <a:bodyPr>
            <a:normAutofit fontScale="92500" lnSpcReduction="20000"/>
          </a:bodyPr>
          <a:lstStyle/>
          <a:p>
            <a:pPr marL="285750" indent="-285750">
              <a:buFont typeface="Arial" panose="020B0604020202020204" pitchFamily="34" charset="0"/>
              <a:buChar char="•"/>
            </a:pPr>
            <a:r>
              <a:rPr lang="fr-CA" dirty="0"/>
              <a:t>L’usine devient numérique et flexible: elle se caractérise par une communication continue et instantanée entre les différents outils et postes de travail intégrés dans les chaînes de production et d’approvisionnement. </a:t>
            </a:r>
            <a:r>
              <a:rPr lang="fr-CA" b="1" u="sng" dirty="0"/>
              <a:t>L’utilisation de capteurs communicants apporte à l’outil de production une capacité d’autodiagnostic </a:t>
            </a:r>
            <a:r>
              <a:rPr lang="fr-CA" dirty="0"/>
              <a:t>et </a:t>
            </a:r>
            <a:r>
              <a:rPr lang="fr-CA" b="1" u="sng" dirty="0"/>
              <a:t>permet ainsi son contrôle à distance</a:t>
            </a:r>
            <a:r>
              <a:rPr lang="fr-CA" dirty="0"/>
              <a:t>. </a:t>
            </a:r>
            <a:r>
              <a:rPr lang="fr-CA" b="1" u="sng" dirty="0"/>
              <a:t>La flexibilité de la production est accrue grâce aux systèmes de communication plus performants. </a:t>
            </a:r>
            <a:r>
              <a:rPr lang="fr-CA" dirty="0"/>
              <a:t>Elle permet la personnalisation des produits (modification de ses caractéristiques) en fonction des demandes des clients, par exemple.</a:t>
            </a:r>
          </a:p>
          <a:p>
            <a:pPr marL="285750" indent="-285750">
              <a:buFont typeface="Arial" panose="020B0604020202020204" pitchFamily="34" charset="0"/>
              <a:buChar char="•"/>
            </a:pPr>
            <a:r>
              <a:rPr lang="fr-CA" b="1" u="sng" dirty="0"/>
              <a:t>Des outils de simulation et de traitement de données puissants </a:t>
            </a:r>
            <a:r>
              <a:rPr lang="fr-CA" dirty="0"/>
              <a:t>: le recueil des données produites par les différents éléments de la chaîne de production permet également de produire une réplique virtuelle de tout ou partie de cette chaîne afin de générer des simulations de procédés ou de tests, mais aussi de permettre aux futurs ouvriers et techniciens de se familiariser avec des outils de travail et des procédures complexes ou encore de faciliter les réparations et la maintenance pour des non-spécialistes.</a:t>
            </a:r>
          </a:p>
          <a:p>
            <a:pPr marL="285750" indent="-285750">
              <a:buFont typeface="Arial" panose="020B0604020202020204" pitchFamily="34" charset="0"/>
              <a:buChar char="•"/>
            </a:pPr>
            <a:r>
              <a:rPr lang="fr-CA" b="1" u="sng" dirty="0"/>
              <a:t>Une usine économe en énergie et en matières premières </a:t>
            </a:r>
            <a:r>
              <a:rPr lang="fr-CA" dirty="0"/>
              <a:t>: l’industrie 4.0 sera économe en énergie et en ressources grâce à un réseau de communication et d’échange instantané et permanent avec une coordination des besoins et disponibilités.</a:t>
            </a:r>
          </a:p>
        </p:txBody>
      </p:sp>
      <p:sp>
        <p:nvSpPr>
          <p:cNvPr id="5" name="ZoneTexte 4"/>
          <p:cNvSpPr txBox="1"/>
          <p:nvPr/>
        </p:nvSpPr>
        <p:spPr>
          <a:xfrm>
            <a:off x="999016" y="6185710"/>
            <a:ext cx="7894588" cy="430887"/>
          </a:xfrm>
          <a:prstGeom prst="rect">
            <a:avLst/>
          </a:prstGeom>
          <a:noFill/>
        </p:spPr>
        <p:txBody>
          <a:bodyPr wrap="square" rtlCol="0">
            <a:spAutoFit/>
          </a:bodyPr>
          <a:lstStyle/>
          <a:p>
            <a:r>
              <a:rPr lang="en-CA" sz="1100" dirty="0"/>
              <a:t>Source: </a:t>
            </a:r>
            <a:r>
              <a:rPr lang="en-CA" sz="1100" dirty="0" err="1"/>
              <a:t>Gimélec</a:t>
            </a:r>
            <a:r>
              <a:rPr lang="en-CA" sz="1100" dirty="0"/>
              <a:t> </a:t>
            </a:r>
            <a:r>
              <a:rPr lang="en-CA" sz="1100" dirty="0" err="1"/>
              <a:t>Industrie</a:t>
            </a:r>
            <a:r>
              <a:rPr lang="en-CA" sz="1100" dirty="0"/>
              <a:t> 4.0- </a:t>
            </a:r>
            <a:r>
              <a:rPr lang="en-CA" sz="1100" dirty="0" err="1"/>
              <a:t>L’usine</a:t>
            </a:r>
            <a:r>
              <a:rPr lang="en-CA" sz="1100" dirty="0"/>
              <a:t> </a:t>
            </a:r>
            <a:r>
              <a:rPr lang="en-CA" sz="1100" dirty="0" err="1"/>
              <a:t>connectée</a:t>
            </a:r>
            <a:r>
              <a:rPr lang="en-CA" sz="1100" dirty="0"/>
              <a:t> </a:t>
            </a:r>
            <a:r>
              <a:rPr lang="en-CA" sz="1100" dirty="0" err="1"/>
              <a:t>Septembre</a:t>
            </a:r>
            <a:r>
              <a:rPr lang="en-CA" sz="1100" dirty="0"/>
              <a:t> 2013. Le </a:t>
            </a:r>
            <a:r>
              <a:rPr lang="en-CA" sz="1100" dirty="0" err="1"/>
              <a:t>Gimélec</a:t>
            </a:r>
            <a:r>
              <a:rPr lang="en-CA" sz="1100" dirty="0"/>
              <a:t> </a:t>
            </a:r>
            <a:r>
              <a:rPr lang="en-CA" sz="1100" dirty="0" err="1"/>
              <a:t>fédère</a:t>
            </a:r>
            <a:r>
              <a:rPr lang="en-CA" sz="1100" dirty="0"/>
              <a:t> 200  </a:t>
            </a:r>
            <a:r>
              <a:rPr lang="en-CA" sz="1100" dirty="0" err="1"/>
              <a:t>entreprises</a:t>
            </a:r>
            <a:r>
              <a:rPr lang="en-CA" sz="1100" dirty="0"/>
              <a:t> qui </a:t>
            </a:r>
            <a:r>
              <a:rPr lang="en-CA" sz="1100" dirty="0" err="1"/>
              <a:t>fournissent</a:t>
            </a:r>
            <a:r>
              <a:rPr lang="en-CA" sz="1100" dirty="0"/>
              <a:t> des solutions </a:t>
            </a:r>
            <a:r>
              <a:rPr lang="en-CA" sz="1100" dirty="0" err="1"/>
              <a:t>électriques</a:t>
            </a:r>
            <a:r>
              <a:rPr lang="en-CA" sz="1100" dirty="0"/>
              <a:t> et </a:t>
            </a:r>
            <a:r>
              <a:rPr lang="en-CA" sz="1100" dirty="0" err="1"/>
              <a:t>d’automatismes</a:t>
            </a:r>
            <a:r>
              <a:rPr lang="en-CA" sz="1100" dirty="0"/>
              <a:t> </a:t>
            </a:r>
            <a:r>
              <a:rPr lang="en-CA" sz="1100" dirty="0" err="1"/>
              <a:t>sur</a:t>
            </a:r>
            <a:r>
              <a:rPr lang="en-CA" sz="1100" dirty="0"/>
              <a:t> les </a:t>
            </a:r>
            <a:r>
              <a:rPr lang="en-CA" sz="1100" dirty="0" err="1"/>
              <a:t>marchés</a:t>
            </a:r>
            <a:r>
              <a:rPr lang="en-CA" sz="1100" dirty="0"/>
              <a:t> de </a:t>
            </a:r>
            <a:r>
              <a:rPr lang="en-CA" sz="1100" dirty="0" err="1"/>
              <a:t>l’énergie</a:t>
            </a:r>
            <a:r>
              <a:rPr lang="en-CA" sz="1100" dirty="0"/>
              <a:t>, du </a:t>
            </a:r>
            <a:r>
              <a:rPr lang="en-CA" sz="1100" dirty="0" err="1"/>
              <a:t>batiment</a:t>
            </a:r>
            <a:r>
              <a:rPr lang="en-CA" sz="1100" dirty="0"/>
              <a:t> , de </a:t>
            </a:r>
            <a:r>
              <a:rPr lang="en-CA" sz="1100" dirty="0" err="1"/>
              <a:t>l’industrie</a:t>
            </a:r>
            <a:r>
              <a:rPr lang="en-CA" sz="1100" dirty="0"/>
              <a:t> et des infrastructures. </a:t>
            </a:r>
            <a:endParaRPr lang="fr-CA" sz="1100" dirty="0"/>
          </a:p>
        </p:txBody>
      </p:sp>
      <p:sp>
        <p:nvSpPr>
          <p:cNvPr id="6" name="Rectangle à coins arrondis 5"/>
          <p:cNvSpPr/>
          <p:nvPr/>
        </p:nvSpPr>
        <p:spPr>
          <a:xfrm>
            <a:off x="2052971" y="1757796"/>
            <a:ext cx="5234920" cy="128982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dirty="0" err="1"/>
              <a:t>Capteurs</a:t>
            </a:r>
            <a:r>
              <a:rPr lang="en-CA" dirty="0"/>
              <a:t> communicants</a:t>
            </a:r>
          </a:p>
          <a:p>
            <a:pPr algn="ctr"/>
            <a:r>
              <a:rPr lang="en-CA" dirty="0" err="1"/>
              <a:t>Autodiagnostic</a:t>
            </a:r>
            <a:endParaRPr lang="en-CA" dirty="0"/>
          </a:p>
          <a:p>
            <a:pPr algn="ctr"/>
            <a:r>
              <a:rPr lang="en-CA" dirty="0" err="1"/>
              <a:t>Contrôle</a:t>
            </a:r>
            <a:r>
              <a:rPr lang="en-CA" dirty="0"/>
              <a:t> à distance</a:t>
            </a:r>
          </a:p>
        </p:txBody>
      </p:sp>
      <p:sp>
        <p:nvSpPr>
          <p:cNvPr id="7" name="Rectangle à coins arrondis 6"/>
          <p:cNvSpPr/>
          <p:nvPr/>
        </p:nvSpPr>
        <p:spPr>
          <a:xfrm>
            <a:off x="2052971" y="3479688"/>
            <a:ext cx="5234920" cy="128982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dirty="0"/>
              <a:t>Simulation de </a:t>
            </a:r>
            <a:r>
              <a:rPr lang="en-CA" dirty="0" err="1"/>
              <a:t>procédé</a:t>
            </a:r>
            <a:endParaRPr lang="en-CA" dirty="0"/>
          </a:p>
          <a:p>
            <a:pPr algn="ctr"/>
            <a:r>
              <a:rPr lang="en-CA" dirty="0"/>
              <a:t>Analyse </a:t>
            </a:r>
            <a:r>
              <a:rPr lang="en-CA" dirty="0" err="1"/>
              <a:t>avancée</a:t>
            </a:r>
            <a:r>
              <a:rPr lang="en-CA" dirty="0"/>
              <a:t> de </a:t>
            </a:r>
            <a:r>
              <a:rPr lang="en-CA" dirty="0" err="1"/>
              <a:t>données</a:t>
            </a:r>
            <a:endParaRPr lang="en-CA" dirty="0"/>
          </a:p>
        </p:txBody>
      </p:sp>
      <p:sp>
        <p:nvSpPr>
          <p:cNvPr id="8" name="Rectangle à coins arrondis 7"/>
          <p:cNvSpPr/>
          <p:nvPr/>
        </p:nvSpPr>
        <p:spPr>
          <a:xfrm>
            <a:off x="1850066" y="5172122"/>
            <a:ext cx="5688418" cy="128982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CA" dirty="0"/>
              <a:t>Optimisation énergétique et des matières premières grâce à l’hyper-connectivité de mesures d’équipements </a:t>
            </a:r>
          </a:p>
        </p:txBody>
      </p:sp>
      <p:sp>
        <p:nvSpPr>
          <p:cNvPr id="9" name="Espace réservé du numéro de diapositive 8"/>
          <p:cNvSpPr>
            <a:spLocks noGrp="1"/>
          </p:cNvSpPr>
          <p:nvPr>
            <p:ph type="sldNum" sz="quarter" idx="4294967295"/>
          </p:nvPr>
        </p:nvSpPr>
        <p:spPr>
          <a:xfrm>
            <a:off x="8286750" y="0"/>
            <a:ext cx="617487" cy="298800"/>
          </a:xfrm>
          <a:prstGeom prst="rect">
            <a:avLst/>
          </a:prstGeom>
        </p:spPr>
        <p:txBody>
          <a:bodyPr/>
          <a:lstStyle/>
          <a:p>
            <a:pPr>
              <a:defRPr/>
            </a:pPr>
            <a:fld id="{7141FCCF-8FC4-FD48-BC18-855ED9BEBE86}" type="slidenum">
              <a:rPr lang="fr-FR" noProof="0" smtClean="0"/>
              <a:pPr>
                <a:defRPr/>
              </a:pPr>
              <a:t>7</a:t>
            </a:fld>
            <a:endParaRPr lang="fr-FR" noProof="0"/>
          </a:p>
        </p:txBody>
      </p:sp>
      <p:sp>
        <p:nvSpPr>
          <p:cNvPr id="10" name="AutoShape 21"/>
          <p:cNvSpPr>
            <a:spLocks noChangeArrowheads="1"/>
          </p:cNvSpPr>
          <p:nvPr/>
        </p:nvSpPr>
        <p:spPr bwMode="auto">
          <a:xfrm>
            <a:off x="7543800" y="-104775"/>
            <a:ext cx="504825" cy="750888"/>
          </a:xfrm>
          <a:prstGeom prst="star5">
            <a:avLst/>
          </a:prstGeom>
          <a:solidFill>
            <a:srgbClr val="FF0000"/>
          </a:solidFill>
          <a:ln w="9525">
            <a:solidFill>
              <a:schemeClr val="tx1"/>
            </a:solidFill>
            <a:miter lim="800000"/>
            <a:headEnd/>
            <a:tailEnd/>
          </a:ln>
          <a:effectLst/>
        </p:spPr>
        <p:txBody>
          <a:bodyPr wrap="none" anchor="ctr"/>
          <a:lstStyle>
            <a:defPPr>
              <a:defRPr lang="en-US"/>
            </a:defPPr>
            <a:lvl1pPr algn="ctr" rtl="0" fontAlgn="base">
              <a:spcBef>
                <a:spcPct val="0"/>
              </a:spcBef>
              <a:spcAft>
                <a:spcPct val="0"/>
              </a:spcAft>
              <a:defRPr sz="4400" kern="1200">
                <a:solidFill>
                  <a:schemeClr val="tx2"/>
                </a:solidFill>
                <a:latin typeface="Arial" pitchFamily="34" charset="0"/>
                <a:ea typeface="+mn-ea"/>
                <a:cs typeface="+mn-cs"/>
              </a:defRPr>
            </a:lvl1pPr>
            <a:lvl2pPr marL="457200" algn="ctr" rtl="0" fontAlgn="base">
              <a:spcBef>
                <a:spcPct val="0"/>
              </a:spcBef>
              <a:spcAft>
                <a:spcPct val="0"/>
              </a:spcAft>
              <a:defRPr sz="4400" kern="1200">
                <a:solidFill>
                  <a:schemeClr val="tx2"/>
                </a:solidFill>
                <a:latin typeface="Arial" pitchFamily="34" charset="0"/>
                <a:ea typeface="+mn-ea"/>
                <a:cs typeface="+mn-cs"/>
              </a:defRPr>
            </a:lvl2pPr>
            <a:lvl3pPr marL="914400" algn="ctr" rtl="0" fontAlgn="base">
              <a:spcBef>
                <a:spcPct val="0"/>
              </a:spcBef>
              <a:spcAft>
                <a:spcPct val="0"/>
              </a:spcAft>
              <a:defRPr sz="4400" kern="1200">
                <a:solidFill>
                  <a:schemeClr val="tx2"/>
                </a:solidFill>
                <a:latin typeface="Arial" pitchFamily="34" charset="0"/>
                <a:ea typeface="+mn-ea"/>
                <a:cs typeface="+mn-cs"/>
              </a:defRPr>
            </a:lvl3pPr>
            <a:lvl4pPr marL="1371600" algn="ctr" rtl="0" fontAlgn="base">
              <a:spcBef>
                <a:spcPct val="0"/>
              </a:spcBef>
              <a:spcAft>
                <a:spcPct val="0"/>
              </a:spcAft>
              <a:defRPr sz="4400" kern="1200">
                <a:solidFill>
                  <a:schemeClr val="tx2"/>
                </a:solidFill>
                <a:latin typeface="Arial" pitchFamily="34" charset="0"/>
                <a:ea typeface="+mn-ea"/>
                <a:cs typeface="+mn-cs"/>
              </a:defRPr>
            </a:lvl4pPr>
            <a:lvl5pPr marL="1828800" algn="ctr" rtl="0" fontAlgn="base">
              <a:spcBef>
                <a:spcPct val="0"/>
              </a:spcBef>
              <a:spcAft>
                <a:spcPct val="0"/>
              </a:spcAft>
              <a:defRPr sz="4400" kern="1200">
                <a:solidFill>
                  <a:schemeClr val="tx2"/>
                </a:solidFill>
                <a:latin typeface="Arial" pitchFamily="34" charset="0"/>
                <a:ea typeface="+mn-ea"/>
                <a:cs typeface="+mn-cs"/>
              </a:defRPr>
            </a:lvl5pPr>
            <a:lvl6pPr marL="2286000" algn="l" defTabSz="914400" rtl="0" eaLnBrk="1" latinLnBrk="0" hangingPunct="1">
              <a:defRPr sz="4400" kern="1200">
                <a:solidFill>
                  <a:schemeClr val="tx2"/>
                </a:solidFill>
                <a:latin typeface="Arial" pitchFamily="34" charset="0"/>
                <a:ea typeface="+mn-ea"/>
                <a:cs typeface="+mn-cs"/>
              </a:defRPr>
            </a:lvl6pPr>
            <a:lvl7pPr marL="2743200" algn="l" defTabSz="914400" rtl="0" eaLnBrk="1" latinLnBrk="0" hangingPunct="1">
              <a:defRPr sz="4400" kern="1200">
                <a:solidFill>
                  <a:schemeClr val="tx2"/>
                </a:solidFill>
                <a:latin typeface="Arial" pitchFamily="34" charset="0"/>
                <a:ea typeface="+mn-ea"/>
                <a:cs typeface="+mn-cs"/>
              </a:defRPr>
            </a:lvl7pPr>
            <a:lvl8pPr marL="3200400" algn="l" defTabSz="914400" rtl="0" eaLnBrk="1" latinLnBrk="0" hangingPunct="1">
              <a:defRPr sz="4400" kern="1200">
                <a:solidFill>
                  <a:schemeClr val="tx2"/>
                </a:solidFill>
                <a:latin typeface="Arial" pitchFamily="34" charset="0"/>
                <a:ea typeface="+mn-ea"/>
                <a:cs typeface="+mn-cs"/>
              </a:defRPr>
            </a:lvl8pPr>
            <a:lvl9pPr marL="3657600" algn="l" defTabSz="914400" rtl="0" eaLnBrk="1" latinLnBrk="0" hangingPunct="1">
              <a:defRPr sz="4400" kern="1200">
                <a:solidFill>
                  <a:schemeClr val="tx2"/>
                </a:solidFill>
                <a:latin typeface="Arial" pitchFamily="34" charset="0"/>
                <a:ea typeface="+mn-ea"/>
                <a:cs typeface="+mn-cs"/>
              </a:defRPr>
            </a:lvl9pPr>
          </a:lstStyle>
          <a:p>
            <a:pPr>
              <a:defRPr/>
            </a:pPr>
            <a:endParaRPr lang="en-US">
              <a:latin typeface="Arial" charset="0"/>
            </a:endParaRPr>
          </a:p>
        </p:txBody>
      </p:sp>
      <p:sp>
        <p:nvSpPr>
          <p:cNvPr id="11" name="AutoShape 22"/>
          <p:cNvSpPr>
            <a:spLocks noChangeArrowheads="1"/>
          </p:cNvSpPr>
          <p:nvPr/>
        </p:nvSpPr>
        <p:spPr bwMode="auto">
          <a:xfrm>
            <a:off x="7696200" y="47625"/>
            <a:ext cx="504825" cy="750888"/>
          </a:xfrm>
          <a:prstGeom prst="star5">
            <a:avLst/>
          </a:prstGeom>
          <a:solidFill>
            <a:srgbClr val="FF0000"/>
          </a:solidFill>
          <a:ln w="9525">
            <a:solidFill>
              <a:schemeClr val="tx1"/>
            </a:solidFill>
            <a:miter lim="800000"/>
            <a:headEnd/>
            <a:tailEnd/>
          </a:ln>
          <a:effectLst/>
        </p:spPr>
        <p:txBody>
          <a:bodyPr wrap="none" anchor="ctr"/>
          <a:lstStyle>
            <a:defPPr>
              <a:defRPr lang="en-US"/>
            </a:defPPr>
            <a:lvl1pPr algn="ctr" rtl="0" fontAlgn="base">
              <a:spcBef>
                <a:spcPct val="0"/>
              </a:spcBef>
              <a:spcAft>
                <a:spcPct val="0"/>
              </a:spcAft>
              <a:defRPr sz="4400" kern="1200">
                <a:solidFill>
                  <a:schemeClr val="tx2"/>
                </a:solidFill>
                <a:latin typeface="Arial" pitchFamily="34" charset="0"/>
                <a:ea typeface="+mn-ea"/>
                <a:cs typeface="+mn-cs"/>
              </a:defRPr>
            </a:lvl1pPr>
            <a:lvl2pPr marL="457200" algn="ctr" rtl="0" fontAlgn="base">
              <a:spcBef>
                <a:spcPct val="0"/>
              </a:spcBef>
              <a:spcAft>
                <a:spcPct val="0"/>
              </a:spcAft>
              <a:defRPr sz="4400" kern="1200">
                <a:solidFill>
                  <a:schemeClr val="tx2"/>
                </a:solidFill>
                <a:latin typeface="Arial" pitchFamily="34" charset="0"/>
                <a:ea typeface="+mn-ea"/>
                <a:cs typeface="+mn-cs"/>
              </a:defRPr>
            </a:lvl2pPr>
            <a:lvl3pPr marL="914400" algn="ctr" rtl="0" fontAlgn="base">
              <a:spcBef>
                <a:spcPct val="0"/>
              </a:spcBef>
              <a:spcAft>
                <a:spcPct val="0"/>
              </a:spcAft>
              <a:defRPr sz="4400" kern="1200">
                <a:solidFill>
                  <a:schemeClr val="tx2"/>
                </a:solidFill>
                <a:latin typeface="Arial" pitchFamily="34" charset="0"/>
                <a:ea typeface="+mn-ea"/>
                <a:cs typeface="+mn-cs"/>
              </a:defRPr>
            </a:lvl3pPr>
            <a:lvl4pPr marL="1371600" algn="ctr" rtl="0" fontAlgn="base">
              <a:spcBef>
                <a:spcPct val="0"/>
              </a:spcBef>
              <a:spcAft>
                <a:spcPct val="0"/>
              </a:spcAft>
              <a:defRPr sz="4400" kern="1200">
                <a:solidFill>
                  <a:schemeClr val="tx2"/>
                </a:solidFill>
                <a:latin typeface="Arial" pitchFamily="34" charset="0"/>
                <a:ea typeface="+mn-ea"/>
                <a:cs typeface="+mn-cs"/>
              </a:defRPr>
            </a:lvl4pPr>
            <a:lvl5pPr marL="1828800" algn="ctr" rtl="0" fontAlgn="base">
              <a:spcBef>
                <a:spcPct val="0"/>
              </a:spcBef>
              <a:spcAft>
                <a:spcPct val="0"/>
              </a:spcAft>
              <a:defRPr sz="4400" kern="1200">
                <a:solidFill>
                  <a:schemeClr val="tx2"/>
                </a:solidFill>
                <a:latin typeface="Arial" pitchFamily="34" charset="0"/>
                <a:ea typeface="+mn-ea"/>
                <a:cs typeface="+mn-cs"/>
              </a:defRPr>
            </a:lvl5pPr>
            <a:lvl6pPr marL="2286000" algn="l" defTabSz="914400" rtl="0" eaLnBrk="1" latinLnBrk="0" hangingPunct="1">
              <a:defRPr sz="4400" kern="1200">
                <a:solidFill>
                  <a:schemeClr val="tx2"/>
                </a:solidFill>
                <a:latin typeface="Arial" pitchFamily="34" charset="0"/>
                <a:ea typeface="+mn-ea"/>
                <a:cs typeface="+mn-cs"/>
              </a:defRPr>
            </a:lvl6pPr>
            <a:lvl7pPr marL="2743200" algn="l" defTabSz="914400" rtl="0" eaLnBrk="1" latinLnBrk="0" hangingPunct="1">
              <a:defRPr sz="4400" kern="1200">
                <a:solidFill>
                  <a:schemeClr val="tx2"/>
                </a:solidFill>
                <a:latin typeface="Arial" pitchFamily="34" charset="0"/>
                <a:ea typeface="+mn-ea"/>
                <a:cs typeface="+mn-cs"/>
              </a:defRPr>
            </a:lvl7pPr>
            <a:lvl8pPr marL="3200400" algn="l" defTabSz="914400" rtl="0" eaLnBrk="1" latinLnBrk="0" hangingPunct="1">
              <a:defRPr sz="4400" kern="1200">
                <a:solidFill>
                  <a:schemeClr val="tx2"/>
                </a:solidFill>
                <a:latin typeface="Arial" pitchFamily="34" charset="0"/>
                <a:ea typeface="+mn-ea"/>
                <a:cs typeface="+mn-cs"/>
              </a:defRPr>
            </a:lvl8pPr>
            <a:lvl9pPr marL="3657600" algn="l" defTabSz="914400" rtl="0" eaLnBrk="1" latinLnBrk="0" hangingPunct="1">
              <a:defRPr sz="4400" kern="1200">
                <a:solidFill>
                  <a:schemeClr val="tx2"/>
                </a:solidFill>
                <a:latin typeface="Arial" pitchFamily="34" charset="0"/>
                <a:ea typeface="+mn-ea"/>
                <a:cs typeface="+mn-cs"/>
              </a:defRPr>
            </a:lvl9pPr>
          </a:lstStyle>
          <a:p>
            <a:pPr>
              <a:defRPr/>
            </a:pPr>
            <a:endParaRPr lang="en-US">
              <a:latin typeface="Arial" charset="0"/>
            </a:endParaRPr>
          </a:p>
        </p:txBody>
      </p:sp>
      <p:sp>
        <p:nvSpPr>
          <p:cNvPr id="12" name="AutoShape 22"/>
          <p:cNvSpPr>
            <a:spLocks noChangeArrowheads="1"/>
          </p:cNvSpPr>
          <p:nvPr/>
        </p:nvSpPr>
        <p:spPr bwMode="auto">
          <a:xfrm>
            <a:off x="7848600" y="200025"/>
            <a:ext cx="504825" cy="750888"/>
          </a:xfrm>
          <a:prstGeom prst="star5">
            <a:avLst/>
          </a:prstGeom>
          <a:solidFill>
            <a:srgbClr val="FF0000"/>
          </a:solidFill>
          <a:ln w="9525">
            <a:solidFill>
              <a:schemeClr val="tx1"/>
            </a:solidFill>
            <a:miter lim="800000"/>
            <a:headEnd/>
            <a:tailEnd/>
          </a:ln>
          <a:effectLst/>
        </p:spPr>
        <p:txBody>
          <a:bodyPr wrap="none" anchor="ctr"/>
          <a:lstStyle>
            <a:defPPr>
              <a:defRPr lang="en-US"/>
            </a:defPPr>
            <a:lvl1pPr algn="ctr" rtl="0" fontAlgn="base">
              <a:spcBef>
                <a:spcPct val="0"/>
              </a:spcBef>
              <a:spcAft>
                <a:spcPct val="0"/>
              </a:spcAft>
              <a:defRPr sz="4400" kern="1200">
                <a:solidFill>
                  <a:schemeClr val="tx2"/>
                </a:solidFill>
                <a:latin typeface="Arial" pitchFamily="34" charset="0"/>
                <a:ea typeface="+mn-ea"/>
                <a:cs typeface="+mn-cs"/>
              </a:defRPr>
            </a:lvl1pPr>
            <a:lvl2pPr marL="457200" algn="ctr" rtl="0" fontAlgn="base">
              <a:spcBef>
                <a:spcPct val="0"/>
              </a:spcBef>
              <a:spcAft>
                <a:spcPct val="0"/>
              </a:spcAft>
              <a:defRPr sz="4400" kern="1200">
                <a:solidFill>
                  <a:schemeClr val="tx2"/>
                </a:solidFill>
                <a:latin typeface="Arial" pitchFamily="34" charset="0"/>
                <a:ea typeface="+mn-ea"/>
                <a:cs typeface="+mn-cs"/>
              </a:defRPr>
            </a:lvl2pPr>
            <a:lvl3pPr marL="914400" algn="ctr" rtl="0" fontAlgn="base">
              <a:spcBef>
                <a:spcPct val="0"/>
              </a:spcBef>
              <a:spcAft>
                <a:spcPct val="0"/>
              </a:spcAft>
              <a:defRPr sz="4400" kern="1200">
                <a:solidFill>
                  <a:schemeClr val="tx2"/>
                </a:solidFill>
                <a:latin typeface="Arial" pitchFamily="34" charset="0"/>
                <a:ea typeface="+mn-ea"/>
                <a:cs typeface="+mn-cs"/>
              </a:defRPr>
            </a:lvl3pPr>
            <a:lvl4pPr marL="1371600" algn="ctr" rtl="0" fontAlgn="base">
              <a:spcBef>
                <a:spcPct val="0"/>
              </a:spcBef>
              <a:spcAft>
                <a:spcPct val="0"/>
              </a:spcAft>
              <a:defRPr sz="4400" kern="1200">
                <a:solidFill>
                  <a:schemeClr val="tx2"/>
                </a:solidFill>
                <a:latin typeface="Arial" pitchFamily="34" charset="0"/>
                <a:ea typeface="+mn-ea"/>
                <a:cs typeface="+mn-cs"/>
              </a:defRPr>
            </a:lvl4pPr>
            <a:lvl5pPr marL="1828800" algn="ctr" rtl="0" fontAlgn="base">
              <a:spcBef>
                <a:spcPct val="0"/>
              </a:spcBef>
              <a:spcAft>
                <a:spcPct val="0"/>
              </a:spcAft>
              <a:defRPr sz="4400" kern="1200">
                <a:solidFill>
                  <a:schemeClr val="tx2"/>
                </a:solidFill>
                <a:latin typeface="Arial" pitchFamily="34" charset="0"/>
                <a:ea typeface="+mn-ea"/>
                <a:cs typeface="+mn-cs"/>
              </a:defRPr>
            </a:lvl5pPr>
            <a:lvl6pPr marL="2286000" algn="l" defTabSz="914400" rtl="0" eaLnBrk="1" latinLnBrk="0" hangingPunct="1">
              <a:defRPr sz="4400" kern="1200">
                <a:solidFill>
                  <a:schemeClr val="tx2"/>
                </a:solidFill>
                <a:latin typeface="Arial" pitchFamily="34" charset="0"/>
                <a:ea typeface="+mn-ea"/>
                <a:cs typeface="+mn-cs"/>
              </a:defRPr>
            </a:lvl6pPr>
            <a:lvl7pPr marL="2743200" algn="l" defTabSz="914400" rtl="0" eaLnBrk="1" latinLnBrk="0" hangingPunct="1">
              <a:defRPr sz="4400" kern="1200">
                <a:solidFill>
                  <a:schemeClr val="tx2"/>
                </a:solidFill>
                <a:latin typeface="Arial" pitchFamily="34" charset="0"/>
                <a:ea typeface="+mn-ea"/>
                <a:cs typeface="+mn-cs"/>
              </a:defRPr>
            </a:lvl7pPr>
            <a:lvl8pPr marL="3200400" algn="l" defTabSz="914400" rtl="0" eaLnBrk="1" latinLnBrk="0" hangingPunct="1">
              <a:defRPr sz="4400" kern="1200">
                <a:solidFill>
                  <a:schemeClr val="tx2"/>
                </a:solidFill>
                <a:latin typeface="Arial" pitchFamily="34" charset="0"/>
                <a:ea typeface="+mn-ea"/>
                <a:cs typeface="+mn-cs"/>
              </a:defRPr>
            </a:lvl8pPr>
            <a:lvl9pPr marL="3657600" algn="l" defTabSz="914400" rtl="0" eaLnBrk="1" latinLnBrk="0" hangingPunct="1">
              <a:defRPr sz="4400" kern="1200">
                <a:solidFill>
                  <a:schemeClr val="tx2"/>
                </a:solidFill>
                <a:latin typeface="Arial" pitchFamily="34" charset="0"/>
                <a:ea typeface="+mn-ea"/>
                <a:cs typeface="+mn-cs"/>
              </a:defRPr>
            </a:lvl9pPr>
          </a:lstStyle>
          <a:p>
            <a:pPr>
              <a:defRPr/>
            </a:pPr>
            <a:endParaRPr lang="en-US">
              <a:latin typeface="Arial" charset="0"/>
            </a:endParaRPr>
          </a:p>
        </p:txBody>
      </p:sp>
    </p:spTree>
    <p:extLst>
      <p:ext uri="{BB962C8B-B14F-4D97-AF65-F5344CB8AC3E}">
        <p14:creationId xmlns:p14="http://schemas.microsoft.com/office/powerpoint/2010/main" val="281193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sz="2800" dirty="0"/>
              <a:t>McKinsey Global Expert Survey </a:t>
            </a:r>
            <a:r>
              <a:rPr lang="en-CA" sz="2800" dirty="0" err="1"/>
              <a:t>sur</a:t>
            </a:r>
            <a:r>
              <a:rPr lang="en-CA" sz="2800" dirty="0"/>
              <a:t> </a:t>
            </a:r>
            <a:r>
              <a:rPr lang="en-CA" sz="2800" dirty="0" err="1"/>
              <a:t>Industrie</a:t>
            </a:r>
            <a:r>
              <a:rPr lang="en-CA" sz="2800" dirty="0"/>
              <a:t> 4.0</a:t>
            </a:r>
            <a:endParaRPr lang="fr-CA" sz="2800" dirty="0"/>
          </a:p>
        </p:txBody>
      </p:sp>
      <p:sp>
        <p:nvSpPr>
          <p:cNvPr id="3" name="Espace réservé du contenu 2"/>
          <p:cNvSpPr>
            <a:spLocks noGrp="1"/>
          </p:cNvSpPr>
          <p:nvPr>
            <p:ph sz="quarter" idx="14"/>
          </p:nvPr>
        </p:nvSpPr>
        <p:spPr>
          <a:xfrm>
            <a:off x="563527" y="1424763"/>
            <a:ext cx="8442250" cy="5066037"/>
          </a:xfrm>
        </p:spPr>
        <p:txBody>
          <a:bodyPr>
            <a:normAutofit fontScale="92500" lnSpcReduction="20000"/>
          </a:bodyPr>
          <a:lstStyle/>
          <a:p>
            <a:r>
              <a:rPr lang="en-CA" dirty="0" err="1">
                <a:solidFill>
                  <a:schemeClr val="accent1">
                    <a:lumMod val="50000"/>
                    <a:lumOff val="50000"/>
                  </a:schemeClr>
                </a:solidFill>
              </a:rPr>
              <a:t>Compétition</a:t>
            </a:r>
            <a:r>
              <a:rPr lang="en-CA" dirty="0">
                <a:solidFill>
                  <a:schemeClr val="accent1">
                    <a:lumMod val="50000"/>
                    <a:lumOff val="50000"/>
                  </a:schemeClr>
                </a:solidFill>
              </a:rPr>
              <a:t>: </a:t>
            </a:r>
          </a:p>
          <a:p>
            <a:pPr marL="733425" lvl="2" indent="-285750">
              <a:buFont typeface="Arial" panose="020B0604020202020204" pitchFamily="34" charset="0"/>
              <a:buChar char="•"/>
            </a:pPr>
            <a:r>
              <a:rPr lang="en-CA" b="1" u="sng" dirty="0"/>
              <a:t>84% des industries </a:t>
            </a:r>
            <a:r>
              <a:rPr lang="en-CA" b="1" u="sng" dirty="0" err="1"/>
              <a:t>manufacturières</a:t>
            </a:r>
            <a:r>
              <a:rPr lang="en-CA" b="1" u="sng" dirty="0"/>
              <a:t> </a:t>
            </a:r>
            <a:r>
              <a:rPr lang="en-CA" b="1" u="sng" dirty="0" err="1"/>
              <a:t>interrogées</a:t>
            </a:r>
            <a:r>
              <a:rPr lang="en-CA" b="1" u="sng" dirty="0"/>
              <a:t> </a:t>
            </a:r>
            <a:r>
              <a:rPr lang="en-CA" b="1" u="sng" dirty="0" err="1"/>
              <a:t>ont</a:t>
            </a:r>
            <a:r>
              <a:rPr lang="en-CA" b="1" u="sng" dirty="0"/>
              <a:t> </a:t>
            </a:r>
            <a:r>
              <a:rPr lang="en-CA" b="1" u="sng" dirty="0" err="1"/>
              <a:t>reconnu</a:t>
            </a:r>
            <a:r>
              <a:rPr lang="en-CA" b="1" u="sng" dirty="0"/>
              <a:t> le </a:t>
            </a:r>
            <a:r>
              <a:rPr lang="en-CA" b="1" u="sng" dirty="0" err="1"/>
              <a:t>virage</a:t>
            </a:r>
            <a:r>
              <a:rPr lang="en-CA" b="1" u="sng" dirty="0"/>
              <a:t> </a:t>
            </a:r>
            <a:r>
              <a:rPr lang="en-CA" b="1" u="sng" dirty="0" err="1"/>
              <a:t>vers</a:t>
            </a:r>
            <a:r>
              <a:rPr lang="en-CA" b="1" u="sng" dirty="0"/>
              <a:t> </a:t>
            </a:r>
            <a:r>
              <a:rPr lang="en-CA" b="1" u="sng" dirty="0" err="1"/>
              <a:t>l’industrie</a:t>
            </a:r>
            <a:r>
              <a:rPr lang="en-CA" b="1" u="sng" dirty="0"/>
              <a:t> 4.0 </a:t>
            </a:r>
            <a:r>
              <a:rPr lang="en-CA" b="1" u="sng" dirty="0" err="1"/>
              <a:t>comme</a:t>
            </a:r>
            <a:r>
              <a:rPr lang="en-CA" b="1" u="sng" dirty="0"/>
              <a:t> </a:t>
            </a:r>
            <a:r>
              <a:rPr lang="en-CA" b="1" u="sng" dirty="0" err="1"/>
              <a:t>une</a:t>
            </a:r>
            <a:r>
              <a:rPr lang="en-CA" b="1" u="sng" dirty="0"/>
              <a:t> </a:t>
            </a:r>
            <a:r>
              <a:rPr lang="en-CA" b="1" u="sng" dirty="0" err="1"/>
              <a:t>opportunité</a:t>
            </a:r>
            <a:r>
              <a:rPr lang="en-CA" b="1" u="sng" dirty="0"/>
              <a:t> </a:t>
            </a:r>
            <a:r>
              <a:rPr lang="en-CA" dirty="0"/>
              <a:t>au lieu d’un </a:t>
            </a:r>
            <a:r>
              <a:rPr lang="en-CA" dirty="0" err="1"/>
              <a:t>risque</a:t>
            </a:r>
            <a:r>
              <a:rPr lang="en-CA" dirty="0"/>
              <a:t> </a:t>
            </a:r>
            <a:r>
              <a:rPr lang="en-CA" sz="1100" dirty="0"/>
              <a:t>(Source: Exhibit 17- McKinsey)</a:t>
            </a:r>
          </a:p>
          <a:p>
            <a:pPr marL="733425" lvl="2" indent="-285750">
              <a:spcBef>
                <a:spcPts val="1200"/>
              </a:spcBef>
              <a:buFont typeface="Arial" panose="020B0604020202020204" pitchFamily="34" charset="0"/>
              <a:buChar char="•"/>
            </a:pPr>
            <a:r>
              <a:rPr lang="en-CA" dirty="0"/>
              <a:t>48% des industries </a:t>
            </a:r>
            <a:r>
              <a:rPr lang="en-CA" dirty="0" err="1"/>
              <a:t>manufacturières</a:t>
            </a:r>
            <a:r>
              <a:rPr lang="en-CA" dirty="0"/>
              <a:t> </a:t>
            </a:r>
            <a:r>
              <a:rPr lang="en-CA" dirty="0" err="1"/>
              <a:t>interrogées</a:t>
            </a:r>
            <a:r>
              <a:rPr lang="en-CA" dirty="0"/>
              <a:t> </a:t>
            </a:r>
            <a:r>
              <a:rPr lang="en-CA" dirty="0" err="1"/>
              <a:t>s’estiment</a:t>
            </a:r>
            <a:r>
              <a:rPr lang="en-CA" dirty="0"/>
              <a:t> </a:t>
            </a:r>
            <a:r>
              <a:rPr lang="en-CA" dirty="0" err="1"/>
              <a:t>prêtes</a:t>
            </a:r>
            <a:r>
              <a:rPr lang="en-CA" dirty="0"/>
              <a:t> à </a:t>
            </a:r>
            <a:r>
              <a:rPr lang="en-CA" dirty="0" err="1"/>
              <a:t>effectuer</a:t>
            </a:r>
            <a:r>
              <a:rPr lang="en-CA" dirty="0"/>
              <a:t> la transformation </a:t>
            </a:r>
            <a:r>
              <a:rPr lang="en-CA" dirty="0" err="1"/>
              <a:t>vers</a:t>
            </a:r>
            <a:r>
              <a:rPr lang="en-CA" dirty="0"/>
              <a:t> </a:t>
            </a:r>
            <a:r>
              <a:rPr lang="en-CA" dirty="0" err="1"/>
              <a:t>l’industrie</a:t>
            </a:r>
            <a:r>
              <a:rPr lang="en-CA" dirty="0"/>
              <a:t> 4.0 </a:t>
            </a:r>
            <a:r>
              <a:rPr lang="en-CA" sz="800" dirty="0"/>
              <a:t>(Source: Exhibit 31- McKinsey)</a:t>
            </a:r>
          </a:p>
          <a:p>
            <a:r>
              <a:rPr lang="en-CA" dirty="0">
                <a:solidFill>
                  <a:schemeClr val="accent1">
                    <a:lumMod val="50000"/>
                    <a:lumOff val="50000"/>
                  </a:schemeClr>
                </a:solidFill>
              </a:rPr>
              <a:t>Organisation</a:t>
            </a:r>
          </a:p>
          <a:p>
            <a:pPr marL="733425" lvl="2" indent="-285750">
              <a:buFont typeface="Arial" panose="020B0604020202020204" pitchFamily="34" charset="0"/>
              <a:buChar char="•"/>
            </a:pPr>
            <a:r>
              <a:rPr lang="en-CA" b="1" u="sng" dirty="0"/>
              <a:t>90% des industries </a:t>
            </a:r>
            <a:r>
              <a:rPr lang="en-CA" b="1" u="sng" dirty="0" err="1"/>
              <a:t>américaines</a:t>
            </a:r>
            <a:r>
              <a:rPr lang="en-CA" b="1" u="sng" dirty="0"/>
              <a:t> </a:t>
            </a:r>
            <a:r>
              <a:rPr lang="en-CA" b="1" u="sng" dirty="0" err="1"/>
              <a:t>croient</a:t>
            </a:r>
            <a:r>
              <a:rPr lang="en-CA" b="1" u="sng" dirty="0"/>
              <a:t> </a:t>
            </a:r>
            <a:r>
              <a:rPr lang="en-CA" b="1" u="sng" dirty="0" err="1"/>
              <a:t>que</a:t>
            </a:r>
            <a:r>
              <a:rPr lang="en-CA" b="1" u="sng" dirty="0"/>
              <a:t> </a:t>
            </a:r>
            <a:r>
              <a:rPr lang="en-CA" b="1" u="sng" dirty="0" err="1"/>
              <a:t>leur</a:t>
            </a:r>
            <a:r>
              <a:rPr lang="en-CA" b="1" u="sng" dirty="0"/>
              <a:t> organisation sera </a:t>
            </a:r>
            <a:r>
              <a:rPr lang="en-CA" b="1" u="sng" dirty="0" err="1"/>
              <a:t>impactée</a:t>
            </a:r>
            <a:r>
              <a:rPr lang="en-CA" b="1" u="sng" dirty="0"/>
              <a:t> </a:t>
            </a:r>
            <a:r>
              <a:rPr lang="en-CA" dirty="0"/>
              <a:t>par </a:t>
            </a:r>
            <a:r>
              <a:rPr lang="en-CA" dirty="0" err="1"/>
              <a:t>l’industrie</a:t>
            </a:r>
            <a:r>
              <a:rPr lang="en-CA" dirty="0"/>
              <a:t> 4.0 </a:t>
            </a:r>
            <a:r>
              <a:rPr lang="en-CA" sz="1100" dirty="0"/>
              <a:t>(Source: Exhibit 21-22- McKinsey)</a:t>
            </a:r>
          </a:p>
          <a:p>
            <a:r>
              <a:rPr lang="en-CA" dirty="0" err="1">
                <a:solidFill>
                  <a:schemeClr val="accent1">
                    <a:lumMod val="50000"/>
                    <a:lumOff val="50000"/>
                  </a:schemeClr>
                </a:solidFill>
              </a:rPr>
              <a:t>Processus</a:t>
            </a:r>
            <a:r>
              <a:rPr lang="en-CA" dirty="0">
                <a:solidFill>
                  <a:schemeClr val="accent1">
                    <a:lumMod val="50000"/>
                    <a:lumOff val="50000"/>
                  </a:schemeClr>
                </a:solidFill>
              </a:rPr>
              <a:t>/</a:t>
            </a:r>
            <a:r>
              <a:rPr lang="en-CA" dirty="0" err="1">
                <a:solidFill>
                  <a:schemeClr val="accent1">
                    <a:lumMod val="50000"/>
                    <a:lumOff val="50000"/>
                  </a:schemeClr>
                </a:solidFill>
              </a:rPr>
              <a:t>procédé</a:t>
            </a:r>
            <a:endParaRPr lang="en-CA" dirty="0">
              <a:solidFill>
                <a:schemeClr val="accent1">
                  <a:lumMod val="50000"/>
                  <a:lumOff val="50000"/>
                </a:schemeClr>
              </a:solidFill>
            </a:endParaRPr>
          </a:p>
          <a:p>
            <a:pPr marL="733425" lvl="2" indent="-285750">
              <a:buFont typeface="Arial" panose="020B0604020202020204" pitchFamily="34" charset="0"/>
              <a:buChar char="•"/>
            </a:pPr>
            <a:r>
              <a:rPr lang="en-US" dirty="0"/>
              <a:t>Our survey showed that participants </a:t>
            </a:r>
            <a:r>
              <a:rPr lang="en-US" b="1" u="sng" dirty="0"/>
              <a:t>see labor, quality, and resource/process as the biggest improvement potentials enabled by Industry 4.0</a:t>
            </a:r>
            <a:r>
              <a:rPr lang="en-US" dirty="0"/>
              <a:t>. The area with the largest improvement potential will depend on the company and industry. </a:t>
            </a:r>
            <a:endParaRPr lang="fr-CA" dirty="0"/>
          </a:p>
          <a:p>
            <a:r>
              <a:rPr lang="en-CA" dirty="0">
                <a:solidFill>
                  <a:schemeClr val="accent1">
                    <a:lumMod val="50000"/>
                    <a:lumOff val="50000"/>
                  </a:schemeClr>
                </a:solidFill>
              </a:rPr>
              <a:t>Technologies </a:t>
            </a:r>
          </a:p>
          <a:p>
            <a:pPr lvl="3"/>
            <a:r>
              <a:rPr lang="en-CA" dirty="0"/>
              <a:t>Les Top 3 des technologies  de </a:t>
            </a:r>
            <a:r>
              <a:rPr lang="en-CA" dirty="0" err="1"/>
              <a:t>l’industrie</a:t>
            </a:r>
            <a:r>
              <a:rPr lang="en-CA" dirty="0"/>
              <a:t> </a:t>
            </a:r>
            <a:r>
              <a:rPr lang="en-CA" dirty="0" err="1"/>
              <a:t>manufacturière</a:t>
            </a:r>
            <a:r>
              <a:rPr lang="en-CA" dirty="0"/>
              <a:t> </a:t>
            </a:r>
            <a:r>
              <a:rPr lang="en-CA" dirty="0" err="1"/>
              <a:t>ayant</a:t>
            </a:r>
            <a:r>
              <a:rPr lang="en-CA" dirty="0"/>
              <a:t> le plus </a:t>
            </a:r>
            <a:r>
              <a:rPr lang="en-CA" dirty="0" err="1"/>
              <a:t>d’impact</a:t>
            </a:r>
            <a:r>
              <a:rPr lang="en-CA" dirty="0"/>
              <a:t> </a:t>
            </a:r>
            <a:r>
              <a:rPr lang="en-CA" dirty="0" err="1"/>
              <a:t>sur</a:t>
            </a:r>
            <a:r>
              <a:rPr lang="en-CA" dirty="0"/>
              <a:t> la transformation </a:t>
            </a:r>
            <a:r>
              <a:rPr lang="en-CA" dirty="0" err="1"/>
              <a:t>vers</a:t>
            </a:r>
            <a:r>
              <a:rPr lang="en-CA" dirty="0"/>
              <a:t> </a:t>
            </a:r>
            <a:r>
              <a:rPr lang="en-CA" dirty="0" err="1"/>
              <a:t>l’industrie</a:t>
            </a:r>
            <a:r>
              <a:rPr lang="en-CA" dirty="0"/>
              <a:t> 4.0 </a:t>
            </a:r>
            <a:r>
              <a:rPr lang="en-CA" dirty="0" err="1"/>
              <a:t>sont</a:t>
            </a:r>
            <a:r>
              <a:rPr lang="en-CA" dirty="0"/>
              <a:t> : </a:t>
            </a:r>
          </a:p>
          <a:p>
            <a:pPr marL="1343025" lvl="5" indent="-342900"/>
            <a:r>
              <a:rPr lang="en-CA" sz="1400" dirty="0">
                <a:solidFill>
                  <a:srgbClr val="000000"/>
                </a:solidFill>
              </a:rPr>
              <a:t>Analyses </a:t>
            </a:r>
            <a:r>
              <a:rPr lang="en-CA" sz="1400" dirty="0" err="1">
                <a:solidFill>
                  <a:srgbClr val="000000"/>
                </a:solidFill>
              </a:rPr>
              <a:t>avancées</a:t>
            </a:r>
            <a:r>
              <a:rPr lang="en-CA" sz="1400" dirty="0">
                <a:solidFill>
                  <a:srgbClr val="000000"/>
                </a:solidFill>
              </a:rPr>
              <a:t> (</a:t>
            </a:r>
            <a:r>
              <a:rPr lang="en-CA" sz="1400" dirty="0" err="1">
                <a:solidFill>
                  <a:srgbClr val="000000"/>
                </a:solidFill>
              </a:rPr>
              <a:t>analytique</a:t>
            </a:r>
            <a:r>
              <a:rPr lang="en-CA" sz="1400" dirty="0">
                <a:solidFill>
                  <a:srgbClr val="000000"/>
                </a:solidFill>
              </a:rPr>
              <a:t>, </a:t>
            </a:r>
            <a:r>
              <a:rPr lang="en-CA" sz="1400" dirty="0" err="1">
                <a:solidFill>
                  <a:srgbClr val="000000"/>
                </a:solidFill>
              </a:rPr>
              <a:t>statistique</a:t>
            </a:r>
            <a:r>
              <a:rPr lang="en-CA" sz="1400" dirty="0">
                <a:solidFill>
                  <a:srgbClr val="000000"/>
                </a:solidFill>
              </a:rPr>
              <a:t>, qualitative); </a:t>
            </a:r>
          </a:p>
          <a:p>
            <a:pPr marL="1343025" lvl="5" indent="-342900"/>
            <a:r>
              <a:rPr lang="en-CA" sz="1400" dirty="0">
                <a:solidFill>
                  <a:srgbClr val="000000"/>
                </a:solidFill>
              </a:rPr>
              <a:t>Digitalisation et </a:t>
            </a:r>
            <a:r>
              <a:rPr lang="en-CA" sz="1400" dirty="0" err="1">
                <a:solidFill>
                  <a:srgbClr val="000000"/>
                </a:solidFill>
              </a:rPr>
              <a:t>modélisation</a:t>
            </a:r>
            <a:r>
              <a:rPr lang="en-CA" sz="1400" dirty="0">
                <a:solidFill>
                  <a:srgbClr val="000000"/>
                </a:solidFill>
              </a:rPr>
              <a:t> des </a:t>
            </a:r>
            <a:r>
              <a:rPr lang="en-CA" sz="1400" dirty="0" err="1">
                <a:solidFill>
                  <a:srgbClr val="000000"/>
                </a:solidFill>
              </a:rPr>
              <a:t>données</a:t>
            </a:r>
            <a:r>
              <a:rPr lang="en-CA" sz="1400" dirty="0">
                <a:solidFill>
                  <a:srgbClr val="000000"/>
                </a:solidFill>
              </a:rPr>
              <a:t> des </a:t>
            </a:r>
            <a:r>
              <a:rPr lang="en-CA" sz="1400" dirty="0" err="1">
                <a:solidFill>
                  <a:srgbClr val="000000"/>
                </a:solidFill>
              </a:rPr>
              <a:t>processus</a:t>
            </a:r>
            <a:r>
              <a:rPr lang="en-CA" sz="1400" dirty="0">
                <a:solidFill>
                  <a:srgbClr val="000000"/>
                </a:solidFill>
              </a:rPr>
              <a:t>/</a:t>
            </a:r>
            <a:r>
              <a:rPr lang="en-CA" sz="1400" dirty="0" err="1">
                <a:solidFill>
                  <a:srgbClr val="000000"/>
                </a:solidFill>
              </a:rPr>
              <a:t>procédé</a:t>
            </a:r>
            <a:r>
              <a:rPr lang="en-CA" sz="1400" dirty="0">
                <a:solidFill>
                  <a:srgbClr val="000000"/>
                </a:solidFill>
              </a:rPr>
              <a:t>;</a:t>
            </a:r>
          </a:p>
          <a:p>
            <a:pPr marL="1343025" lvl="5" indent="-342900"/>
            <a:r>
              <a:rPr lang="en-CA" sz="1400" dirty="0">
                <a:solidFill>
                  <a:srgbClr val="000000"/>
                </a:solidFill>
              </a:rPr>
              <a:t>Big Data  </a:t>
            </a:r>
            <a:r>
              <a:rPr lang="en-CA" sz="800" dirty="0">
                <a:solidFill>
                  <a:srgbClr val="000000"/>
                </a:solidFill>
              </a:rPr>
              <a:t>(Source: Exhibit 20- McKinsey)           </a:t>
            </a:r>
          </a:p>
          <a:p>
            <a:pPr marL="342900" indent="-342900">
              <a:buFont typeface="Arial" panose="020B0604020202020204" pitchFamily="34" charset="0"/>
              <a:buChar char="•"/>
            </a:pPr>
            <a:endParaRPr lang="en-CA" dirty="0"/>
          </a:p>
          <a:p>
            <a:endParaRPr lang="fr-CA" dirty="0"/>
          </a:p>
        </p:txBody>
      </p:sp>
      <p:sp>
        <p:nvSpPr>
          <p:cNvPr id="4" name="ZoneTexte 3"/>
          <p:cNvSpPr txBox="1"/>
          <p:nvPr/>
        </p:nvSpPr>
        <p:spPr>
          <a:xfrm>
            <a:off x="0" y="6586336"/>
            <a:ext cx="6755642" cy="246221"/>
          </a:xfrm>
          <a:prstGeom prst="rect">
            <a:avLst/>
          </a:prstGeom>
          <a:noFill/>
        </p:spPr>
        <p:txBody>
          <a:bodyPr wrap="square" rtlCol="0">
            <a:spAutoFit/>
          </a:bodyPr>
          <a:lstStyle/>
          <a:p>
            <a:r>
              <a:rPr lang="en-CA" sz="1000" dirty="0"/>
              <a:t>Source: McKinsey Industry 4.0 Global Expert Survey 202x</a:t>
            </a:r>
            <a:endParaRPr lang="fr-CA" sz="1000" dirty="0"/>
          </a:p>
        </p:txBody>
      </p:sp>
      <p:sp>
        <p:nvSpPr>
          <p:cNvPr id="5" name="Espace réservé du numéro de diapositive 4"/>
          <p:cNvSpPr>
            <a:spLocks noGrp="1"/>
          </p:cNvSpPr>
          <p:nvPr>
            <p:ph type="sldNum" sz="quarter" idx="4294967295"/>
          </p:nvPr>
        </p:nvSpPr>
        <p:spPr>
          <a:xfrm>
            <a:off x="8286750" y="0"/>
            <a:ext cx="617487" cy="298800"/>
          </a:xfrm>
          <a:prstGeom prst="rect">
            <a:avLst/>
          </a:prstGeom>
        </p:spPr>
        <p:txBody>
          <a:bodyPr/>
          <a:lstStyle/>
          <a:p>
            <a:pPr>
              <a:defRPr/>
            </a:pPr>
            <a:fld id="{7141FCCF-8FC4-FD48-BC18-855ED9BEBE86}" type="slidenum">
              <a:rPr lang="fr-FR" noProof="0" smtClean="0"/>
              <a:pPr>
                <a:defRPr/>
              </a:pPr>
              <a:t>8</a:t>
            </a:fld>
            <a:endParaRPr lang="fr-FR" noProof="0"/>
          </a:p>
        </p:txBody>
      </p:sp>
      <p:sp>
        <p:nvSpPr>
          <p:cNvPr id="6" name="Pentagone 5"/>
          <p:cNvSpPr/>
          <p:nvPr/>
        </p:nvSpPr>
        <p:spPr>
          <a:xfrm>
            <a:off x="219075" y="5314950"/>
            <a:ext cx="838200" cy="790575"/>
          </a:xfrm>
          <a:prstGeom prst="homePlat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9" name="AutoShape 22"/>
          <p:cNvSpPr>
            <a:spLocks noChangeArrowheads="1"/>
          </p:cNvSpPr>
          <p:nvPr/>
        </p:nvSpPr>
        <p:spPr bwMode="auto">
          <a:xfrm>
            <a:off x="8048625" y="5341531"/>
            <a:ext cx="504825" cy="750888"/>
          </a:xfrm>
          <a:prstGeom prst="star5">
            <a:avLst/>
          </a:prstGeom>
          <a:solidFill>
            <a:srgbClr val="FF0000"/>
          </a:solidFill>
          <a:ln w="9525">
            <a:solidFill>
              <a:schemeClr val="tx1"/>
            </a:solidFill>
            <a:miter lim="800000"/>
            <a:headEnd/>
            <a:tailEnd/>
          </a:ln>
          <a:effectLst/>
        </p:spPr>
        <p:txBody>
          <a:bodyPr wrap="none" anchor="ctr"/>
          <a:lstStyle>
            <a:defPPr>
              <a:defRPr lang="en-US"/>
            </a:defPPr>
            <a:lvl1pPr algn="ctr" rtl="0" fontAlgn="base">
              <a:spcBef>
                <a:spcPct val="0"/>
              </a:spcBef>
              <a:spcAft>
                <a:spcPct val="0"/>
              </a:spcAft>
              <a:defRPr sz="4400" kern="1200">
                <a:solidFill>
                  <a:schemeClr val="tx2"/>
                </a:solidFill>
                <a:latin typeface="Arial" pitchFamily="34" charset="0"/>
                <a:ea typeface="+mn-ea"/>
                <a:cs typeface="+mn-cs"/>
              </a:defRPr>
            </a:lvl1pPr>
            <a:lvl2pPr marL="457200" algn="ctr" rtl="0" fontAlgn="base">
              <a:spcBef>
                <a:spcPct val="0"/>
              </a:spcBef>
              <a:spcAft>
                <a:spcPct val="0"/>
              </a:spcAft>
              <a:defRPr sz="4400" kern="1200">
                <a:solidFill>
                  <a:schemeClr val="tx2"/>
                </a:solidFill>
                <a:latin typeface="Arial" pitchFamily="34" charset="0"/>
                <a:ea typeface="+mn-ea"/>
                <a:cs typeface="+mn-cs"/>
              </a:defRPr>
            </a:lvl2pPr>
            <a:lvl3pPr marL="914400" algn="ctr" rtl="0" fontAlgn="base">
              <a:spcBef>
                <a:spcPct val="0"/>
              </a:spcBef>
              <a:spcAft>
                <a:spcPct val="0"/>
              </a:spcAft>
              <a:defRPr sz="4400" kern="1200">
                <a:solidFill>
                  <a:schemeClr val="tx2"/>
                </a:solidFill>
                <a:latin typeface="Arial" pitchFamily="34" charset="0"/>
                <a:ea typeface="+mn-ea"/>
                <a:cs typeface="+mn-cs"/>
              </a:defRPr>
            </a:lvl3pPr>
            <a:lvl4pPr marL="1371600" algn="ctr" rtl="0" fontAlgn="base">
              <a:spcBef>
                <a:spcPct val="0"/>
              </a:spcBef>
              <a:spcAft>
                <a:spcPct val="0"/>
              </a:spcAft>
              <a:defRPr sz="4400" kern="1200">
                <a:solidFill>
                  <a:schemeClr val="tx2"/>
                </a:solidFill>
                <a:latin typeface="Arial" pitchFamily="34" charset="0"/>
                <a:ea typeface="+mn-ea"/>
                <a:cs typeface="+mn-cs"/>
              </a:defRPr>
            </a:lvl4pPr>
            <a:lvl5pPr marL="1828800" algn="ctr" rtl="0" fontAlgn="base">
              <a:spcBef>
                <a:spcPct val="0"/>
              </a:spcBef>
              <a:spcAft>
                <a:spcPct val="0"/>
              </a:spcAft>
              <a:defRPr sz="4400" kern="1200">
                <a:solidFill>
                  <a:schemeClr val="tx2"/>
                </a:solidFill>
                <a:latin typeface="Arial" pitchFamily="34" charset="0"/>
                <a:ea typeface="+mn-ea"/>
                <a:cs typeface="+mn-cs"/>
              </a:defRPr>
            </a:lvl5pPr>
            <a:lvl6pPr marL="2286000" algn="l" defTabSz="914400" rtl="0" eaLnBrk="1" latinLnBrk="0" hangingPunct="1">
              <a:defRPr sz="4400" kern="1200">
                <a:solidFill>
                  <a:schemeClr val="tx2"/>
                </a:solidFill>
                <a:latin typeface="Arial" pitchFamily="34" charset="0"/>
                <a:ea typeface="+mn-ea"/>
                <a:cs typeface="+mn-cs"/>
              </a:defRPr>
            </a:lvl6pPr>
            <a:lvl7pPr marL="2743200" algn="l" defTabSz="914400" rtl="0" eaLnBrk="1" latinLnBrk="0" hangingPunct="1">
              <a:defRPr sz="4400" kern="1200">
                <a:solidFill>
                  <a:schemeClr val="tx2"/>
                </a:solidFill>
                <a:latin typeface="Arial" pitchFamily="34" charset="0"/>
                <a:ea typeface="+mn-ea"/>
                <a:cs typeface="+mn-cs"/>
              </a:defRPr>
            </a:lvl7pPr>
            <a:lvl8pPr marL="3200400" algn="l" defTabSz="914400" rtl="0" eaLnBrk="1" latinLnBrk="0" hangingPunct="1">
              <a:defRPr sz="4400" kern="1200">
                <a:solidFill>
                  <a:schemeClr val="tx2"/>
                </a:solidFill>
                <a:latin typeface="Arial" pitchFamily="34" charset="0"/>
                <a:ea typeface="+mn-ea"/>
                <a:cs typeface="+mn-cs"/>
              </a:defRPr>
            </a:lvl8pPr>
            <a:lvl9pPr marL="3657600" algn="l" defTabSz="914400" rtl="0" eaLnBrk="1" latinLnBrk="0" hangingPunct="1">
              <a:defRPr sz="4400" kern="1200">
                <a:solidFill>
                  <a:schemeClr val="tx2"/>
                </a:solidFill>
                <a:latin typeface="Arial" pitchFamily="34" charset="0"/>
                <a:ea typeface="+mn-ea"/>
                <a:cs typeface="+mn-cs"/>
              </a:defRPr>
            </a:lvl9pPr>
          </a:lstStyle>
          <a:p>
            <a:pPr>
              <a:defRPr/>
            </a:pPr>
            <a:endParaRPr lang="en-US">
              <a:latin typeface="Arial" charset="0"/>
            </a:endParaRPr>
          </a:p>
        </p:txBody>
      </p:sp>
      <p:sp>
        <p:nvSpPr>
          <p:cNvPr id="10" name="AutoShape 22"/>
          <p:cNvSpPr>
            <a:spLocks noChangeArrowheads="1"/>
          </p:cNvSpPr>
          <p:nvPr/>
        </p:nvSpPr>
        <p:spPr bwMode="auto">
          <a:xfrm>
            <a:off x="8201025" y="5493931"/>
            <a:ext cx="504825" cy="750888"/>
          </a:xfrm>
          <a:prstGeom prst="star5">
            <a:avLst/>
          </a:prstGeom>
          <a:solidFill>
            <a:srgbClr val="FF0000"/>
          </a:solidFill>
          <a:ln w="9525">
            <a:solidFill>
              <a:schemeClr val="tx1"/>
            </a:solidFill>
            <a:miter lim="800000"/>
            <a:headEnd/>
            <a:tailEnd/>
          </a:ln>
          <a:effectLst/>
        </p:spPr>
        <p:txBody>
          <a:bodyPr wrap="none" anchor="ctr"/>
          <a:lstStyle>
            <a:defPPr>
              <a:defRPr lang="en-US"/>
            </a:defPPr>
            <a:lvl1pPr algn="ctr" rtl="0" fontAlgn="base">
              <a:spcBef>
                <a:spcPct val="0"/>
              </a:spcBef>
              <a:spcAft>
                <a:spcPct val="0"/>
              </a:spcAft>
              <a:defRPr sz="4400" kern="1200">
                <a:solidFill>
                  <a:schemeClr val="tx2"/>
                </a:solidFill>
                <a:latin typeface="Arial" pitchFamily="34" charset="0"/>
                <a:ea typeface="+mn-ea"/>
                <a:cs typeface="+mn-cs"/>
              </a:defRPr>
            </a:lvl1pPr>
            <a:lvl2pPr marL="457200" algn="ctr" rtl="0" fontAlgn="base">
              <a:spcBef>
                <a:spcPct val="0"/>
              </a:spcBef>
              <a:spcAft>
                <a:spcPct val="0"/>
              </a:spcAft>
              <a:defRPr sz="4400" kern="1200">
                <a:solidFill>
                  <a:schemeClr val="tx2"/>
                </a:solidFill>
                <a:latin typeface="Arial" pitchFamily="34" charset="0"/>
                <a:ea typeface="+mn-ea"/>
                <a:cs typeface="+mn-cs"/>
              </a:defRPr>
            </a:lvl2pPr>
            <a:lvl3pPr marL="914400" algn="ctr" rtl="0" fontAlgn="base">
              <a:spcBef>
                <a:spcPct val="0"/>
              </a:spcBef>
              <a:spcAft>
                <a:spcPct val="0"/>
              </a:spcAft>
              <a:defRPr sz="4400" kern="1200">
                <a:solidFill>
                  <a:schemeClr val="tx2"/>
                </a:solidFill>
                <a:latin typeface="Arial" pitchFamily="34" charset="0"/>
                <a:ea typeface="+mn-ea"/>
                <a:cs typeface="+mn-cs"/>
              </a:defRPr>
            </a:lvl3pPr>
            <a:lvl4pPr marL="1371600" algn="ctr" rtl="0" fontAlgn="base">
              <a:spcBef>
                <a:spcPct val="0"/>
              </a:spcBef>
              <a:spcAft>
                <a:spcPct val="0"/>
              </a:spcAft>
              <a:defRPr sz="4400" kern="1200">
                <a:solidFill>
                  <a:schemeClr val="tx2"/>
                </a:solidFill>
                <a:latin typeface="Arial" pitchFamily="34" charset="0"/>
                <a:ea typeface="+mn-ea"/>
                <a:cs typeface="+mn-cs"/>
              </a:defRPr>
            </a:lvl4pPr>
            <a:lvl5pPr marL="1828800" algn="ctr" rtl="0" fontAlgn="base">
              <a:spcBef>
                <a:spcPct val="0"/>
              </a:spcBef>
              <a:spcAft>
                <a:spcPct val="0"/>
              </a:spcAft>
              <a:defRPr sz="4400" kern="1200">
                <a:solidFill>
                  <a:schemeClr val="tx2"/>
                </a:solidFill>
                <a:latin typeface="Arial" pitchFamily="34" charset="0"/>
                <a:ea typeface="+mn-ea"/>
                <a:cs typeface="+mn-cs"/>
              </a:defRPr>
            </a:lvl5pPr>
            <a:lvl6pPr marL="2286000" algn="l" defTabSz="914400" rtl="0" eaLnBrk="1" latinLnBrk="0" hangingPunct="1">
              <a:defRPr sz="4400" kern="1200">
                <a:solidFill>
                  <a:schemeClr val="tx2"/>
                </a:solidFill>
                <a:latin typeface="Arial" pitchFamily="34" charset="0"/>
                <a:ea typeface="+mn-ea"/>
                <a:cs typeface="+mn-cs"/>
              </a:defRPr>
            </a:lvl6pPr>
            <a:lvl7pPr marL="2743200" algn="l" defTabSz="914400" rtl="0" eaLnBrk="1" latinLnBrk="0" hangingPunct="1">
              <a:defRPr sz="4400" kern="1200">
                <a:solidFill>
                  <a:schemeClr val="tx2"/>
                </a:solidFill>
                <a:latin typeface="Arial" pitchFamily="34" charset="0"/>
                <a:ea typeface="+mn-ea"/>
                <a:cs typeface="+mn-cs"/>
              </a:defRPr>
            </a:lvl7pPr>
            <a:lvl8pPr marL="3200400" algn="l" defTabSz="914400" rtl="0" eaLnBrk="1" latinLnBrk="0" hangingPunct="1">
              <a:defRPr sz="4400" kern="1200">
                <a:solidFill>
                  <a:schemeClr val="tx2"/>
                </a:solidFill>
                <a:latin typeface="Arial" pitchFamily="34" charset="0"/>
                <a:ea typeface="+mn-ea"/>
                <a:cs typeface="+mn-cs"/>
              </a:defRPr>
            </a:lvl8pPr>
            <a:lvl9pPr marL="3657600" algn="l" defTabSz="914400" rtl="0" eaLnBrk="1" latinLnBrk="0" hangingPunct="1">
              <a:defRPr sz="4400" kern="1200">
                <a:solidFill>
                  <a:schemeClr val="tx2"/>
                </a:solidFill>
                <a:latin typeface="Arial" pitchFamily="34" charset="0"/>
                <a:ea typeface="+mn-ea"/>
                <a:cs typeface="+mn-cs"/>
              </a:defRPr>
            </a:lvl9pPr>
          </a:lstStyle>
          <a:p>
            <a:pPr>
              <a:defRPr/>
            </a:pPr>
            <a:endParaRPr lang="en-US">
              <a:latin typeface="Arial" charset="0"/>
            </a:endParaRPr>
          </a:p>
        </p:txBody>
      </p:sp>
      <p:sp>
        <p:nvSpPr>
          <p:cNvPr id="11" name="AutoShape 22"/>
          <p:cNvSpPr>
            <a:spLocks noChangeArrowheads="1"/>
          </p:cNvSpPr>
          <p:nvPr/>
        </p:nvSpPr>
        <p:spPr bwMode="auto">
          <a:xfrm>
            <a:off x="8353425" y="5646331"/>
            <a:ext cx="504825" cy="750888"/>
          </a:xfrm>
          <a:prstGeom prst="star5">
            <a:avLst/>
          </a:prstGeom>
          <a:solidFill>
            <a:srgbClr val="FF0000"/>
          </a:solidFill>
          <a:ln w="9525">
            <a:solidFill>
              <a:schemeClr val="tx1"/>
            </a:solidFill>
            <a:miter lim="800000"/>
            <a:headEnd/>
            <a:tailEnd/>
          </a:ln>
          <a:effectLst/>
        </p:spPr>
        <p:txBody>
          <a:bodyPr wrap="none" anchor="ctr"/>
          <a:lstStyle>
            <a:defPPr>
              <a:defRPr lang="en-US"/>
            </a:defPPr>
            <a:lvl1pPr algn="ctr" rtl="0" fontAlgn="base">
              <a:spcBef>
                <a:spcPct val="0"/>
              </a:spcBef>
              <a:spcAft>
                <a:spcPct val="0"/>
              </a:spcAft>
              <a:defRPr sz="4400" kern="1200">
                <a:solidFill>
                  <a:schemeClr val="tx2"/>
                </a:solidFill>
                <a:latin typeface="Arial" pitchFamily="34" charset="0"/>
                <a:ea typeface="+mn-ea"/>
                <a:cs typeface="+mn-cs"/>
              </a:defRPr>
            </a:lvl1pPr>
            <a:lvl2pPr marL="457200" algn="ctr" rtl="0" fontAlgn="base">
              <a:spcBef>
                <a:spcPct val="0"/>
              </a:spcBef>
              <a:spcAft>
                <a:spcPct val="0"/>
              </a:spcAft>
              <a:defRPr sz="4400" kern="1200">
                <a:solidFill>
                  <a:schemeClr val="tx2"/>
                </a:solidFill>
                <a:latin typeface="Arial" pitchFamily="34" charset="0"/>
                <a:ea typeface="+mn-ea"/>
                <a:cs typeface="+mn-cs"/>
              </a:defRPr>
            </a:lvl2pPr>
            <a:lvl3pPr marL="914400" algn="ctr" rtl="0" fontAlgn="base">
              <a:spcBef>
                <a:spcPct val="0"/>
              </a:spcBef>
              <a:spcAft>
                <a:spcPct val="0"/>
              </a:spcAft>
              <a:defRPr sz="4400" kern="1200">
                <a:solidFill>
                  <a:schemeClr val="tx2"/>
                </a:solidFill>
                <a:latin typeface="Arial" pitchFamily="34" charset="0"/>
                <a:ea typeface="+mn-ea"/>
                <a:cs typeface="+mn-cs"/>
              </a:defRPr>
            </a:lvl3pPr>
            <a:lvl4pPr marL="1371600" algn="ctr" rtl="0" fontAlgn="base">
              <a:spcBef>
                <a:spcPct val="0"/>
              </a:spcBef>
              <a:spcAft>
                <a:spcPct val="0"/>
              </a:spcAft>
              <a:defRPr sz="4400" kern="1200">
                <a:solidFill>
                  <a:schemeClr val="tx2"/>
                </a:solidFill>
                <a:latin typeface="Arial" pitchFamily="34" charset="0"/>
                <a:ea typeface="+mn-ea"/>
                <a:cs typeface="+mn-cs"/>
              </a:defRPr>
            </a:lvl4pPr>
            <a:lvl5pPr marL="1828800" algn="ctr" rtl="0" fontAlgn="base">
              <a:spcBef>
                <a:spcPct val="0"/>
              </a:spcBef>
              <a:spcAft>
                <a:spcPct val="0"/>
              </a:spcAft>
              <a:defRPr sz="4400" kern="1200">
                <a:solidFill>
                  <a:schemeClr val="tx2"/>
                </a:solidFill>
                <a:latin typeface="Arial" pitchFamily="34" charset="0"/>
                <a:ea typeface="+mn-ea"/>
                <a:cs typeface="+mn-cs"/>
              </a:defRPr>
            </a:lvl5pPr>
            <a:lvl6pPr marL="2286000" algn="l" defTabSz="914400" rtl="0" eaLnBrk="1" latinLnBrk="0" hangingPunct="1">
              <a:defRPr sz="4400" kern="1200">
                <a:solidFill>
                  <a:schemeClr val="tx2"/>
                </a:solidFill>
                <a:latin typeface="Arial" pitchFamily="34" charset="0"/>
                <a:ea typeface="+mn-ea"/>
                <a:cs typeface="+mn-cs"/>
              </a:defRPr>
            </a:lvl6pPr>
            <a:lvl7pPr marL="2743200" algn="l" defTabSz="914400" rtl="0" eaLnBrk="1" latinLnBrk="0" hangingPunct="1">
              <a:defRPr sz="4400" kern="1200">
                <a:solidFill>
                  <a:schemeClr val="tx2"/>
                </a:solidFill>
                <a:latin typeface="Arial" pitchFamily="34" charset="0"/>
                <a:ea typeface="+mn-ea"/>
                <a:cs typeface="+mn-cs"/>
              </a:defRPr>
            </a:lvl7pPr>
            <a:lvl8pPr marL="3200400" algn="l" defTabSz="914400" rtl="0" eaLnBrk="1" latinLnBrk="0" hangingPunct="1">
              <a:defRPr sz="4400" kern="1200">
                <a:solidFill>
                  <a:schemeClr val="tx2"/>
                </a:solidFill>
                <a:latin typeface="Arial" pitchFamily="34" charset="0"/>
                <a:ea typeface="+mn-ea"/>
                <a:cs typeface="+mn-cs"/>
              </a:defRPr>
            </a:lvl8pPr>
            <a:lvl9pPr marL="3657600" algn="l" defTabSz="914400" rtl="0" eaLnBrk="1" latinLnBrk="0" hangingPunct="1">
              <a:defRPr sz="4400" kern="1200">
                <a:solidFill>
                  <a:schemeClr val="tx2"/>
                </a:solidFill>
                <a:latin typeface="Arial" pitchFamily="34" charset="0"/>
                <a:ea typeface="+mn-ea"/>
                <a:cs typeface="+mn-cs"/>
              </a:defRPr>
            </a:lvl9pPr>
          </a:lstStyle>
          <a:p>
            <a:pPr>
              <a:defRPr/>
            </a:pPr>
            <a:endParaRPr lang="en-US">
              <a:latin typeface="Arial" charset="0"/>
            </a:endParaRPr>
          </a:p>
        </p:txBody>
      </p:sp>
    </p:spTree>
    <p:extLst>
      <p:ext uri="{BB962C8B-B14F-4D97-AF65-F5344CB8AC3E}">
        <p14:creationId xmlns:p14="http://schemas.microsoft.com/office/powerpoint/2010/main" val="2924352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fr-FR"/>
              <a:t>Industry 4.0</a:t>
            </a:r>
          </a:p>
        </p:txBody>
      </p:sp>
      <p:sp>
        <p:nvSpPr>
          <p:cNvPr id="2355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800" b="0">
                <a:solidFill>
                  <a:srgbClr val="00529B"/>
                </a:solidFill>
                <a:latin typeface="Times New Roman" pitchFamily="18" charset="0"/>
              </a:rPr>
              <a:t> </a:t>
            </a:r>
            <a:fld id="{BC6120F0-628C-47A0-8AE5-8AB5292D78E8}" type="slidenum">
              <a:rPr lang="en-US" altLang="fr-FR" sz="800" b="0" smtClean="0">
                <a:solidFill>
                  <a:srgbClr val="00529B"/>
                </a:solidFill>
                <a:latin typeface="Times New Roman" pitchFamily="18" charset="0"/>
              </a:rPr>
              <a:pPr/>
              <a:t>9</a:t>
            </a:fld>
            <a:endParaRPr lang="en-US" altLang="fr-FR" sz="800" b="0">
              <a:solidFill>
                <a:srgbClr val="00529B"/>
              </a:solidFill>
              <a:latin typeface="Times New Roman" pitchFamily="18" charset="0"/>
            </a:endParaRPr>
          </a:p>
        </p:txBody>
      </p:sp>
      <p:pic>
        <p:nvPicPr>
          <p:cNvPr id="23556" name="Picture 6"/>
          <p:cNvPicPr>
            <a:picLocks noChangeAspect="1"/>
          </p:cNvPicPr>
          <p:nvPr/>
        </p:nvPicPr>
        <p:blipFill>
          <a:blip r:embed="rId2">
            <a:extLst>
              <a:ext uri="{28A0092B-C50C-407E-A947-70E740481C1C}">
                <a14:useLocalDpi xmlns:a14="http://schemas.microsoft.com/office/drawing/2010/main" val="0"/>
              </a:ext>
            </a:extLst>
          </a:blip>
          <a:srcRect l="4187" t="8684" r="1291" b="4552"/>
          <a:stretch>
            <a:fillRect/>
          </a:stretch>
        </p:blipFill>
        <p:spPr bwMode="auto">
          <a:xfrm>
            <a:off x="2522538" y="3611563"/>
            <a:ext cx="4229100"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2316163" y="3079750"/>
            <a:ext cx="2125662" cy="665163"/>
          </a:xfrm>
          <a:prstGeom prst="rect">
            <a:avLst/>
          </a:prstGeom>
        </p:spPr>
        <p:txBody>
          <a:bodyPr>
            <a:spAutoFit/>
          </a:bodyPr>
          <a:lstStyle/>
          <a:p>
            <a:pPr>
              <a:defRPr/>
            </a:pPr>
            <a:r>
              <a:rPr lang="en-US" sz="1200" dirty="0">
                <a:latin typeface="Arial" charset="0"/>
              </a:rPr>
              <a:t>Inventories</a:t>
            </a:r>
          </a:p>
          <a:p>
            <a:pPr marL="171450" indent="-171450">
              <a:buFont typeface="Arial" panose="020B0604020202020204" pitchFamily="34" charset="0"/>
              <a:buChar char="•"/>
              <a:defRPr/>
            </a:pPr>
            <a:r>
              <a:rPr lang="en-US" sz="1200" dirty="0">
                <a:latin typeface="Arial" charset="0"/>
              </a:rPr>
              <a:t>Real-time supply chain optimization</a:t>
            </a:r>
          </a:p>
        </p:txBody>
      </p:sp>
      <p:sp>
        <p:nvSpPr>
          <p:cNvPr id="10" name="Rectangle 9"/>
          <p:cNvSpPr/>
          <p:nvPr/>
        </p:nvSpPr>
        <p:spPr>
          <a:xfrm>
            <a:off x="5738813" y="3005138"/>
            <a:ext cx="2308225" cy="739775"/>
          </a:xfrm>
          <a:prstGeom prst="rect">
            <a:avLst/>
          </a:prstGeom>
        </p:spPr>
        <p:txBody>
          <a:bodyPr>
            <a:spAutoFit/>
          </a:bodyPr>
          <a:lstStyle/>
          <a:p>
            <a:pPr>
              <a:defRPr/>
            </a:pPr>
            <a:r>
              <a:rPr lang="en-US" sz="1200" dirty="0">
                <a:latin typeface="Arial" charset="0"/>
              </a:rPr>
              <a:t>Resource/process</a:t>
            </a:r>
          </a:p>
          <a:p>
            <a:pPr marL="171450" indent="-171450">
              <a:buFont typeface="Arial" panose="020B0604020202020204" pitchFamily="34" charset="0"/>
              <a:buChar char="•"/>
              <a:defRPr/>
            </a:pPr>
            <a:r>
              <a:rPr lang="en-US" sz="1200" dirty="0">
                <a:latin typeface="Arial" charset="0"/>
              </a:rPr>
              <a:t>Smart energy consumption</a:t>
            </a:r>
          </a:p>
          <a:p>
            <a:pPr marL="171450" indent="-171450">
              <a:buFont typeface="Arial" panose="020B0604020202020204" pitchFamily="34" charset="0"/>
              <a:buChar char="•"/>
              <a:defRPr/>
            </a:pPr>
            <a:r>
              <a:rPr lang="en-US" sz="1200" dirty="0">
                <a:latin typeface="Arial" charset="0"/>
              </a:rPr>
              <a:t>Real-time yield optimization</a:t>
            </a:r>
          </a:p>
        </p:txBody>
      </p:sp>
      <p:sp>
        <p:nvSpPr>
          <p:cNvPr id="11" name="Rectangle 10"/>
          <p:cNvSpPr/>
          <p:nvPr/>
        </p:nvSpPr>
        <p:spPr>
          <a:xfrm>
            <a:off x="6713538" y="4268788"/>
            <a:ext cx="2544762" cy="1219200"/>
          </a:xfrm>
          <a:prstGeom prst="rect">
            <a:avLst/>
          </a:prstGeom>
        </p:spPr>
        <p:txBody>
          <a:bodyPr>
            <a:spAutoFit/>
          </a:bodyPr>
          <a:lstStyle/>
          <a:p>
            <a:pPr>
              <a:defRPr/>
            </a:pPr>
            <a:r>
              <a:rPr lang="en-US" sz="1200" dirty="0">
                <a:latin typeface="Arial" charset="0"/>
              </a:rPr>
              <a:t>Asset utilization</a:t>
            </a:r>
          </a:p>
          <a:p>
            <a:pPr marL="171450" indent="-171450">
              <a:buFont typeface="Arial" panose="020B0604020202020204" pitchFamily="34" charset="0"/>
              <a:buChar char="•"/>
              <a:defRPr/>
            </a:pPr>
            <a:r>
              <a:rPr lang="en-US" sz="1200" dirty="0">
                <a:latin typeface="Arial" charset="0"/>
              </a:rPr>
              <a:t>Machine flexibility</a:t>
            </a:r>
          </a:p>
          <a:p>
            <a:pPr marL="171450" indent="-171450">
              <a:buFont typeface="Arial" panose="020B0604020202020204" pitchFamily="34" charset="0"/>
              <a:buChar char="•"/>
              <a:defRPr/>
            </a:pPr>
            <a:r>
              <a:rPr lang="en-US" sz="1200" dirty="0">
                <a:latin typeface="Arial" charset="0"/>
              </a:rPr>
              <a:t>Remote monitoring and control</a:t>
            </a:r>
          </a:p>
          <a:p>
            <a:pPr marL="171450" indent="-171450">
              <a:buFont typeface="Arial" panose="020B0604020202020204" pitchFamily="34" charset="0"/>
              <a:buChar char="•"/>
              <a:defRPr/>
            </a:pPr>
            <a:r>
              <a:rPr lang="en-US" sz="1200" dirty="0">
                <a:latin typeface="Arial" charset="0"/>
              </a:rPr>
              <a:t>Predictive maintenance</a:t>
            </a:r>
          </a:p>
          <a:p>
            <a:pPr marL="171450" indent="-171450">
              <a:buFont typeface="Arial" panose="020B0604020202020204" pitchFamily="34" charset="0"/>
              <a:buChar char="•"/>
              <a:defRPr/>
            </a:pPr>
            <a:r>
              <a:rPr lang="en-US" sz="1200" dirty="0">
                <a:latin typeface="Arial" charset="0"/>
              </a:rPr>
              <a:t>Augmented reality for MRO</a:t>
            </a:r>
          </a:p>
        </p:txBody>
      </p:sp>
      <p:sp>
        <p:nvSpPr>
          <p:cNvPr id="12" name="Rectangle 11"/>
          <p:cNvSpPr/>
          <p:nvPr/>
        </p:nvSpPr>
        <p:spPr>
          <a:xfrm>
            <a:off x="628650" y="3908425"/>
            <a:ext cx="2000250" cy="1477963"/>
          </a:xfrm>
          <a:prstGeom prst="rect">
            <a:avLst/>
          </a:prstGeom>
        </p:spPr>
        <p:txBody>
          <a:bodyPr>
            <a:spAutoFit/>
          </a:bodyPr>
          <a:lstStyle/>
          <a:p>
            <a:pPr>
              <a:defRPr/>
            </a:pPr>
            <a:r>
              <a:rPr lang="en-US" sz="1200" dirty="0" err="1">
                <a:latin typeface="Arial" charset="0"/>
              </a:rPr>
              <a:t>Labour</a:t>
            </a:r>
            <a:endParaRPr lang="en-US" sz="1200" dirty="0">
              <a:latin typeface="Arial" charset="0"/>
            </a:endParaRPr>
          </a:p>
          <a:p>
            <a:pPr marL="171450" indent="-171450">
              <a:buFont typeface="Arial" panose="020B0604020202020204" pitchFamily="34" charset="0"/>
              <a:buChar char="•"/>
              <a:defRPr/>
            </a:pPr>
            <a:r>
              <a:rPr lang="en-US" sz="1200" dirty="0">
                <a:latin typeface="Arial" charset="0"/>
              </a:rPr>
              <a:t>Remote monitoring and control</a:t>
            </a:r>
          </a:p>
          <a:p>
            <a:pPr marL="171450" indent="-171450">
              <a:buFont typeface="Arial" panose="020B0604020202020204" pitchFamily="34" charset="0"/>
              <a:buChar char="•"/>
              <a:defRPr/>
            </a:pPr>
            <a:r>
              <a:rPr lang="en-US" sz="1200" dirty="0">
                <a:latin typeface="Arial" charset="0"/>
              </a:rPr>
              <a:t>Digital performance management</a:t>
            </a:r>
          </a:p>
          <a:p>
            <a:pPr marL="171450" indent="-171450">
              <a:buFont typeface="Arial" panose="020B0604020202020204" pitchFamily="34" charset="0"/>
              <a:buChar char="•"/>
              <a:defRPr/>
            </a:pPr>
            <a:r>
              <a:rPr lang="en-US" sz="1200" dirty="0">
                <a:latin typeface="Arial" charset="0"/>
              </a:rPr>
              <a:t>Automation of knowledge work</a:t>
            </a:r>
          </a:p>
        </p:txBody>
      </p:sp>
      <p:sp>
        <p:nvSpPr>
          <p:cNvPr id="13" name="Rectangle 12"/>
          <p:cNvSpPr/>
          <p:nvPr/>
        </p:nvSpPr>
        <p:spPr>
          <a:xfrm>
            <a:off x="2628900" y="5583238"/>
            <a:ext cx="2293938" cy="738187"/>
          </a:xfrm>
          <a:prstGeom prst="rect">
            <a:avLst/>
          </a:prstGeom>
        </p:spPr>
        <p:txBody>
          <a:bodyPr>
            <a:spAutoFit/>
          </a:bodyPr>
          <a:lstStyle/>
          <a:p>
            <a:pPr>
              <a:defRPr/>
            </a:pPr>
            <a:r>
              <a:rPr lang="en-US" sz="1200" dirty="0">
                <a:latin typeface="Arial" charset="0"/>
              </a:rPr>
              <a:t>Quality</a:t>
            </a:r>
          </a:p>
          <a:p>
            <a:pPr marL="171450" indent="-171450">
              <a:buFont typeface="Arial" panose="020B0604020202020204" pitchFamily="34" charset="0"/>
              <a:buChar char="•"/>
              <a:defRPr/>
            </a:pPr>
            <a:r>
              <a:rPr lang="en-US" sz="1200" dirty="0">
                <a:latin typeface="Arial" charset="0"/>
              </a:rPr>
              <a:t>Advanced process control</a:t>
            </a:r>
          </a:p>
          <a:p>
            <a:pPr marL="171450" indent="-171450">
              <a:buFont typeface="Arial" panose="020B0604020202020204" pitchFamily="34" charset="0"/>
              <a:buChar char="•"/>
              <a:defRPr/>
            </a:pPr>
            <a:r>
              <a:rPr lang="en-US" sz="1200" dirty="0" err="1">
                <a:latin typeface="Arial" charset="0"/>
              </a:rPr>
              <a:t>Statictical</a:t>
            </a:r>
            <a:r>
              <a:rPr lang="en-US" sz="1200" dirty="0">
                <a:latin typeface="Arial" charset="0"/>
              </a:rPr>
              <a:t> process control</a:t>
            </a:r>
          </a:p>
        </p:txBody>
      </p:sp>
      <p:sp>
        <p:nvSpPr>
          <p:cNvPr id="14" name="Rectangle 13"/>
          <p:cNvSpPr/>
          <p:nvPr/>
        </p:nvSpPr>
        <p:spPr>
          <a:xfrm>
            <a:off x="5029200" y="5768975"/>
            <a:ext cx="2955925" cy="498475"/>
          </a:xfrm>
          <a:prstGeom prst="rect">
            <a:avLst/>
          </a:prstGeom>
        </p:spPr>
        <p:txBody>
          <a:bodyPr>
            <a:spAutoFit/>
          </a:bodyPr>
          <a:lstStyle/>
          <a:p>
            <a:pPr>
              <a:defRPr/>
            </a:pPr>
            <a:r>
              <a:rPr lang="en-US" sz="1200" dirty="0">
                <a:latin typeface="Arial" charset="0"/>
              </a:rPr>
              <a:t>IT/OT Security</a:t>
            </a:r>
          </a:p>
          <a:p>
            <a:pPr marL="171450" indent="-171450">
              <a:buFont typeface="Arial" panose="020B0604020202020204" pitchFamily="34" charset="0"/>
              <a:buChar char="•"/>
              <a:defRPr/>
            </a:pPr>
            <a:r>
              <a:rPr lang="en-US" sz="1200" dirty="0">
                <a:latin typeface="Arial" charset="0"/>
              </a:rPr>
              <a:t>Cyber-Physical System Security</a:t>
            </a:r>
          </a:p>
        </p:txBody>
      </p:sp>
      <p:graphicFrame>
        <p:nvGraphicFramePr>
          <p:cNvPr id="16" name="Table 15"/>
          <p:cNvGraphicFramePr>
            <a:graphicFrameLocks noGrp="1"/>
          </p:cNvGraphicFramePr>
          <p:nvPr/>
        </p:nvGraphicFramePr>
        <p:xfrm>
          <a:off x="1116013" y="1392238"/>
          <a:ext cx="7350125" cy="1582737"/>
        </p:xfrm>
        <a:graphic>
          <a:graphicData uri="http://schemas.openxmlformats.org/drawingml/2006/table">
            <a:tbl>
              <a:tblPr/>
              <a:tblGrid>
                <a:gridCol w="2031824">
                  <a:extLst>
                    <a:ext uri="{9D8B030D-6E8A-4147-A177-3AD203B41FA5}">
                      <a16:colId xmlns:a16="http://schemas.microsoft.com/office/drawing/2014/main" val="20000"/>
                    </a:ext>
                  </a:extLst>
                </a:gridCol>
                <a:gridCol w="5318301">
                  <a:extLst>
                    <a:ext uri="{9D8B030D-6E8A-4147-A177-3AD203B41FA5}">
                      <a16:colId xmlns:a16="http://schemas.microsoft.com/office/drawing/2014/main" val="20001"/>
                    </a:ext>
                  </a:extLst>
                </a:gridCol>
              </a:tblGrid>
              <a:tr h="1582737">
                <a:tc>
                  <a:txBody>
                    <a:bodyPr/>
                    <a:lstStyle/>
                    <a:p>
                      <a:pPr algn="ctr" fontAlgn="ctr"/>
                      <a:r>
                        <a:rPr lang="en-US" sz="1400" b="1" i="0" u="none" strike="noStrike" dirty="0">
                          <a:solidFill>
                            <a:srgbClr val="000000"/>
                          </a:solidFill>
                          <a:effectLst/>
                          <a:latin typeface="Calibri" panose="020F0502020204030204" pitchFamily="34" charset="0"/>
                        </a:rPr>
                        <a:t>Key questions</a:t>
                      </a:r>
                    </a:p>
                  </a:txBody>
                  <a:tcPr marL="7619" marR="7619" marT="7623" marB="0" anchor="ctr">
                    <a:lnL>
                      <a:noFill/>
                    </a:lnL>
                    <a:lnR>
                      <a:noFill/>
                    </a:lnR>
                    <a:lnT>
                      <a:noFill/>
                    </a:lnT>
                    <a:lnB>
                      <a:noFill/>
                    </a:lnB>
                    <a:solidFill>
                      <a:srgbClr val="ED7D31"/>
                    </a:solidFill>
                  </a:tcPr>
                </a:tc>
                <a:tc>
                  <a:txBody>
                    <a:bodyPr/>
                    <a:lstStyle/>
                    <a:p>
                      <a:pPr marL="800100" lvl="1" indent="-342900" algn="l" fontAlgn="ctr">
                        <a:buAutoNum type="arabicPeriod"/>
                      </a:pPr>
                      <a:r>
                        <a:rPr lang="en-US" sz="1400" b="0" i="0" u="none" strike="noStrike" dirty="0">
                          <a:solidFill>
                            <a:srgbClr val="000000"/>
                          </a:solidFill>
                          <a:effectLst/>
                          <a:latin typeface="Calibri" panose="020F0502020204030204" pitchFamily="34" charset="0"/>
                        </a:rPr>
                        <a:t>How to best position technologies?</a:t>
                      </a:r>
                    </a:p>
                    <a:p>
                      <a:pPr marL="800100" lvl="1" indent="-342900" algn="l" fontAlgn="ctr">
                        <a:buAutoNum type="arabicPeriod"/>
                      </a:pPr>
                      <a:r>
                        <a:rPr lang="en-US" sz="1400" b="0" i="0" u="none" strike="noStrike" dirty="0">
                          <a:solidFill>
                            <a:srgbClr val="000000"/>
                          </a:solidFill>
                          <a:effectLst/>
                          <a:latin typeface="Calibri" panose="020F0502020204030204" pitchFamily="34" charset="0"/>
                        </a:rPr>
                        <a:t>How to choose right technologies?</a:t>
                      </a:r>
                    </a:p>
                    <a:p>
                      <a:pPr marL="800100" lvl="1" indent="-342900" algn="l" fontAlgn="ctr">
                        <a:buAutoNum type="arabicPeriod"/>
                      </a:pPr>
                      <a:r>
                        <a:rPr lang="en-US" sz="1400" b="0" i="0" u="none" strike="noStrike" dirty="0">
                          <a:solidFill>
                            <a:srgbClr val="000000"/>
                          </a:solidFill>
                          <a:effectLst/>
                          <a:latin typeface="Calibri" panose="020F0502020204030204" pitchFamily="34" charset="0"/>
                        </a:rPr>
                        <a:t>What are the potential technologies to look at?</a:t>
                      </a:r>
                    </a:p>
                    <a:p>
                      <a:pPr marL="800100" lvl="1" indent="-342900" algn="l" fontAlgn="ctr">
                        <a:buAutoNum type="arabicPeriod"/>
                      </a:pPr>
                      <a:r>
                        <a:rPr lang="en-US" sz="1400" b="0" i="0" u="none" strike="noStrike" dirty="0">
                          <a:solidFill>
                            <a:srgbClr val="000000"/>
                          </a:solidFill>
                          <a:effectLst/>
                          <a:latin typeface="Calibri" panose="020F0502020204030204" pitchFamily="34" charset="0"/>
                        </a:rPr>
                        <a:t>How to redesign the organization to work in a remote fashion?  (a) Processes, (b) Organizational structure &amp; (c) Technologies</a:t>
                      </a:r>
                      <a:br>
                        <a:rPr lang="en-US" sz="1400" b="0" i="0" u="none" strike="noStrike" dirty="0">
                          <a:solidFill>
                            <a:srgbClr val="000000"/>
                          </a:solidFill>
                          <a:effectLst/>
                          <a:latin typeface="Calibri" panose="020F0502020204030204" pitchFamily="34" charset="0"/>
                        </a:rPr>
                      </a:br>
                      <a:endParaRPr lang="en-US" sz="1400" b="0" i="0" u="none" strike="noStrike" dirty="0">
                        <a:solidFill>
                          <a:srgbClr val="000000"/>
                        </a:solidFill>
                        <a:effectLst/>
                        <a:latin typeface="Calibri" panose="020F0502020204030204" pitchFamily="34" charset="0"/>
                      </a:endParaRPr>
                    </a:p>
                  </a:txBody>
                  <a:tcPr marL="7619" marR="7619" marT="7623" marB="0" anchor="ctr">
                    <a:lnL>
                      <a:noFill/>
                    </a:lnL>
                    <a:lnR>
                      <a:noFill/>
                    </a:lnR>
                    <a:lnT>
                      <a:noFill/>
                    </a:lnT>
                    <a:lnB>
                      <a:noFill/>
                    </a:lnB>
                    <a:solidFill>
                      <a:srgbClr val="ED7D3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3224790"/>
      </p:ext>
    </p:extLst>
  </p:cSld>
  <p:clrMapOvr>
    <a:masterClrMapping/>
  </p:clrMapOvr>
  <p:transition/>
</p:sld>
</file>

<file path=ppt/theme/theme1.xml><?xml version="1.0" encoding="utf-8"?>
<a:theme xmlns:a="http://schemas.openxmlformats.org/drawingml/2006/main" name="Rio_Tinto_Alcan_3">
  <a:themeElements>
    <a:clrScheme name="Rio_Tinto_Alcan_3 1">
      <a:dk1>
        <a:srgbClr val="665546"/>
      </a:dk1>
      <a:lt1>
        <a:srgbClr val="FFFFFF"/>
      </a:lt1>
      <a:dk2>
        <a:srgbClr val="007EA3"/>
      </a:dk2>
      <a:lt2>
        <a:srgbClr val="CAC0B6"/>
      </a:lt2>
      <a:accent1>
        <a:srgbClr val="A0CFEB"/>
      </a:accent1>
      <a:accent2>
        <a:srgbClr val="002C5F"/>
      </a:accent2>
      <a:accent3>
        <a:srgbClr val="FFFFFF"/>
      </a:accent3>
      <a:accent4>
        <a:srgbClr val="56473A"/>
      </a:accent4>
      <a:accent5>
        <a:srgbClr val="CDE4F3"/>
      </a:accent5>
      <a:accent6>
        <a:srgbClr val="002755"/>
      </a:accent6>
      <a:hlink>
        <a:srgbClr val="70A489"/>
      </a:hlink>
      <a:folHlink>
        <a:srgbClr val="E8CE79"/>
      </a:folHlink>
    </a:clrScheme>
    <a:fontScheme name="Rio_Tinto_Alcan_3">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io_Tinto_Alcan_3 1">
        <a:dk1>
          <a:srgbClr val="665546"/>
        </a:dk1>
        <a:lt1>
          <a:srgbClr val="FFFFFF"/>
        </a:lt1>
        <a:dk2>
          <a:srgbClr val="007EA3"/>
        </a:dk2>
        <a:lt2>
          <a:srgbClr val="CAC0B6"/>
        </a:lt2>
        <a:accent1>
          <a:srgbClr val="A0CFEB"/>
        </a:accent1>
        <a:accent2>
          <a:srgbClr val="002C5F"/>
        </a:accent2>
        <a:accent3>
          <a:srgbClr val="FFFFFF"/>
        </a:accent3>
        <a:accent4>
          <a:srgbClr val="56473A"/>
        </a:accent4>
        <a:accent5>
          <a:srgbClr val="CDE4F3"/>
        </a:accent5>
        <a:accent6>
          <a:srgbClr val="002755"/>
        </a:accent6>
        <a:hlink>
          <a:srgbClr val="70A489"/>
        </a:hlink>
        <a:folHlink>
          <a:srgbClr val="E8CE7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Rio Tinto 2003 Bibliothèque">
  <a:themeElements>
    <a:clrScheme name="Rio Tinto 2003 2">
      <a:dk1>
        <a:srgbClr val="646464"/>
      </a:dk1>
      <a:lt1>
        <a:srgbClr val="FFFFFF"/>
      </a:lt1>
      <a:dk2>
        <a:srgbClr val="B9B9B9"/>
      </a:dk2>
      <a:lt2>
        <a:srgbClr val="E60D2E"/>
      </a:lt2>
      <a:accent1>
        <a:srgbClr val="002C5F"/>
      </a:accent1>
      <a:accent2>
        <a:srgbClr val="007EA3"/>
      </a:accent2>
      <a:accent3>
        <a:srgbClr val="FFFFFF"/>
      </a:accent3>
      <a:accent4>
        <a:srgbClr val="545454"/>
      </a:accent4>
      <a:accent5>
        <a:srgbClr val="AAACB6"/>
      </a:accent5>
      <a:accent6>
        <a:srgbClr val="007293"/>
      </a:accent6>
      <a:hlink>
        <a:srgbClr val="70A489"/>
      </a:hlink>
      <a:folHlink>
        <a:srgbClr val="E8CE79"/>
      </a:folHlink>
    </a:clrScheme>
    <a:fontScheme name="Rio Tinto 2003">
      <a:majorFont>
        <a:latin typeface="Arial"/>
        <a:ea typeface="Geneva"/>
        <a:cs typeface="Geneva"/>
      </a:majorFont>
      <a:minorFont>
        <a:latin typeface="Arial"/>
        <a:ea typeface="Geneva"/>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io Tinto 2003 1">
        <a:dk1>
          <a:srgbClr val="646464"/>
        </a:dk1>
        <a:lt1>
          <a:srgbClr val="FFFFFF"/>
        </a:lt1>
        <a:dk2>
          <a:srgbClr val="B9B9B9"/>
        </a:dk2>
        <a:lt2>
          <a:srgbClr val="E60D2E"/>
        </a:lt2>
        <a:accent1>
          <a:srgbClr val="3E5D57"/>
        </a:accent1>
        <a:accent2>
          <a:srgbClr val="CACDA3"/>
        </a:accent2>
        <a:accent3>
          <a:srgbClr val="FFFFFF"/>
        </a:accent3>
        <a:accent4>
          <a:srgbClr val="545454"/>
        </a:accent4>
        <a:accent5>
          <a:srgbClr val="AFB6B4"/>
        </a:accent5>
        <a:accent6>
          <a:srgbClr val="B7BA93"/>
        </a:accent6>
        <a:hlink>
          <a:srgbClr val="FFA100"/>
        </a:hlink>
        <a:folHlink>
          <a:srgbClr val="007EA3"/>
        </a:folHlink>
      </a:clrScheme>
      <a:clrMap bg1="lt1" tx1="dk1" bg2="lt2" tx2="dk2" accent1="accent1" accent2="accent2" accent3="accent3" accent4="accent4" accent5="accent5" accent6="accent6" hlink="hlink" folHlink="folHlink"/>
    </a:extraClrScheme>
    <a:extraClrScheme>
      <a:clrScheme name="Rio Tinto 2003 2">
        <a:dk1>
          <a:srgbClr val="646464"/>
        </a:dk1>
        <a:lt1>
          <a:srgbClr val="FFFFFF"/>
        </a:lt1>
        <a:dk2>
          <a:srgbClr val="B9B9B9"/>
        </a:dk2>
        <a:lt2>
          <a:srgbClr val="E60D2E"/>
        </a:lt2>
        <a:accent1>
          <a:srgbClr val="002C5F"/>
        </a:accent1>
        <a:accent2>
          <a:srgbClr val="007EA3"/>
        </a:accent2>
        <a:accent3>
          <a:srgbClr val="FFFFFF"/>
        </a:accent3>
        <a:accent4>
          <a:srgbClr val="545454"/>
        </a:accent4>
        <a:accent5>
          <a:srgbClr val="AAACB6"/>
        </a:accent5>
        <a:accent6>
          <a:srgbClr val="007293"/>
        </a:accent6>
        <a:hlink>
          <a:srgbClr val="70A489"/>
        </a:hlink>
        <a:folHlink>
          <a:srgbClr val="E8CE7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Rio Tinto Bibliothèque 2007-2010">
  <a:themeElements>
    <a:clrScheme name="Rio Tinto Blue NEW">
      <a:dk1>
        <a:srgbClr val="646464"/>
      </a:dk1>
      <a:lt1>
        <a:sysClr val="window" lastClr="FFFFFF"/>
      </a:lt1>
      <a:dk2>
        <a:srgbClr val="E60D2E"/>
      </a:dk2>
      <a:lt2>
        <a:srgbClr val="B9B9B9"/>
      </a:lt2>
      <a:accent1>
        <a:srgbClr val="002C5F"/>
      </a:accent1>
      <a:accent2>
        <a:srgbClr val="007EA3"/>
      </a:accent2>
      <a:accent3>
        <a:srgbClr val="70A489"/>
      </a:accent3>
      <a:accent4>
        <a:srgbClr val="E8CE79"/>
      </a:accent4>
      <a:accent5>
        <a:srgbClr val="3E5D57"/>
      </a:accent5>
      <a:accent6>
        <a:srgbClr val="FFA100"/>
      </a:accent6>
      <a:hlink>
        <a:srgbClr val="70A489"/>
      </a:hlink>
      <a:folHlink>
        <a:srgbClr val="772432"/>
      </a:folHlink>
    </a:clrScheme>
    <a:fontScheme name="Rio Tinto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3175" cap="flat" cmpd="sng" algn="ctr">
          <a:solidFill>
            <a:schemeClr val="tx1"/>
          </a:solidFill>
          <a:prstDash val="solid"/>
          <a:round/>
          <a:headEnd type="none" w="med" len="med"/>
          <a:tailEnd type="none" w="med" len="med"/>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Rio_Tinto_Alcan_1_(low_basse_res)">
  <a:themeElements>
    <a:clrScheme name="1_Rio_Tinto_Alcan_1_(low_basse_res) 1">
      <a:dk1>
        <a:srgbClr val="665546"/>
      </a:dk1>
      <a:lt1>
        <a:srgbClr val="FFFFFF"/>
      </a:lt1>
      <a:dk2>
        <a:srgbClr val="007EA3"/>
      </a:dk2>
      <a:lt2>
        <a:srgbClr val="CAC0B6"/>
      </a:lt2>
      <a:accent1>
        <a:srgbClr val="A0CFEB"/>
      </a:accent1>
      <a:accent2>
        <a:srgbClr val="002C5F"/>
      </a:accent2>
      <a:accent3>
        <a:srgbClr val="FFFFFF"/>
      </a:accent3>
      <a:accent4>
        <a:srgbClr val="56473A"/>
      </a:accent4>
      <a:accent5>
        <a:srgbClr val="CDE4F3"/>
      </a:accent5>
      <a:accent6>
        <a:srgbClr val="002755"/>
      </a:accent6>
      <a:hlink>
        <a:srgbClr val="70A489"/>
      </a:hlink>
      <a:folHlink>
        <a:srgbClr val="E8CE79"/>
      </a:folHlink>
    </a:clrScheme>
    <a:fontScheme name="1_Rio_Tinto_Alcan_1_(low_basse_re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Rio_Tinto_Alcan_1_(low_basse_res) 1">
        <a:dk1>
          <a:srgbClr val="665546"/>
        </a:dk1>
        <a:lt1>
          <a:srgbClr val="FFFFFF"/>
        </a:lt1>
        <a:dk2>
          <a:srgbClr val="007EA3"/>
        </a:dk2>
        <a:lt2>
          <a:srgbClr val="CAC0B6"/>
        </a:lt2>
        <a:accent1>
          <a:srgbClr val="A0CFEB"/>
        </a:accent1>
        <a:accent2>
          <a:srgbClr val="002C5F"/>
        </a:accent2>
        <a:accent3>
          <a:srgbClr val="FFFFFF"/>
        </a:accent3>
        <a:accent4>
          <a:srgbClr val="56473A"/>
        </a:accent4>
        <a:accent5>
          <a:srgbClr val="CDE4F3"/>
        </a:accent5>
        <a:accent6>
          <a:srgbClr val="002755"/>
        </a:accent6>
        <a:hlink>
          <a:srgbClr val="70A489"/>
        </a:hlink>
        <a:folHlink>
          <a:srgbClr val="E8CE79"/>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RTA IS&amp;T SLSJ Gabarit Powerpoint (yyyymmdd)">
  <a:themeElements>
    <a:clrScheme name="Rio_Tinto_Alcan_3 1">
      <a:dk1>
        <a:srgbClr val="665546"/>
      </a:dk1>
      <a:lt1>
        <a:srgbClr val="FFFFFF"/>
      </a:lt1>
      <a:dk2>
        <a:srgbClr val="007EA3"/>
      </a:dk2>
      <a:lt2>
        <a:srgbClr val="CAC0B6"/>
      </a:lt2>
      <a:accent1>
        <a:srgbClr val="A0CFEB"/>
      </a:accent1>
      <a:accent2>
        <a:srgbClr val="002C5F"/>
      </a:accent2>
      <a:accent3>
        <a:srgbClr val="FFFFFF"/>
      </a:accent3>
      <a:accent4>
        <a:srgbClr val="56473A"/>
      </a:accent4>
      <a:accent5>
        <a:srgbClr val="CDE4F3"/>
      </a:accent5>
      <a:accent6>
        <a:srgbClr val="002755"/>
      </a:accent6>
      <a:hlink>
        <a:srgbClr val="70A489"/>
      </a:hlink>
      <a:folHlink>
        <a:srgbClr val="E8CE79"/>
      </a:folHlink>
    </a:clrScheme>
    <a:fontScheme name="Rio_Tinto_Alcan_3">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io_Tinto_Alcan_3 1">
        <a:dk1>
          <a:srgbClr val="665546"/>
        </a:dk1>
        <a:lt1>
          <a:srgbClr val="FFFFFF"/>
        </a:lt1>
        <a:dk2>
          <a:srgbClr val="007EA3"/>
        </a:dk2>
        <a:lt2>
          <a:srgbClr val="CAC0B6"/>
        </a:lt2>
        <a:accent1>
          <a:srgbClr val="A0CFEB"/>
        </a:accent1>
        <a:accent2>
          <a:srgbClr val="002C5F"/>
        </a:accent2>
        <a:accent3>
          <a:srgbClr val="FFFFFF"/>
        </a:accent3>
        <a:accent4>
          <a:srgbClr val="56473A"/>
        </a:accent4>
        <a:accent5>
          <a:srgbClr val="CDE4F3"/>
        </a:accent5>
        <a:accent6>
          <a:srgbClr val="002755"/>
        </a:accent6>
        <a:hlink>
          <a:srgbClr val="70A489"/>
        </a:hlink>
        <a:folHlink>
          <a:srgbClr val="E8CE79"/>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Rio_Tinto_Alcan_3</Template>
  <TotalTime>18264</TotalTime>
  <Words>1185</Words>
  <Application>Microsoft Office PowerPoint</Application>
  <PresentationFormat>On-screen Show (4:3)</PresentationFormat>
  <Paragraphs>169</Paragraphs>
  <Slides>13</Slides>
  <Notes>3</Notes>
  <HiddenSlides>1</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13</vt:i4>
      </vt:variant>
    </vt:vector>
  </HeadingPairs>
  <TitlesOfParts>
    <vt:vector size="25" baseType="lpstr">
      <vt:lpstr>Arial</vt:lpstr>
      <vt:lpstr>Calibri</vt:lpstr>
      <vt:lpstr>Georgia</vt:lpstr>
      <vt:lpstr>Inter</vt:lpstr>
      <vt:lpstr>Lucida Grande</vt:lpstr>
      <vt:lpstr>Times New Roman</vt:lpstr>
      <vt:lpstr>Wingdings</vt:lpstr>
      <vt:lpstr>Rio_Tinto_Alcan_3</vt:lpstr>
      <vt:lpstr>Rio Tinto 2003 Bibliothèque</vt:lpstr>
      <vt:lpstr>Rio Tinto Bibliothèque 2007-2010</vt:lpstr>
      <vt:lpstr>1_Rio_Tinto_Alcan_1_(low_basse_res)</vt:lpstr>
      <vt:lpstr>1_RTA IS&amp;T SLSJ Gabarit Powerpoint (yyyymmdd)</vt:lpstr>
      <vt:lpstr>Révolutions industrielles</vt:lpstr>
      <vt:lpstr>Industrie 4.0 – Manufacturing’s Next Act</vt:lpstr>
      <vt:lpstr>Industry 4.0</vt:lpstr>
      <vt:lpstr>Industrie 4.0 -importance</vt:lpstr>
      <vt:lpstr>L’impact des révolutions industrielles sur l’investissement en Capital</vt:lpstr>
      <vt:lpstr>Industrie 4.0</vt:lpstr>
      <vt:lpstr>Trois points du rapport allemand sur l’Industrie 4.0</vt:lpstr>
      <vt:lpstr>McKinsey Global Expert Survey sur Industrie 4.0</vt:lpstr>
      <vt:lpstr>Industry 4.0</vt:lpstr>
      <vt:lpstr>Industry 4.0  Best in Class</vt:lpstr>
      <vt:lpstr>PowerPoint Presentation</vt:lpstr>
      <vt:lpstr>Les 4 étapes de maturité</vt:lpstr>
      <vt:lpstr>Truly integrated end-to-end</vt:lpstr>
    </vt:vector>
  </TitlesOfParts>
  <Company>Rio Tinto Alcan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RTA IS&amp;T Rencontre de démarrage</dc:title>
  <dc:creator>PMO</dc:creator>
  <cp:lastModifiedBy>DELL</cp:lastModifiedBy>
  <cp:revision>423</cp:revision>
  <dcterms:created xsi:type="dcterms:W3CDTF">2010-03-12T13:18:40Z</dcterms:created>
  <dcterms:modified xsi:type="dcterms:W3CDTF">2025-05-25T00:26:31Z</dcterms:modified>
</cp:coreProperties>
</file>