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9"/>
  </p:notesMasterIdLst>
  <p:handoutMasterIdLst>
    <p:handoutMasterId r:id="rId10"/>
  </p:handout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3" d="100"/>
          <a:sy n="53" d="100"/>
        </p:scale>
        <p:origin x="292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7385AC95-47C3-51BA-68DE-A6926DE22E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6665DAB-4FA0-9D91-10DF-8C5EEA3D19B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F8856-869C-42BC-8B1C-6D564F411524}" type="datetimeFigureOut">
              <a:rPr lang="fr-CA" smtClean="0"/>
              <a:t>2025-05-04</a:t>
            </a:fld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8DE8515-F327-D8E7-C7FD-B01C93DD107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6C84BF-F411-49D5-8C45-55E6092534E2}" type="slidenum">
              <a:rPr lang="fr-CA" smtClean="0"/>
              <a:t>‹#›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C04031C-A6DA-5AD4-866A-E152FAC228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608360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2C89E-FC33-491C-8A57-E45C73E3C10F}" type="datetimeFigureOut">
              <a:rPr lang="fr-CA" smtClean="0"/>
              <a:t>2025-05-04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96FFF5-CA3C-4A7E-9EA9-CAB68EE83ED8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253170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B28B90-2674-910C-1D6E-BDF1A1935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B461716-A050-02FE-19BB-AB9229515F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018D444-48F9-89F2-6C67-1F67030A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EAF9-B52D-4984-A551-66BE7A585FDD}" type="datetimeFigureOut">
              <a:rPr lang="fr-CA" smtClean="0"/>
              <a:t>2025-05-04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EF64B7C-9110-81FF-5A1D-C0EBC4C94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CA6AA82-E418-1C3E-BAFE-2E5AAEED3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9DCF-0A5D-4E35-BAA5-12A5ABF12B3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72928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580E85-5990-1E2A-280C-96839848B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B770E64-6DB0-B836-8B1B-AE60AA12D1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D370EC0-2E1B-528C-850B-774980D84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EAF9-B52D-4984-A551-66BE7A585FDD}" type="datetimeFigureOut">
              <a:rPr lang="fr-CA" smtClean="0"/>
              <a:t>2025-05-04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642DC9-2E7E-B5DB-5BCA-81A56446B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C84EE20-4CDC-D224-0095-482219E6C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9DCF-0A5D-4E35-BAA5-12A5ABF12B3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20172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89CCD4F-A370-4D9D-FEB7-603A3DA30B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FE480F8-893B-FCE2-C83F-5EC68FC117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7EA6C69-6BB1-792A-5E62-305F5883D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EAF9-B52D-4984-A551-66BE7A585FDD}" type="datetimeFigureOut">
              <a:rPr lang="fr-CA" smtClean="0"/>
              <a:t>2025-05-04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1346D1-5A0B-F835-DBD9-EBD283434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0F6573-01AD-1FAE-DB32-68B8F6BBD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9DCF-0A5D-4E35-BAA5-12A5ABF12B3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618818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6096000" y="0"/>
            <a:ext cx="3009900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1435947"/>
            <a:ext cx="4498971" cy="3041227"/>
          </a:xfrm>
        </p:spPr>
        <p:txBody>
          <a:bodyPr anchor="b">
            <a:noAutofit/>
          </a:bodyPr>
          <a:lstStyle>
            <a:lvl1pPr>
              <a:defRPr sz="5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02470" y="1200150"/>
            <a:ext cx="4006860" cy="44577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99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587375" y="67287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374" y="4720412"/>
            <a:ext cx="3492501" cy="365126"/>
          </a:xfr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7374" y="5123408"/>
            <a:ext cx="3492501" cy="365126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89C402F-EF33-BC3A-77ED-6EE9FAF0EAEA}"/>
              </a:ext>
            </a:extLst>
          </p:cNvPr>
          <p:cNvCxnSpPr>
            <a:cxnSpLocks/>
          </p:cNvCxnSpPr>
          <p:nvPr userDrawn="1"/>
        </p:nvCxnSpPr>
        <p:spPr>
          <a:xfrm>
            <a:off x="1638300" y="584994"/>
            <a:ext cx="996632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88E1AF-974F-05F2-A183-6110A6308EC5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560812C0-D4F0-C345-96B4-1E8B918506AC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BABC764-4364-C8BC-1956-9120904CE7D6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7A9709E4-652E-524A-8D35-CF602AA44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7603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587373" y="830583"/>
            <a:ext cx="11017251" cy="5196042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830582"/>
            <a:ext cx="11017250" cy="2800772"/>
          </a:xfrm>
        </p:spPr>
        <p:txBody>
          <a:bodyPr anchor="b">
            <a:noAutofit/>
          </a:bodyPr>
          <a:lstStyle>
            <a:lvl1pPr algn="ctr">
              <a:defRPr sz="5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>
            <a:cxnSpLocks/>
          </p:cNvCxnSpPr>
          <p:nvPr userDrawn="1"/>
        </p:nvCxnSpPr>
        <p:spPr>
          <a:xfrm>
            <a:off x="1638300" y="584994"/>
            <a:ext cx="996632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99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587375" y="67287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373" y="3874592"/>
            <a:ext cx="11017252" cy="36512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7373" y="4277588"/>
            <a:ext cx="11017252" cy="36512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897093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587373" y="0"/>
            <a:ext cx="11017251" cy="3631349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830582"/>
            <a:ext cx="11017250" cy="2800772"/>
          </a:xfrm>
        </p:spPr>
        <p:txBody>
          <a:bodyPr anchor="b">
            <a:noAutofit/>
          </a:bodyPr>
          <a:lstStyle>
            <a:lvl1pPr algn="ctr">
              <a:defRPr sz="5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>
            <a:cxnSpLocks/>
          </p:cNvCxnSpPr>
          <p:nvPr userDrawn="1"/>
        </p:nvCxnSpPr>
        <p:spPr>
          <a:xfrm>
            <a:off x="1638300" y="584994"/>
            <a:ext cx="9966325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99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587375" y="67287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373" y="3874592"/>
            <a:ext cx="11017252" cy="365126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7373" y="4277588"/>
            <a:ext cx="11017252" cy="36512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7412362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9103360" y="584200"/>
            <a:ext cx="3088640" cy="56896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2380828"/>
            <a:ext cx="5508626" cy="2096346"/>
          </a:xfrm>
        </p:spPr>
        <p:txBody>
          <a:bodyPr>
            <a:noAutofit/>
          </a:bodyPr>
          <a:lstStyle>
            <a:lvl1pPr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BA87BAAC-9384-2363-2089-821720F16DD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02470" y="1200150"/>
            <a:ext cx="5089530" cy="44577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>
            <a:cxnSpLocks/>
          </p:cNvCxnSpPr>
          <p:nvPr userDrawn="1"/>
        </p:nvCxnSpPr>
        <p:spPr>
          <a:xfrm>
            <a:off x="1638300" y="584994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>
            <a:cxnSpLocks/>
          </p:cNvCxnSpPr>
          <p:nvPr userDrawn="1"/>
        </p:nvCxnSpPr>
        <p:spPr>
          <a:xfrm>
            <a:off x="10345266" y="584994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99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587375" y="67287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374" y="4720412"/>
            <a:ext cx="3492501" cy="365126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1800" b="1" dirty="0"/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27288305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1173478" y="2247899"/>
            <a:ext cx="9845042" cy="3352797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304" y="2380828"/>
            <a:ext cx="9577389" cy="2096346"/>
          </a:xfrm>
        </p:spPr>
        <p:txBody>
          <a:bodyPr>
            <a:noAutofit/>
          </a:bodyPr>
          <a:lstStyle>
            <a:lvl1pPr algn="ctr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>
            <a:cxnSpLocks/>
          </p:cNvCxnSpPr>
          <p:nvPr userDrawn="1"/>
        </p:nvCxnSpPr>
        <p:spPr>
          <a:xfrm>
            <a:off x="1638300" y="584994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>
            <a:cxnSpLocks/>
          </p:cNvCxnSpPr>
          <p:nvPr userDrawn="1"/>
        </p:nvCxnSpPr>
        <p:spPr>
          <a:xfrm>
            <a:off x="10345266" y="584994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99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587375" y="67287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07304" y="4720412"/>
            <a:ext cx="9577389" cy="365126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en-US" sz="1800" b="1" dirty="0"/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7304" y="5123408"/>
            <a:ext cx="9577389" cy="365126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37694208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1173478" y="2247900"/>
            <a:ext cx="9845042" cy="23622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304" y="2380828"/>
            <a:ext cx="9577389" cy="2096346"/>
          </a:xfrm>
        </p:spPr>
        <p:txBody>
          <a:bodyPr>
            <a:noAutofit/>
          </a:bodyPr>
          <a:lstStyle>
            <a:lvl1pPr algn="ctr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>
            <a:cxnSpLocks/>
          </p:cNvCxnSpPr>
          <p:nvPr userDrawn="1"/>
        </p:nvCxnSpPr>
        <p:spPr>
          <a:xfrm>
            <a:off x="1638300" y="584994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>
            <a:cxnSpLocks/>
          </p:cNvCxnSpPr>
          <p:nvPr userDrawn="1"/>
        </p:nvCxnSpPr>
        <p:spPr>
          <a:xfrm>
            <a:off x="10345266" y="584994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99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587375" y="67287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07304" y="4720412"/>
            <a:ext cx="9577389" cy="365126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en-US" sz="1800" b="1" dirty="0"/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003331A5-D35A-E699-E3EA-6035EB0DCD1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307304" y="5123408"/>
            <a:ext cx="9577389" cy="365126"/>
          </a:xfrm>
        </p:spPr>
        <p:txBody>
          <a:bodyPr vert="horz" lIns="91440" tIns="45720" rIns="91440" bIns="45720" rtlCol="0" anchor="ctr">
            <a:noAutofit/>
          </a:bodyPr>
          <a:lstStyle>
            <a:lvl1pPr marL="0" indent="0" algn="ctr">
              <a:buNone/>
              <a:defRPr lang="en-US" sz="1600" dirty="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0583038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2110E5-7C92-C71B-6465-30BF86DFB662}"/>
              </a:ext>
            </a:extLst>
          </p:cNvPr>
          <p:cNvSpPr/>
          <p:nvPr userDrawn="1"/>
        </p:nvSpPr>
        <p:spPr>
          <a:xfrm>
            <a:off x="2052638" y="-9526"/>
            <a:ext cx="2027237" cy="1919289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0" y="584200"/>
            <a:ext cx="6816248" cy="1325563"/>
          </a:xfrm>
        </p:spPr>
        <p:txBody>
          <a:bodyPr anchor="t">
            <a:noAutofit/>
          </a:bodyPr>
          <a:lstStyle>
            <a:lvl1pPr algn="l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3BCA78D2-DB67-9E06-381E-38B694DBDB7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"/>
            <a:ext cx="3714750" cy="190976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05871CAC-832A-B0DC-B1EF-3A924B2538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7375" y="2217375"/>
            <a:ext cx="4756150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2C2B6AE-BBD1-072F-11EA-3271514C5E0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87375" y="3299317"/>
            <a:ext cx="4756150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865C82AC-5994-E285-8E69-464595CDECB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87375" y="4381259"/>
            <a:ext cx="4756150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FE3C7A6-3FCF-AFDA-1AA0-A73590427D1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587375" y="5463201"/>
            <a:ext cx="4756150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DFC9F35B-71D5-8680-CB9C-4FBADE9A4D6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848477" y="2217375"/>
            <a:ext cx="4756150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0105CEFD-F325-0AB7-B814-0387A51F2E95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848477" y="3299317"/>
            <a:ext cx="4756150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517B3774-D454-C357-A847-214689F2756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848477" y="4381259"/>
            <a:ext cx="4756150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5EB56A41-7B9C-2619-491C-AE83CA1549A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848477" y="5463201"/>
            <a:ext cx="4756150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7840728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2110E5-7C92-C71B-6465-30BF86DFB662}"/>
              </a:ext>
            </a:extLst>
          </p:cNvPr>
          <p:cNvSpPr/>
          <p:nvPr userDrawn="1"/>
        </p:nvSpPr>
        <p:spPr>
          <a:xfrm>
            <a:off x="2052638" y="-9526"/>
            <a:ext cx="2027237" cy="6283326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9120" y="584200"/>
            <a:ext cx="6816248" cy="1325563"/>
          </a:xfrm>
        </p:spPr>
        <p:txBody>
          <a:bodyPr anchor="t">
            <a:noAutofit/>
          </a:bodyPr>
          <a:lstStyle>
            <a:lvl1pPr algn="l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3BCA78D2-DB67-9E06-381E-38B694DBDB7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0" y="1"/>
            <a:ext cx="3860800" cy="608922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05871CAC-832A-B0DC-B1EF-3A924B2538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2217375"/>
            <a:ext cx="7215505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82C2B6AE-BBD1-072F-11EA-3271514C5E0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389120" y="3299317"/>
            <a:ext cx="7215505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865C82AC-5994-E285-8E69-464595CDECB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89120" y="4381259"/>
            <a:ext cx="7215505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FE3C7A6-3FCF-AFDA-1AA0-A73590427D1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389120" y="5463201"/>
            <a:ext cx="7215505" cy="810599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7515306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77D3249-205D-C849-476F-05302AFC2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F5F404-9261-50D2-300E-AC26DD46B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B9CDCD-CD3D-32DE-2EA0-87E1F8534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EAF9-B52D-4984-A551-66BE7A585FDD}" type="datetimeFigureOut">
              <a:rPr lang="fr-CA" smtClean="0"/>
              <a:t>2025-05-04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8A1C23-9E9B-A179-8FF9-BC3242116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2D232D-8A2C-EC59-F3F4-F954BEE72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9DCF-0A5D-4E35-BAA5-12A5ABF12B3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1551619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2110E5-7C92-C71B-6465-30BF86DFB662}"/>
              </a:ext>
            </a:extLst>
          </p:cNvPr>
          <p:cNvSpPr/>
          <p:nvPr userDrawn="1"/>
        </p:nvSpPr>
        <p:spPr>
          <a:xfrm>
            <a:off x="8112125" y="806664"/>
            <a:ext cx="2027237" cy="6051336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584200"/>
            <a:ext cx="6521450" cy="1325563"/>
          </a:xfrm>
        </p:spPr>
        <p:txBody>
          <a:bodyPr anchor="t">
            <a:noAutofit/>
          </a:bodyPr>
          <a:lstStyle>
            <a:lvl1pPr algn="l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3BCA78D2-DB67-9E06-381E-38B694DBDB70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477250" y="934721"/>
            <a:ext cx="3714750" cy="5923279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DFC9F35B-71D5-8680-CB9C-4FBADE9A4D6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87375" y="2034496"/>
            <a:ext cx="6518276" cy="634198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F9F90F1-907D-7070-4FBA-4A2BC0B2F24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87375" y="2934238"/>
            <a:ext cx="6518276" cy="634198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3503DD1B-1B73-8A6B-1E89-1961141AA8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87375" y="3833980"/>
            <a:ext cx="6518276" cy="634198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611618D-976B-988D-D033-8809F946AD4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587375" y="4733722"/>
            <a:ext cx="6518276" cy="634198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CD3E0708-8299-822D-7D8F-A540C3B56C1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587375" y="5633463"/>
            <a:ext cx="6518276" cy="634198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697789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2110E5-7C92-C71B-6465-30BF86DFB662}"/>
              </a:ext>
            </a:extLst>
          </p:cNvPr>
          <p:cNvSpPr/>
          <p:nvPr userDrawn="1"/>
        </p:nvSpPr>
        <p:spPr>
          <a:xfrm>
            <a:off x="584200" y="584200"/>
            <a:ext cx="1443041" cy="5683461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539080" y="2707481"/>
            <a:ext cx="5689601" cy="1443039"/>
          </a:xfrm>
        </p:spPr>
        <p:txBody>
          <a:bodyPr anchor="ctr">
            <a:noAutofit/>
          </a:bodyPr>
          <a:lstStyle>
            <a:lvl1pPr algn="ctr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DFC9F35B-71D5-8680-CB9C-4FBADE9A4D6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054350" y="584199"/>
            <a:ext cx="8245475" cy="1006047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F9F90F1-907D-7070-4FBA-4A2BC0B2F24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054350" y="1755088"/>
            <a:ext cx="8245475" cy="1006047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3503DD1B-1B73-8A6B-1E89-1961141AA8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054350" y="2925977"/>
            <a:ext cx="8245475" cy="1006047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611618D-976B-988D-D033-8809F946AD4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054350" y="4096866"/>
            <a:ext cx="8245475" cy="1006047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CD3E0708-8299-822D-7D8F-A540C3B56C1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054350" y="5267753"/>
            <a:ext cx="8245475" cy="1006047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2727699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2110E5-7C92-C71B-6465-30BF86DFB662}"/>
              </a:ext>
            </a:extLst>
          </p:cNvPr>
          <p:cNvSpPr/>
          <p:nvPr userDrawn="1"/>
        </p:nvSpPr>
        <p:spPr>
          <a:xfrm>
            <a:off x="5082381" y="2034496"/>
            <a:ext cx="2027237" cy="4823504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67F3D3-4A12-2E75-B01E-1D4FFC79BAB5}"/>
              </a:ext>
            </a:extLst>
          </p:cNvPr>
          <p:cNvSpPr/>
          <p:nvPr userDrawn="1"/>
        </p:nvSpPr>
        <p:spPr>
          <a:xfrm>
            <a:off x="584200" y="2034496"/>
            <a:ext cx="2027237" cy="4823504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2BDC65A-83E7-C511-32D9-813802722A58}"/>
              </a:ext>
            </a:extLst>
          </p:cNvPr>
          <p:cNvSpPr/>
          <p:nvPr userDrawn="1"/>
        </p:nvSpPr>
        <p:spPr>
          <a:xfrm>
            <a:off x="9580563" y="2034496"/>
            <a:ext cx="2027237" cy="4823504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199" y="584201"/>
            <a:ext cx="11020425" cy="985520"/>
          </a:xfrm>
        </p:spPr>
        <p:txBody>
          <a:bodyPr anchor="t">
            <a:noAutofit/>
          </a:bodyPr>
          <a:lstStyle>
            <a:lvl1pPr algn="ctr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DFC9F35B-71D5-8680-CB9C-4FBADE9A4D6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8649" y="2034496"/>
            <a:ext cx="1958339" cy="63419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F9F90F1-907D-7070-4FBA-4A2BC0B2F24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867740" y="2034496"/>
            <a:ext cx="1958339" cy="63419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3503DD1B-1B73-8A6B-1E89-1961141AA8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116831" y="2034496"/>
            <a:ext cx="1958339" cy="63419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611618D-976B-988D-D033-8809F946AD4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365922" y="2034496"/>
            <a:ext cx="1958339" cy="63419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CD3E0708-8299-822D-7D8F-A540C3B56C1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9615012" y="2034496"/>
            <a:ext cx="1958339" cy="634198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0340909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1" y="2766219"/>
            <a:ext cx="4502150" cy="1325563"/>
          </a:xfrm>
        </p:spPr>
        <p:txBody>
          <a:bodyPr anchor="ctr">
            <a:noAutofit/>
          </a:bodyPr>
          <a:lstStyle>
            <a:lvl1pPr algn="l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C6C9B8B2-1134-BB17-0F1A-D4997FE234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96000" y="884932"/>
            <a:ext cx="5508625" cy="36982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Website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9C95E7AF-16F8-C807-CBD7-B8581B52CED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6000" y="1466816"/>
            <a:ext cx="5508625" cy="369827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53" name="Text Placeholder 7">
            <a:extLst>
              <a:ext uri="{FF2B5EF4-FFF2-40B4-BE49-F238E27FC236}">
                <a16:creationId xmlns:a16="http://schemas.microsoft.com/office/drawing/2014/main" id="{E00E7E40-44F1-FBBA-D92B-E50AC4F0DC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096000" y="2263740"/>
            <a:ext cx="5508625" cy="36982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Email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BE716859-CF38-04EB-9CC3-0E28EA77D2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096000" y="2845624"/>
            <a:ext cx="5508625" cy="369827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55" name="Text Placeholder 7">
            <a:extLst>
              <a:ext uri="{FF2B5EF4-FFF2-40B4-BE49-F238E27FC236}">
                <a16:creationId xmlns:a16="http://schemas.microsoft.com/office/drawing/2014/main" id="{10654B0D-9250-D988-A790-26613C3223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096000" y="3642548"/>
            <a:ext cx="5508625" cy="36982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Phone Number</a:t>
            </a:r>
          </a:p>
        </p:txBody>
      </p:sp>
      <p:sp>
        <p:nvSpPr>
          <p:cNvPr id="56" name="Text Placeholder 7">
            <a:extLst>
              <a:ext uri="{FF2B5EF4-FFF2-40B4-BE49-F238E27FC236}">
                <a16:creationId xmlns:a16="http://schemas.microsoft.com/office/drawing/2014/main" id="{6905ADEF-9F91-866D-D04D-C5609B8D500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96000" y="4224432"/>
            <a:ext cx="5508625" cy="369827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8CF870E7-54E5-A28E-2F88-65A79CA0C1B1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96000" y="5021357"/>
            <a:ext cx="5508625" cy="36982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Location</a:t>
            </a:r>
          </a:p>
        </p:txBody>
      </p:sp>
      <p:sp>
        <p:nvSpPr>
          <p:cNvPr id="58" name="Text Placeholder 7">
            <a:extLst>
              <a:ext uri="{FF2B5EF4-FFF2-40B4-BE49-F238E27FC236}">
                <a16:creationId xmlns:a16="http://schemas.microsoft.com/office/drawing/2014/main" id="{BC4A4443-8C5D-4F1E-B047-DB6175BC03D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96000" y="5603241"/>
            <a:ext cx="5508625" cy="369827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7398169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1" y="2766219"/>
            <a:ext cx="4502150" cy="1325563"/>
          </a:xfrm>
        </p:spPr>
        <p:txBody>
          <a:bodyPr anchor="ctr">
            <a:noAutofit/>
          </a:bodyPr>
          <a:lstStyle>
            <a:lvl1pPr algn="l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1" name="Text Placeholder 29">
            <a:extLst>
              <a:ext uri="{FF2B5EF4-FFF2-40B4-BE49-F238E27FC236}">
                <a16:creationId xmlns:a16="http://schemas.microsoft.com/office/drawing/2014/main" id="{63B1BF72-95C9-C967-7334-A0E69CC06F40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545581" y="1423585"/>
            <a:ext cx="4519294" cy="64903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2" name="Text Placeholder 29">
            <a:extLst>
              <a:ext uri="{FF2B5EF4-FFF2-40B4-BE49-F238E27FC236}">
                <a16:creationId xmlns:a16="http://schemas.microsoft.com/office/drawing/2014/main" id="{1FC4FA2F-7AE9-168D-0D5A-DA4BFDBBB4F8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545581" y="2542308"/>
            <a:ext cx="4519294" cy="64903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3" name="Text Placeholder 29">
            <a:extLst>
              <a:ext uri="{FF2B5EF4-FFF2-40B4-BE49-F238E27FC236}">
                <a16:creationId xmlns:a16="http://schemas.microsoft.com/office/drawing/2014/main" id="{F3754505-3926-F1C2-E5BB-1BA22BA50D3E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6545581" y="3661031"/>
            <a:ext cx="4519294" cy="64903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4" name="Text Placeholder 29">
            <a:extLst>
              <a:ext uri="{FF2B5EF4-FFF2-40B4-BE49-F238E27FC236}">
                <a16:creationId xmlns:a16="http://schemas.microsoft.com/office/drawing/2014/main" id="{98442E5C-ECC0-EE1A-ADE1-CAA30ED3F3EF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545581" y="4779754"/>
            <a:ext cx="4519294" cy="649031"/>
          </a:xfrm>
          <a:prstGeom prst="rect">
            <a:avLst/>
          </a:prstGeom>
        </p:spPr>
        <p:txBody>
          <a:bodyPr tIns="0" bIns="0" anchor="ctr">
            <a:noAutofit/>
          </a:bodyPr>
          <a:lstStyle>
            <a:lvl1pPr marL="0" indent="0">
              <a:buNone/>
              <a:defRPr sz="1800" b="1"/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35" name="Text Placeholder 3">
            <a:extLst>
              <a:ext uri="{FF2B5EF4-FFF2-40B4-BE49-F238E27FC236}">
                <a16:creationId xmlns:a16="http://schemas.microsoft.com/office/drawing/2014/main" id="{D1BEECA7-6A89-70AF-0A62-FE1A39C53A28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5839091" y="1491191"/>
            <a:ext cx="513817" cy="513817"/>
          </a:xfrm>
          <a:custGeom>
            <a:avLst/>
            <a:gdLst>
              <a:gd name="connsiteX0" fmla="*/ 391447 w 513817"/>
              <a:gd name="connsiteY0" fmla="*/ 270430 h 513817"/>
              <a:gd name="connsiteX1" fmla="*/ 294093 w 513817"/>
              <a:gd name="connsiteY1" fmla="*/ 469872 h 513817"/>
              <a:gd name="connsiteX2" fmla="*/ 472576 w 513817"/>
              <a:gd name="connsiteY2" fmla="*/ 270430 h 513817"/>
              <a:gd name="connsiteX3" fmla="*/ 270430 w 513817"/>
              <a:gd name="connsiteY3" fmla="*/ 270430 h 513817"/>
              <a:gd name="connsiteX4" fmla="*/ 270430 w 513817"/>
              <a:gd name="connsiteY4" fmla="*/ 456351 h 513817"/>
              <a:gd name="connsiteX5" fmla="*/ 364404 w 513817"/>
              <a:gd name="connsiteY5" fmla="*/ 270430 h 513817"/>
              <a:gd name="connsiteX6" fmla="*/ 149413 w 513817"/>
              <a:gd name="connsiteY6" fmla="*/ 270430 h 513817"/>
              <a:gd name="connsiteX7" fmla="*/ 243387 w 513817"/>
              <a:gd name="connsiteY7" fmla="*/ 456351 h 513817"/>
              <a:gd name="connsiteX8" fmla="*/ 243387 w 513817"/>
              <a:gd name="connsiteY8" fmla="*/ 270430 h 513817"/>
              <a:gd name="connsiteX9" fmla="*/ 41241 w 513817"/>
              <a:gd name="connsiteY9" fmla="*/ 270430 h 513817"/>
              <a:gd name="connsiteX10" fmla="*/ 219724 w 513817"/>
              <a:gd name="connsiteY10" fmla="*/ 469872 h 513817"/>
              <a:gd name="connsiteX11" fmla="*/ 122370 w 513817"/>
              <a:gd name="connsiteY11" fmla="*/ 270430 h 513817"/>
              <a:gd name="connsiteX12" fmla="*/ 270430 w 513817"/>
              <a:gd name="connsiteY12" fmla="*/ 57466 h 513817"/>
              <a:gd name="connsiteX13" fmla="*/ 270430 w 513817"/>
              <a:gd name="connsiteY13" fmla="*/ 243387 h 513817"/>
              <a:gd name="connsiteX14" fmla="*/ 364404 w 513817"/>
              <a:gd name="connsiteY14" fmla="*/ 243387 h 513817"/>
              <a:gd name="connsiteX15" fmla="*/ 270430 w 513817"/>
              <a:gd name="connsiteY15" fmla="*/ 57466 h 513817"/>
              <a:gd name="connsiteX16" fmla="*/ 243387 w 513817"/>
              <a:gd name="connsiteY16" fmla="*/ 57466 h 513817"/>
              <a:gd name="connsiteX17" fmla="*/ 149413 w 513817"/>
              <a:gd name="connsiteY17" fmla="*/ 243387 h 513817"/>
              <a:gd name="connsiteX18" fmla="*/ 243387 w 513817"/>
              <a:gd name="connsiteY18" fmla="*/ 243387 h 513817"/>
              <a:gd name="connsiteX19" fmla="*/ 294093 w 513817"/>
              <a:gd name="connsiteY19" fmla="*/ 43945 h 513817"/>
              <a:gd name="connsiteX20" fmla="*/ 391447 w 513817"/>
              <a:gd name="connsiteY20" fmla="*/ 243387 h 513817"/>
              <a:gd name="connsiteX21" fmla="*/ 472576 w 513817"/>
              <a:gd name="connsiteY21" fmla="*/ 243387 h 513817"/>
              <a:gd name="connsiteX22" fmla="*/ 294093 w 513817"/>
              <a:gd name="connsiteY22" fmla="*/ 43945 h 513817"/>
              <a:gd name="connsiteX23" fmla="*/ 219724 w 513817"/>
              <a:gd name="connsiteY23" fmla="*/ 43945 h 513817"/>
              <a:gd name="connsiteX24" fmla="*/ 41241 w 513817"/>
              <a:gd name="connsiteY24" fmla="*/ 243387 h 513817"/>
              <a:gd name="connsiteX25" fmla="*/ 122370 w 513817"/>
              <a:gd name="connsiteY25" fmla="*/ 243387 h 513817"/>
              <a:gd name="connsiteX26" fmla="*/ 219724 w 513817"/>
              <a:gd name="connsiteY26" fmla="*/ 43945 h 513817"/>
              <a:gd name="connsiteX27" fmla="*/ 256909 w 513817"/>
              <a:gd name="connsiteY27" fmla="*/ 0 h 513817"/>
              <a:gd name="connsiteX28" fmla="*/ 513817 w 513817"/>
              <a:gd name="connsiteY28" fmla="*/ 256909 h 513817"/>
              <a:gd name="connsiteX29" fmla="*/ 256909 w 513817"/>
              <a:gd name="connsiteY29" fmla="*/ 513817 h 513817"/>
              <a:gd name="connsiteX30" fmla="*/ 0 w 513817"/>
              <a:gd name="connsiteY30" fmla="*/ 256909 h 513817"/>
              <a:gd name="connsiteX31" fmla="*/ 256909 w 513817"/>
              <a:gd name="connsiteY31" fmla="*/ 0 h 51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3817" h="513817">
                <a:moveTo>
                  <a:pt x="391447" y="270430"/>
                </a:moveTo>
                <a:cubicBezTo>
                  <a:pt x="386715" y="347503"/>
                  <a:pt x="338038" y="415786"/>
                  <a:pt x="294093" y="469872"/>
                </a:cubicBezTo>
                <a:cubicBezTo>
                  <a:pt x="391447" y="452970"/>
                  <a:pt x="466492" y="371165"/>
                  <a:pt x="472576" y="270430"/>
                </a:cubicBezTo>
                <a:close/>
                <a:moveTo>
                  <a:pt x="270430" y="270430"/>
                </a:moveTo>
                <a:lnTo>
                  <a:pt x="270430" y="456351"/>
                </a:lnTo>
                <a:cubicBezTo>
                  <a:pt x="313699" y="402941"/>
                  <a:pt x="358996" y="340066"/>
                  <a:pt x="364404" y="270430"/>
                </a:cubicBezTo>
                <a:close/>
                <a:moveTo>
                  <a:pt x="149413" y="270430"/>
                </a:moveTo>
                <a:cubicBezTo>
                  <a:pt x="154821" y="340066"/>
                  <a:pt x="200118" y="402941"/>
                  <a:pt x="243387" y="456351"/>
                </a:cubicBezTo>
                <a:lnTo>
                  <a:pt x="243387" y="270430"/>
                </a:lnTo>
                <a:close/>
                <a:moveTo>
                  <a:pt x="41241" y="270430"/>
                </a:moveTo>
                <a:cubicBezTo>
                  <a:pt x="47325" y="371165"/>
                  <a:pt x="122370" y="452970"/>
                  <a:pt x="219724" y="469872"/>
                </a:cubicBezTo>
                <a:cubicBezTo>
                  <a:pt x="175780" y="415786"/>
                  <a:pt x="127778" y="347503"/>
                  <a:pt x="122370" y="270430"/>
                </a:cubicBezTo>
                <a:close/>
                <a:moveTo>
                  <a:pt x="270430" y="57466"/>
                </a:moveTo>
                <a:lnTo>
                  <a:pt x="270430" y="243387"/>
                </a:lnTo>
                <a:lnTo>
                  <a:pt x="364404" y="243387"/>
                </a:lnTo>
                <a:cubicBezTo>
                  <a:pt x="358996" y="173075"/>
                  <a:pt x="313699" y="110876"/>
                  <a:pt x="270430" y="57466"/>
                </a:cubicBezTo>
                <a:close/>
                <a:moveTo>
                  <a:pt x="243387" y="57466"/>
                </a:moveTo>
                <a:cubicBezTo>
                  <a:pt x="200118" y="110876"/>
                  <a:pt x="154821" y="173751"/>
                  <a:pt x="149413" y="243387"/>
                </a:cubicBezTo>
                <a:lnTo>
                  <a:pt x="243387" y="243387"/>
                </a:lnTo>
                <a:close/>
                <a:moveTo>
                  <a:pt x="294093" y="43945"/>
                </a:moveTo>
                <a:cubicBezTo>
                  <a:pt x="338038" y="98031"/>
                  <a:pt x="386715" y="166314"/>
                  <a:pt x="391447" y="243387"/>
                </a:cubicBezTo>
                <a:lnTo>
                  <a:pt x="472576" y="243387"/>
                </a:lnTo>
                <a:cubicBezTo>
                  <a:pt x="466492" y="142652"/>
                  <a:pt x="391447" y="60847"/>
                  <a:pt x="294093" y="43945"/>
                </a:cubicBezTo>
                <a:close/>
                <a:moveTo>
                  <a:pt x="219724" y="43945"/>
                </a:moveTo>
                <a:cubicBezTo>
                  <a:pt x="122370" y="60847"/>
                  <a:pt x="47325" y="142652"/>
                  <a:pt x="41241" y="243387"/>
                </a:cubicBezTo>
                <a:lnTo>
                  <a:pt x="122370" y="243387"/>
                </a:lnTo>
                <a:cubicBezTo>
                  <a:pt x="127102" y="166314"/>
                  <a:pt x="175780" y="98031"/>
                  <a:pt x="219724" y="43945"/>
                </a:cubicBezTo>
                <a:close/>
                <a:moveTo>
                  <a:pt x="256909" y="0"/>
                </a:moveTo>
                <a:cubicBezTo>
                  <a:pt x="398884" y="0"/>
                  <a:pt x="513817" y="114933"/>
                  <a:pt x="513817" y="256909"/>
                </a:cubicBezTo>
                <a:cubicBezTo>
                  <a:pt x="513817" y="398884"/>
                  <a:pt x="398884" y="513817"/>
                  <a:pt x="256909" y="513817"/>
                </a:cubicBezTo>
                <a:cubicBezTo>
                  <a:pt x="114933" y="513817"/>
                  <a:pt x="0" y="398884"/>
                  <a:pt x="0" y="256909"/>
                </a:cubicBezTo>
                <a:cubicBezTo>
                  <a:pt x="0" y="114933"/>
                  <a:pt x="114933" y="0"/>
                  <a:pt x="2569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36" name="Text Placeholder 5">
            <a:extLst>
              <a:ext uri="{FF2B5EF4-FFF2-40B4-BE49-F238E27FC236}">
                <a16:creationId xmlns:a16="http://schemas.microsoft.com/office/drawing/2014/main" id="{B0D9E394-4F17-2CD5-15A1-F59B1880897E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825570" y="2569349"/>
            <a:ext cx="540860" cy="594946"/>
          </a:xfrm>
          <a:custGeom>
            <a:avLst/>
            <a:gdLst>
              <a:gd name="connsiteX0" fmla="*/ 270768 w 540860"/>
              <a:gd name="connsiteY0" fmla="*/ 393307 h 594946"/>
              <a:gd name="connsiteX1" fmla="*/ 205527 w 540860"/>
              <a:gd name="connsiteY1" fmla="*/ 419167 h 594946"/>
              <a:gd name="connsiteX2" fmla="*/ 196062 w 540860"/>
              <a:gd name="connsiteY2" fmla="*/ 427956 h 594946"/>
              <a:gd name="connsiteX3" fmla="*/ 62199 w 540860"/>
              <a:gd name="connsiteY3" fmla="*/ 554382 h 594946"/>
              <a:gd name="connsiteX4" fmla="*/ 478661 w 540860"/>
              <a:gd name="connsiteY4" fmla="*/ 554382 h 594946"/>
              <a:gd name="connsiteX5" fmla="*/ 345474 w 540860"/>
              <a:gd name="connsiteY5" fmla="*/ 427956 h 594946"/>
              <a:gd name="connsiteX6" fmla="*/ 336009 w 540860"/>
              <a:gd name="connsiteY6" fmla="*/ 419167 h 594946"/>
              <a:gd name="connsiteX7" fmla="*/ 270768 w 540860"/>
              <a:gd name="connsiteY7" fmla="*/ 393307 h 594946"/>
              <a:gd name="connsiteX8" fmla="*/ 500296 w 540860"/>
              <a:gd name="connsiteY8" fmla="*/ 281247 h 594946"/>
              <a:gd name="connsiteX9" fmla="*/ 365081 w 540860"/>
              <a:gd name="connsiteY9" fmla="*/ 409701 h 594946"/>
              <a:gd name="connsiteX10" fmla="*/ 500296 w 540860"/>
              <a:gd name="connsiteY10" fmla="*/ 538156 h 594946"/>
              <a:gd name="connsiteX11" fmla="*/ 40565 w 540860"/>
              <a:gd name="connsiteY11" fmla="*/ 280571 h 594946"/>
              <a:gd name="connsiteX12" fmla="*/ 40565 w 540860"/>
              <a:gd name="connsiteY12" fmla="*/ 537480 h 594946"/>
              <a:gd name="connsiteX13" fmla="*/ 175780 w 540860"/>
              <a:gd name="connsiteY13" fmla="*/ 409025 h 594946"/>
              <a:gd name="connsiteX14" fmla="*/ 270429 w 540860"/>
              <a:gd name="connsiteY14" fmla="*/ 215668 h 594946"/>
              <a:gd name="connsiteX15" fmla="*/ 248795 w 540860"/>
              <a:gd name="connsiteY15" fmla="*/ 237302 h 594946"/>
              <a:gd name="connsiteX16" fmla="*/ 270429 w 540860"/>
              <a:gd name="connsiteY16" fmla="*/ 258936 h 594946"/>
              <a:gd name="connsiteX17" fmla="*/ 292064 w 540860"/>
              <a:gd name="connsiteY17" fmla="*/ 237302 h 594946"/>
              <a:gd name="connsiteX18" fmla="*/ 270429 w 540860"/>
              <a:gd name="connsiteY18" fmla="*/ 215668 h 594946"/>
              <a:gd name="connsiteX19" fmla="*/ 271105 w 540860"/>
              <a:gd name="connsiteY19" fmla="*/ 147384 h 594946"/>
              <a:gd name="connsiteX20" fmla="*/ 358995 w 540860"/>
              <a:gd name="connsiteY20" fmla="*/ 235274 h 594946"/>
              <a:gd name="connsiteX21" fmla="*/ 358995 w 540860"/>
              <a:gd name="connsiteY21" fmla="*/ 256908 h 594946"/>
              <a:gd name="connsiteX22" fmla="*/ 337361 w 540860"/>
              <a:gd name="connsiteY22" fmla="*/ 278543 h 594946"/>
              <a:gd name="connsiteX23" fmla="*/ 304233 w 540860"/>
              <a:gd name="connsiteY23" fmla="*/ 263669 h 594946"/>
              <a:gd name="connsiteX24" fmla="*/ 248119 w 540860"/>
              <a:gd name="connsiteY24" fmla="*/ 272458 h 594946"/>
              <a:gd name="connsiteX25" fmla="*/ 229865 w 540860"/>
              <a:gd name="connsiteY25" fmla="*/ 219048 h 594946"/>
              <a:gd name="connsiteX26" fmla="*/ 279218 w 540860"/>
              <a:gd name="connsiteY26" fmla="*/ 192005 h 594946"/>
              <a:gd name="connsiteX27" fmla="*/ 315050 w 540860"/>
              <a:gd name="connsiteY27" fmla="*/ 235950 h 594946"/>
              <a:gd name="connsiteX28" fmla="*/ 336685 w 540860"/>
              <a:gd name="connsiteY28" fmla="*/ 257584 h 594946"/>
              <a:gd name="connsiteX29" fmla="*/ 336685 w 540860"/>
              <a:gd name="connsiteY29" fmla="*/ 235950 h 594946"/>
              <a:gd name="connsiteX30" fmla="*/ 271105 w 540860"/>
              <a:gd name="connsiteY30" fmla="*/ 170371 h 594946"/>
              <a:gd name="connsiteX31" fmla="*/ 205526 w 540860"/>
              <a:gd name="connsiteY31" fmla="*/ 235950 h 594946"/>
              <a:gd name="connsiteX32" fmla="*/ 270429 w 540860"/>
              <a:gd name="connsiteY32" fmla="*/ 301529 h 594946"/>
              <a:gd name="connsiteX33" fmla="*/ 303557 w 540860"/>
              <a:gd name="connsiteY33" fmla="*/ 293416 h 594946"/>
              <a:gd name="connsiteX34" fmla="*/ 319107 w 540860"/>
              <a:gd name="connsiteY34" fmla="*/ 298149 h 594946"/>
              <a:gd name="connsiteX35" fmla="*/ 314374 w 540860"/>
              <a:gd name="connsiteY35" fmla="*/ 313698 h 594946"/>
              <a:gd name="connsiteX36" fmla="*/ 270429 w 540860"/>
              <a:gd name="connsiteY36" fmla="*/ 324516 h 594946"/>
              <a:gd name="connsiteX37" fmla="*/ 183216 w 540860"/>
              <a:gd name="connsiteY37" fmla="*/ 235274 h 594946"/>
              <a:gd name="connsiteX38" fmla="*/ 271105 w 540860"/>
              <a:gd name="connsiteY38" fmla="*/ 147384 h 594946"/>
              <a:gd name="connsiteX39" fmla="*/ 135215 w 540860"/>
              <a:gd name="connsiteY39" fmla="*/ 108172 h 594946"/>
              <a:gd name="connsiteX40" fmla="*/ 135215 w 540860"/>
              <a:gd name="connsiteY40" fmla="*/ 333305 h 594946"/>
              <a:gd name="connsiteX41" fmla="*/ 196062 w 540860"/>
              <a:gd name="connsiteY41" fmla="*/ 391447 h 594946"/>
              <a:gd name="connsiteX42" fmla="*/ 344798 w 540860"/>
              <a:gd name="connsiteY42" fmla="*/ 391447 h 594946"/>
              <a:gd name="connsiteX43" fmla="*/ 405645 w 540860"/>
              <a:gd name="connsiteY43" fmla="*/ 333305 h 594946"/>
              <a:gd name="connsiteX44" fmla="*/ 405645 w 540860"/>
              <a:gd name="connsiteY44" fmla="*/ 108172 h 594946"/>
              <a:gd name="connsiteX45" fmla="*/ 270430 w 540860"/>
              <a:gd name="connsiteY45" fmla="*/ 0 h 594946"/>
              <a:gd name="connsiteX46" fmla="*/ 351559 w 540860"/>
              <a:gd name="connsiteY46" fmla="*/ 67608 h 594946"/>
              <a:gd name="connsiteX47" fmla="*/ 446210 w 540860"/>
              <a:gd name="connsiteY47" fmla="*/ 67608 h 594946"/>
              <a:gd name="connsiteX48" fmla="*/ 446210 w 540860"/>
              <a:gd name="connsiteY48" fmla="*/ 126426 h 594946"/>
              <a:gd name="connsiteX49" fmla="*/ 540860 w 540860"/>
              <a:gd name="connsiteY49" fmla="*/ 217020 h 594946"/>
              <a:gd name="connsiteX50" fmla="*/ 540860 w 540860"/>
              <a:gd name="connsiteY50" fmla="*/ 594946 h 594946"/>
              <a:gd name="connsiteX51" fmla="*/ 0 w 540860"/>
              <a:gd name="connsiteY51" fmla="*/ 594946 h 594946"/>
              <a:gd name="connsiteX52" fmla="*/ 0 w 540860"/>
              <a:gd name="connsiteY52" fmla="*/ 217020 h 594946"/>
              <a:gd name="connsiteX53" fmla="*/ 94651 w 540860"/>
              <a:gd name="connsiteY53" fmla="*/ 127102 h 594946"/>
              <a:gd name="connsiteX54" fmla="*/ 94651 w 540860"/>
              <a:gd name="connsiteY54" fmla="*/ 67608 h 594946"/>
              <a:gd name="connsiteX55" fmla="*/ 189301 w 540860"/>
              <a:gd name="connsiteY55" fmla="*/ 67608 h 594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40860" h="594946">
                <a:moveTo>
                  <a:pt x="270768" y="393307"/>
                </a:moveTo>
                <a:cubicBezTo>
                  <a:pt x="247275" y="393307"/>
                  <a:pt x="223781" y="401927"/>
                  <a:pt x="205527" y="419167"/>
                </a:cubicBezTo>
                <a:lnTo>
                  <a:pt x="196062" y="427956"/>
                </a:lnTo>
                <a:lnTo>
                  <a:pt x="62199" y="554382"/>
                </a:lnTo>
                <a:lnTo>
                  <a:pt x="478661" y="554382"/>
                </a:lnTo>
                <a:lnTo>
                  <a:pt x="345474" y="427956"/>
                </a:lnTo>
                <a:lnTo>
                  <a:pt x="336009" y="419167"/>
                </a:lnTo>
                <a:cubicBezTo>
                  <a:pt x="317755" y="401927"/>
                  <a:pt x="294262" y="393307"/>
                  <a:pt x="270768" y="393307"/>
                </a:cubicBezTo>
                <a:close/>
                <a:moveTo>
                  <a:pt x="500296" y="281247"/>
                </a:moveTo>
                <a:lnTo>
                  <a:pt x="365081" y="409701"/>
                </a:lnTo>
                <a:lnTo>
                  <a:pt x="500296" y="538156"/>
                </a:lnTo>
                <a:close/>
                <a:moveTo>
                  <a:pt x="40565" y="280571"/>
                </a:moveTo>
                <a:lnTo>
                  <a:pt x="40565" y="537480"/>
                </a:lnTo>
                <a:lnTo>
                  <a:pt x="175780" y="409025"/>
                </a:lnTo>
                <a:close/>
                <a:moveTo>
                  <a:pt x="270429" y="215668"/>
                </a:moveTo>
                <a:cubicBezTo>
                  <a:pt x="258936" y="215668"/>
                  <a:pt x="248795" y="225133"/>
                  <a:pt x="248795" y="237302"/>
                </a:cubicBezTo>
                <a:cubicBezTo>
                  <a:pt x="248795" y="248795"/>
                  <a:pt x="258260" y="258936"/>
                  <a:pt x="270429" y="258936"/>
                </a:cubicBezTo>
                <a:cubicBezTo>
                  <a:pt x="282599" y="258936"/>
                  <a:pt x="292064" y="249471"/>
                  <a:pt x="292064" y="237302"/>
                </a:cubicBezTo>
                <a:cubicBezTo>
                  <a:pt x="292064" y="225133"/>
                  <a:pt x="282599" y="215668"/>
                  <a:pt x="270429" y="215668"/>
                </a:cubicBezTo>
                <a:close/>
                <a:moveTo>
                  <a:pt x="271105" y="147384"/>
                </a:moveTo>
                <a:cubicBezTo>
                  <a:pt x="319783" y="147384"/>
                  <a:pt x="358995" y="186596"/>
                  <a:pt x="358995" y="235274"/>
                </a:cubicBezTo>
                <a:lnTo>
                  <a:pt x="358995" y="256908"/>
                </a:lnTo>
                <a:cubicBezTo>
                  <a:pt x="358995" y="269078"/>
                  <a:pt x="349530" y="278543"/>
                  <a:pt x="337361" y="278543"/>
                </a:cubicBezTo>
                <a:cubicBezTo>
                  <a:pt x="324515" y="278543"/>
                  <a:pt x="312346" y="273134"/>
                  <a:pt x="304233" y="263669"/>
                </a:cubicBezTo>
                <a:cubicBezTo>
                  <a:pt x="290035" y="279895"/>
                  <a:pt x="266373" y="283275"/>
                  <a:pt x="248119" y="272458"/>
                </a:cubicBezTo>
                <a:cubicBezTo>
                  <a:pt x="229865" y="261641"/>
                  <a:pt x="222428" y="238654"/>
                  <a:pt x="229865" y="219048"/>
                </a:cubicBezTo>
                <a:cubicBezTo>
                  <a:pt x="237302" y="199442"/>
                  <a:pt x="258260" y="187949"/>
                  <a:pt x="279218" y="192005"/>
                </a:cubicBezTo>
                <a:cubicBezTo>
                  <a:pt x="300177" y="196061"/>
                  <a:pt x="315050" y="214315"/>
                  <a:pt x="315050" y="235950"/>
                </a:cubicBezTo>
                <a:cubicBezTo>
                  <a:pt x="315050" y="248119"/>
                  <a:pt x="324515" y="257584"/>
                  <a:pt x="336685" y="257584"/>
                </a:cubicBezTo>
                <a:lnTo>
                  <a:pt x="336685" y="235950"/>
                </a:lnTo>
                <a:cubicBezTo>
                  <a:pt x="336685" y="199442"/>
                  <a:pt x="306937" y="170371"/>
                  <a:pt x="271105" y="170371"/>
                </a:cubicBezTo>
                <a:cubicBezTo>
                  <a:pt x="235273" y="170371"/>
                  <a:pt x="205526" y="200118"/>
                  <a:pt x="205526" y="235950"/>
                </a:cubicBezTo>
                <a:cubicBezTo>
                  <a:pt x="204850" y="271782"/>
                  <a:pt x="234597" y="301529"/>
                  <a:pt x="270429" y="301529"/>
                </a:cubicBezTo>
                <a:cubicBezTo>
                  <a:pt x="281923" y="301529"/>
                  <a:pt x="293416" y="298825"/>
                  <a:pt x="303557" y="293416"/>
                </a:cubicBezTo>
                <a:cubicBezTo>
                  <a:pt x="308966" y="290712"/>
                  <a:pt x="315726" y="292740"/>
                  <a:pt x="319107" y="298149"/>
                </a:cubicBezTo>
                <a:cubicBezTo>
                  <a:pt x="321811" y="303557"/>
                  <a:pt x="319783" y="310318"/>
                  <a:pt x="314374" y="313698"/>
                </a:cubicBezTo>
                <a:cubicBezTo>
                  <a:pt x="300853" y="320459"/>
                  <a:pt x="285979" y="324516"/>
                  <a:pt x="270429" y="324516"/>
                </a:cubicBezTo>
                <a:cubicBezTo>
                  <a:pt x="221752" y="323840"/>
                  <a:pt x="182540" y="284627"/>
                  <a:pt x="183216" y="235274"/>
                </a:cubicBezTo>
                <a:cubicBezTo>
                  <a:pt x="183216" y="186596"/>
                  <a:pt x="222428" y="147384"/>
                  <a:pt x="271105" y="147384"/>
                </a:cubicBezTo>
                <a:close/>
                <a:moveTo>
                  <a:pt x="135215" y="108172"/>
                </a:moveTo>
                <a:lnTo>
                  <a:pt x="135215" y="333305"/>
                </a:lnTo>
                <a:lnTo>
                  <a:pt x="196062" y="391447"/>
                </a:lnTo>
                <a:cubicBezTo>
                  <a:pt x="240007" y="357644"/>
                  <a:pt x="300853" y="357644"/>
                  <a:pt x="344798" y="391447"/>
                </a:cubicBezTo>
                <a:lnTo>
                  <a:pt x="405645" y="333305"/>
                </a:lnTo>
                <a:lnTo>
                  <a:pt x="405645" y="108172"/>
                </a:lnTo>
                <a:close/>
                <a:moveTo>
                  <a:pt x="270430" y="0"/>
                </a:moveTo>
                <a:lnTo>
                  <a:pt x="351559" y="67608"/>
                </a:lnTo>
                <a:lnTo>
                  <a:pt x="446210" y="67608"/>
                </a:lnTo>
                <a:lnTo>
                  <a:pt x="446210" y="126426"/>
                </a:lnTo>
                <a:lnTo>
                  <a:pt x="540860" y="217020"/>
                </a:lnTo>
                <a:lnTo>
                  <a:pt x="540860" y="594946"/>
                </a:lnTo>
                <a:lnTo>
                  <a:pt x="0" y="594946"/>
                </a:lnTo>
                <a:lnTo>
                  <a:pt x="0" y="217020"/>
                </a:lnTo>
                <a:lnTo>
                  <a:pt x="94651" y="127102"/>
                </a:lnTo>
                <a:lnTo>
                  <a:pt x="94651" y="67608"/>
                </a:lnTo>
                <a:lnTo>
                  <a:pt x="189301" y="676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772A69CD-0326-405E-BE44-4DC84F92DF53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5825911" y="3715116"/>
            <a:ext cx="539842" cy="541115"/>
          </a:xfrm>
          <a:custGeom>
            <a:avLst/>
            <a:gdLst>
              <a:gd name="connsiteX0" fmla="*/ 417472 w 539842"/>
              <a:gd name="connsiteY0" fmla="*/ 321135 h 541115"/>
              <a:gd name="connsiteX1" fmla="*/ 438431 w 539842"/>
              <a:gd name="connsiteY1" fmla="*/ 329924 h 541115"/>
              <a:gd name="connsiteX2" fmla="*/ 531729 w 539842"/>
              <a:gd name="connsiteY2" fmla="*/ 423222 h 541115"/>
              <a:gd name="connsiteX3" fmla="*/ 539842 w 539842"/>
              <a:gd name="connsiteY3" fmla="*/ 444181 h 541115"/>
              <a:gd name="connsiteX4" fmla="*/ 531053 w 539842"/>
              <a:gd name="connsiteY4" fmla="*/ 465139 h 541115"/>
              <a:gd name="connsiteX5" fmla="*/ 520912 w 539842"/>
              <a:gd name="connsiteY5" fmla="*/ 475280 h 541115"/>
              <a:gd name="connsiteX6" fmla="*/ 386373 w 539842"/>
              <a:gd name="connsiteY6" fmla="*/ 340741 h 541115"/>
              <a:gd name="connsiteX7" fmla="*/ 396514 w 539842"/>
              <a:gd name="connsiteY7" fmla="*/ 329924 h 541115"/>
              <a:gd name="connsiteX8" fmla="*/ 417472 w 539842"/>
              <a:gd name="connsiteY8" fmla="*/ 321135 h 541115"/>
              <a:gd name="connsiteX9" fmla="*/ 44956 w 539842"/>
              <a:gd name="connsiteY9" fmla="*/ 39888 h 541115"/>
              <a:gd name="connsiteX10" fmla="*/ 179495 w 539842"/>
              <a:gd name="connsiteY10" fmla="*/ 174427 h 541115"/>
              <a:gd name="connsiteX11" fmla="*/ 158536 w 539842"/>
              <a:gd name="connsiteY11" fmla="*/ 194709 h 541115"/>
              <a:gd name="connsiteX12" fmla="*/ 154480 w 539842"/>
              <a:gd name="connsiteY12" fmla="*/ 204850 h 541115"/>
              <a:gd name="connsiteX13" fmla="*/ 158536 w 539842"/>
              <a:gd name="connsiteY13" fmla="*/ 214991 h 541115"/>
              <a:gd name="connsiteX14" fmla="*/ 326203 w 539842"/>
              <a:gd name="connsiteY14" fmla="*/ 381982 h 541115"/>
              <a:gd name="connsiteX15" fmla="*/ 336344 w 539842"/>
              <a:gd name="connsiteY15" fmla="*/ 386038 h 541115"/>
              <a:gd name="connsiteX16" fmla="*/ 346485 w 539842"/>
              <a:gd name="connsiteY16" fmla="*/ 381982 h 541115"/>
              <a:gd name="connsiteX17" fmla="*/ 366767 w 539842"/>
              <a:gd name="connsiteY17" fmla="*/ 361024 h 541115"/>
              <a:gd name="connsiteX18" fmla="*/ 500630 w 539842"/>
              <a:gd name="connsiteY18" fmla="*/ 495563 h 541115"/>
              <a:gd name="connsiteX19" fmla="*/ 482376 w 539842"/>
              <a:gd name="connsiteY19" fmla="*/ 513817 h 541115"/>
              <a:gd name="connsiteX20" fmla="*/ 413417 w 539842"/>
              <a:gd name="connsiteY20" fmla="*/ 540860 h 541115"/>
              <a:gd name="connsiteX21" fmla="*/ 305245 w 539842"/>
              <a:gd name="connsiteY21" fmla="*/ 509084 h 541115"/>
              <a:gd name="connsiteX22" fmla="*/ 262652 w 539842"/>
              <a:gd name="connsiteY22" fmla="*/ 482041 h 541115"/>
              <a:gd name="connsiteX23" fmla="*/ 56449 w 539842"/>
              <a:gd name="connsiteY23" fmla="*/ 269077 h 541115"/>
              <a:gd name="connsiteX24" fmla="*/ 15885 w 539842"/>
              <a:gd name="connsiteY24" fmla="*/ 198090 h 541115"/>
              <a:gd name="connsiteX25" fmla="*/ 335 w 539842"/>
              <a:gd name="connsiteY25" fmla="*/ 110200 h 541115"/>
              <a:gd name="connsiteX26" fmla="*/ 22645 w 539842"/>
              <a:gd name="connsiteY26" fmla="*/ 62198 h 541115"/>
              <a:gd name="connsiteX27" fmla="*/ 44956 w 539842"/>
              <a:gd name="connsiteY27" fmla="*/ 39888 h 541115"/>
              <a:gd name="connsiteX28" fmla="*/ 97013 w 539842"/>
              <a:gd name="connsiteY28" fmla="*/ 0 h 541115"/>
              <a:gd name="connsiteX29" fmla="*/ 117296 w 539842"/>
              <a:gd name="connsiteY29" fmla="*/ 8789 h 541115"/>
              <a:gd name="connsiteX30" fmla="*/ 210594 w 539842"/>
              <a:gd name="connsiteY30" fmla="*/ 101411 h 541115"/>
              <a:gd name="connsiteX31" fmla="*/ 219383 w 539842"/>
              <a:gd name="connsiteY31" fmla="*/ 122370 h 541115"/>
              <a:gd name="connsiteX32" fmla="*/ 210594 w 539842"/>
              <a:gd name="connsiteY32" fmla="*/ 143328 h 541115"/>
              <a:gd name="connsiteX33" fmla="*/ 200453 w 539842"/>
              <a:gd name="connsiteY33" fmla="*/ 153469 h 541115"/>
              <a:gd name="connsiteX34" fmla="*/ 65914 w 539842"/>
              <a:gd name="connsiteY34" fmla="*/ 18930 h 541115"/>
              <a:gd name="connsiteX35" fmla="*/ 76055 w 539842"/>
              <a:gd name="connsiteY35" fmla="*/ 8789 h 541115"/>
              <a:gd name="connsiteX36" fmla="*/ 97013 w 539842"/>
              <a:gd name="connsiteY36" fmla="*/ 0 h 54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39842" h="541115">
                <a:moveTo>
                  <a:pt x="417472" y="321135"/>
                </a:moveTo>
                <a:cubicBezTo>
                  <a:pt x="425585" y="321135"/>
                  <a:pt x="433022" y="324515"/>
                  <a:pt x="438431" y="329924"/>
                </a:cubicBezTo>
                <a:lnTo>
                  <a:pt x="531729" y="423222"/>
                </a:lnTo>
                <a:cubicBezTo>
                  <a:pt x="537138" y="428631"/>
                  <a:pt x="539842" y="436068"/>
                  <a:pt x="539842" y="444181"/>
                </a:cubicBezTo>
                <a:cubicBezTo>
                  <a:pt x="539842" y="452294"/>
                  <a:pt x="536462" y="459730"/>
                  <a:pt x="531053" y="465139"/>
                </a:cubicBezTo>
                <a:lnTo>
                  <a:pt x="520912" y="475280"/>
                </a:lnTo>
                <a:lnTo>
                  <a:pt x="386373" y="340741"/>
                </a:lnTo>
                <a:lnTo>
                  <a:pt x="396514" y="329924"/>
                </a:lnTo>
                <a:cubicBezTo>
                  <a:pt x="401923" y="324515"/>
                  <a:pt x="409360" y="321135"/>
                  <a:pt x="417472" y="321135"/>
                </a:cubicBezTo>
                <a:close/>
                <a:moveTo>
                  <a:pt x="44956" y="39888"/>
                </a:moveTo>
                <a:lnTo>
                  <a:pt x="179495" y="174427"/>
                </a:lnTo>
                <a:lnTo>
                  <a:pt x="158536" y="194709"/>
                </a:lnTo>
                <a:cubicBezTo>
                  <a:pt x="155832" y="197413"/>
                  <a:pt x="154480" y="201470"/>
                  <a:pt x="154480" y="204850"/>
                </a:cubicBezTo>
                <a:cubicBezTo>
                  <a:pt x="154480" y="208231"/>
                  <a:pt x="155832" y="212287"/>
                  <a:pt x="158536" y="214991"/>
                </a:cubicBezTo>
                <a:lnTo>
                  <a:pt x="326203" y="381982"/>
                </a:lnTo>
                <a:cubicBezTo>
                  <a:pt x="328907" y="384686"/>
                  <a:pt x="332964" y="386038"/>
                  <a:pt x="336344" y="386038"/>
                </a:cubicBezTo>
                <a:cubicBezTo>
                  <a:pt x="339724" y="386038"/>
                  <a:pt x="343781" y="384686"/>
                  <a:pt x="346485" y="381982"/>
                </a:cubicBezTo>
                <a:lnTo>
                  <a:pt x="366767" y="361024"/>
                </a:lnTo>
                <a:lnTo>
                  <a:pt x="500630" y="495563"/>
                </a:lnTo>
                <a:lnTo>
                  <a:pt x="482376" y="513817"/>
                </a:lnTo>
                <a:cubicBezTo>
                  <a:pt x="464798" y="532747"/>
                  <a:pt x="439107" y="542888"/>
                  <a:pt x="413417" y="540860"/>
                </a:cubicBezTo>
                <a:cubicBezTo>
                  <a:pt x="374880" y="538155"/>
                  <a:pt x="339048" y="525986"/>
                  <a:pt x="305245" y="509084"/>
                </a:cubicBezTo>
                <a:cubicBezTo>
                  <a:pt x="290371" y="500971"/>
                  <a:pt x="276173" y="492182"/>
                  <a:pt x="262652" y="482041"/>
                </a:cubicBezTo>
                <a:cubicBezTo>
                  <a:pt x="181523" y="424575"/>
                  <a:pt x="111887" y="352235"/>
                  <a:pt x="56449" y="269077"/>
                </a:cubicBezTo>
                <a:cubicBezTo>
                  <a:pt x="40899" y="246767"/>
                  <a:pt x="26702" y="223104"/>
                  <a:pt x="15885" y="198090"/>
                </a:cubicBezTo>
                <a:cubicBezTo>
                  <a:pt x="5743" y="169694"/>
                  <a:pt x="-1693" y="140623"/>
                  <a:pt x="335" y="110200"/>
                </a:cubicBezTo>
                <a:cubicBezTo>
                  <a:pt x="1011" y="91946"/>
                  <a:pt x="9124" y="75044"/>
                  <a:pt x="22645" y="62198"/>
                </a:cubicBezTo>
                <a:cubicBezTo>
                  <a:pt x="28054" y="56790"/>
                  <a:pt x="36167" y="48677"/>
                  <a:pt x="44956" y="39888"/>
                </a:cubicBezTo>
                <a:close/>
                <a:moveTo>
                  <a:pt x="97013" y="0"/>
                </a:moveTo>
                <a:cubicBezTo>
                  <a:pt x="104450" y="0"/>
                  <a:pt x="111887" y="3380"/>
                  <a:pt x="117296" y="8789"/>
                </a:cubicBezTo>
                <a:lnTo>
                  <a:pt x="210594" y="101411"/>
                </a:lnTo>
                <a:cubicBezTo>
                  <a:pt x="216003" y="106820"/>
                  <a:pt x="219383" y="114257"/>
                  <a:pt x="219383" y="122370"/>
                </a:cubicBezTo>
                <a:cubicBezTo>
                  <a:pt x="219383" y="130482"/>
                  <a:pt x="216003" y="137919"/>
                  <a:pt x="210594" y="143328"/>
                </a:cubicBezTo>
                <a:lnTo>
                  <a:pt x="200453" y="153469"/>
                </a:lnTo>
                <a:lnTo>
                  <a:pt x="65914" y="18930"/>
                </a:lnTo>
                <a:lnTo>
                  <a:pt x="76055" y="8789"/>
                </a:lnTo>
                <a:cubicBezTo>
                  <a:pt x="81464" y="3380"/>
                  <a:pt x="89577" y="0"/>
                  <a:pt x="970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38" name="Text Placeholder 8">
            <a:extLst>
              <a:ext uri="{FF2B5EF4-FFF2-40B4-BE49-F238E27FC236}">
                <a16:creationId xmlns:a16="http://schemas.microsoft.com/office/drawing/2014/main" id="{22FDA902-E2B2-82D1-473A-34A141C5D40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954486" y="4874403"/>
            <a:ext cx="283026" cy="459731"/>
          </a:xfrm>
          <a:custGeom>
            <a:avLst/>
            <a:gdLst>
              <a:gd name="connsiteX0" fmla="*/ 141514 w 283026"/>
              <a:gd name="connsiteY0" fmla="*/ 81129 h 459731"/>
              <a:gd name="connsiteX1" fmla="*/ 80667 w 283026"/>
              <a:gd name="connsiteY1" fmla="*/ 141976 h 459731"/>
              <a:gd name="connsiteX2" fmla="*/ 141514 w 283026"/>
              <a:gd name="connsiteY2" fmla="*/ 202823 h 459731"/>
              <a:gd name="connsiteX3" fmla="*/ 202361 w 283026"/>
              <a:gd name="connsiteY3" fmla="*/ 141976 h 459731"/>
              <a:gd name="connsiteX4" fmla="*/ 141514 w 283026"/>
              <a:gd name="connsiteY4" fmla="*/ 81129 h 459731"/>
              <a:gd name="connsiteX5" fmla="*/ 141514 w 283026"/>
              <a:gd name="connsiteY5" fmla="*/ 0 h 459731"/>
              <a:gd name="connsiteX6" fmla="*/ 258475 w 283026"/>
              <a:gd name="connsiteY6" fmla="*/ 62199 h 459731"/>
              <a:gd name="connsiteX7" fmla="*/ 273348 w 283026"/>
              <a:gd name="connsiteY7" fmla="*/ 194034 h 459731"/>
              <a:gd name="connsiteX8" fmla="*/ 209121 w 283026"/>
              <a:gd name="connsiteY8" fmla="*/ 336009 h 459731"/>
              <a:gd name="connsiteX9" fmla="*/ 153683 w 283026"/>
              <a:gd name="connsiteY9" fmla="*/ 452294 h 459731"/>
              <a:gd name="connsiteX10" fmla="*/ 141514 w 283026"/>
              <a:gd name="connsiteY10" fmla="*/ 459731 h 459731"/>
              <a:gd name="connsiteX11" fmla="*/ 129344 w 283026"/>
              <a:gd name="connsiteY11" fmla="*/ 452294 h 459731"/>
              <a:gd name="connsiteX12" fmla="*/ 73906 w 283026"/>
              <a:gd name="connsiteY12" fmla="*/ 336009 h 459731"/>
              <a:gd name="connsiteX13" fmla="*/ 9679 w 283026"/>
              <a:gd name="connsiteY13" fmla="*/ 194034 h 459731"/>
              <a:gd name="connsiteX14" fmla="*/ 24553 w 283026"/>
              <a:gd name="connsiteY14" fmla="*/ 62199 h 459731"/>
              <a:gd name="connsiteX15" fmla="*/ 141514 w 283026"/>
              <a:gd name="connsiteY15" fmla="*/ 0 h 459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3026" h="459731">
                <a:moveTo>
                  <a:pt x="141514" y="81129"/>
                </a:moveTo>
                <a:cubicBezTo>
                  <a:pt x="107710" y="81129"/>
                  <a:pt x="80667" y="108172"/>
                  <a:pt x="80667" y="141976"/>
                </a:cubicBezTo>
                <a:cubicBezTo>
                  <a:pt x="80667" y="175780"/>
                  <a:pt x="107710" y="202823"/>
                  <a:pt x="141514" y="202823"/>
                </a:cubicBezTo>
                <a:cubicBezTo>
                  <a:pt x="175318" y="202823"/>
                  <a:pt x="202361" y="175780"/>
                  <a:pt x="202361" y="141976"/>
                </a:cubicBezTo>
                <a:cubicBezTo>
                  <a:pt x="202361" y="108172"/>
                  <a:pt x="175318" y="81129"/>
                  <a:pt x="141514" y="81129"/>
                </a:cubicBezTo>
                <a:close/>
                <a:moveTo>
                  <a:pt x="141514" y="0"/>
                </a:moveTo>
                <a:cubicBezTo>
                  <a:pt x="188163" y="0"/>
                  <a:pt x="232108" y="22987"/>
                  <a:pt x="258475" y="62199"/>
                </a:cubicBezTo>
                <a:cubicBezTo>
                  <a:pt x="284842" y="100735"/>
                  <a:pt x="290250" y="150089"/>
                  <a:pt x="273348" y="194034"/>
                </a:cubicBezTo>
                <a:lnTo>
                  <a:pt x="209121" y="336009"/>
                </a:lnTo>
                <a:lnTo>
                  <a:pt x="153683" y="452294"/>
                </a:lnTo>
                <a:cubicBezTo>
                  <a:pt x="151655" y="457027"/>
                  <a:pt x="146922" y="459731"/>
                  <a:pt x="141514" y="459731"/>
                </a:cubicBezTo>
                <a:cubicBezTo>
                  <a:pt x="136105" y="459731"/>
                  <a:pt x="131373" y="457027"/>
                  <a:pt x="129344" y="452294"/>
                </a:cubicBezTo>
                <a:lnTo>
                  <a:pt x="73906" y="336009"/>
                </a:lnTo>
                <a:lnTo>
                  <a:pt x="9679" y="194034"/>
                </a:lnTo>
                <a:cubicBezTo>
                  <a:pt x="-7223" y="150089"/>
                  <a:pt x="-1814" y="100735"/>
                  <a:pt x="24553" y="62199"/>
                </a:cubicBezTo>
                <a:cubicBezTo>
                  <a:pt x="50920" y="22987"/>
                  <a:pt x="94865" y="0"/>
                  <a:pt x="1415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655272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0" y="1788160"/>
            <a:ext cx="12192000" cy="328168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3" y="2045548"/>
            <a:ext cx="11017251" cy="1383452"/>
          </a:xfrm>
        </p:spPr>
        <p:txBody>
          <a:bodyPr anchor="b">
            <a:noAutofit/>
          </a:bodyPr>
          <a:lstStyle>
            <a:lvl1pPr algn="ctr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>
            <a:cxnSpLocks/>
          </p:cNvCxnSpPr>
          <p:nvPr userDrawn="1"/>
        </p:nvCxnSpPr>
        <p:spPr>
          <a:xfrm>
            <a:off x="1638300" y="584994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>
            <a:cxnSpLocks/>
          </p:cNvCxnSpPr>
          <p:nvPr userDrawn="1"/>
        </p:nvCxnSpPr>
        <p:spPr>
          <a:xfrm>
            <a:off x="10345266" y="584994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99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587375" y="67287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7376" y="3672238"/>
            <a:ext cx="11017250" cy="1140214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en-US" sz="1800" b="1" dirty="0"/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12838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9705974" y="1788160"/>
            <a:ext cx="2486025" cy="328168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3" y="2045548"/>
            <a:ext cx="5508627" cy="1383452"/>
          </a:xfrm>
        </p:spPr>
        <p:txBody>
          <a:bodyPr anchor="b">
            <a:noAutofit/>
          </a:bodyPr>
          <a:lstStyle>
            <a:lvl1pPr algn="l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>
            <a:cxnSpLocks/>
          </p:cNvCxnSpPr>
          <p:nvPr userDrawn="1"/>
        </p:nvCxnSpPr>
        <p:spPr>
          <a:xfrm>
            <a:off x="1638300" y="584994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>
            <a:cxnSpLocks/>
          </p:cNvCxnSpPr>
          <p:nvPr userDrawn="1"/>
        </p:nvCxnSpPr>
        <p:spPr>
          <a:xfrm>
            <a:off x="10345266" y="584994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99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587375" y="67287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7376" y="3672238"/>
            <a:ext cx="5508626" cy="1140214"/>
          </a:xfrm>
        </p:spPr>
        <p:txBody>
          <a:bodyPr vert="horz" lIns="91440" tIns="45720" rIns="91440" bIns="45720" rtlCol="0">
            <a:noAutofit/>
          </a:bodyPr>
          <a:lstStyle>
            <a:lvl1pPr marL="0" indent="0" algn="l">
              <a:buNone/>
              <a:defRPr lang="en-US" sz="1800" b="1" dirty="0"/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title style</a:t>
            </a:r>
          </a:p>
        </p:txBody>
      </p:sp>
      <p:sp>
        <p:nvSpPr>
          <p:cNvPr id="3" name="Picture Placeholder 6">
            <a:extLst>
              <a:ext uri="{FF2B5EF4-FFF2-40B4-BE49-F238E27FC236}">
                <a16:creationId xmlns:a16="http://schemas.microsoft.com/office/drawing/2014/main" id="{797822D4-3AF1-5B58-2FF0-158DBC5AC59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12125" y="781050"/>
            <a:ext cx="3492500" cy="529590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8519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F68666B-80B7-5FA5-FC9F-2F928A26B010}"/>
              </a:ext>
            </a:extLst>
          </p:cNvPr>
          <p:cNvSpPr/>
          <p:nvPr userDrawn="1"/>
        </p:nvSpPr>
        <p:spPr>
          <a:xfrm>
            <a:off x="1307305" y="2045546"/>
            <a:ext cx="9577390" cy="1383453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7305" y="2045548"/>
            <a:ext cx="9577390" cy="1383452"/>
          </a:xfrm>
        </p:spPr>
        <p:txBody>
          <a:bodyPr anchor="b">
            <a:noAutofit/>
          </a:bodyPr>
          <a:lstStyle>
            <a:lvl1pPr algn="ctr"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A0C2D1-06AD-3620-044D-2EAE71AC87AC}"/>
              </a:ext>
            </a:extLst>
          </p:cNvPr>
          <p:cNvCxnSpPr>
            <a:cxnSpLocks/>
          </p:cNvCxnSpPr>
          <p:nvPr userDrawn="1"/>
        </p:nvCxnSpPr>
        <p:spPr>
          <a:xfrm>
            <a:off x="1638300" y="584994"/>
            <a:ext cx="4267200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0C99D5D-5452-4897-02A9-A1B32F0BE968}"/>
              </a:ext>
            </a:extLst>
          </p:cNvPr>
          <p:cNvCxnSpPr>
            <a:cxnSpLocks/>
          </p:cNvCxnSpPr>
          <p:nvPr userDrawn="1"/>
        </p:nvCxnSpPr>
        <p:spPr>
          <a:xfrm>
            <a:off x="10345266" y="584994"/>
            <a:ext cx="1259359" cy="0"/>
          </a:xfrm>
          <a:prstGeom prst="line">
            <a:avLst/>
          </a:prstGeom>
          <a:ln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587375" y="58499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587375" y="67287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42CA476-8654-0542-5C0B-4F439516AF3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307306" y="3672238"/>
            <a:ext cx="9577388" cy="1140214"/>
          </a:xfrm>
        </p:spPr>
        <p:txBody>
          <a:bodyPr vert="horz" lIns="91440" tIns="45720" rIns="91440" bIns="45720" rtlCol="0">
            <a:noAutofit/>
          </a:bodyPr>
          <a:lstStyle>
            <a:lvl1pPr marL="0" indent="0" algn="ctr">
              <a:buNone/>
              <a:defRPr lang="en-US" sz="1800" b="1" dirty="0"/>
            </a:lvl1pPr>
          </a:lstStyle>
          <a:p>
            <a:pPr marL="228600" lvl="0" indent="-228600">
              <a:lnSpc>
                <a:spcPct val="100000"/>
              </a:lnSpc>
              <a:spcBef>
                <a:spcPts val="0"/>
              </a:spcBef>
            </a:pPr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489986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FB1061-563E-2AD7-21A5-0726FC80557C}"/>
              </a:ext>
            </a:extLst>
          </p:cNvPr>
          <p:cNvSpPr/>
          <p:nvPr userDrawn="1"/>
        </p:nvSpPr>
        <p:spPr>
          <a:xfrm>
            <a:off x="7416800" y="2122260"/>
            <a:ext cx="3088640" cy="4735739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6191248" cy="1325563"/>
          </a:xfrm>
        </p:spPr>
        <p:txBody>
          <a:bodyPr anchor="t">
            <a:noAutofit/>
          </a:bodyPr>
          <a:lstStyle>
            <a:lvl1pPr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609600" y="58466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609600" y="67175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816013"/>
            <a:ext cx="5181600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4400" y="3789000"/>
            <a:ext cx="5181600" cy="2484336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F175D2-EEFE-E4BF-0E57-03025B8F8D6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12125" y="1"/>
            <a:ext cx="4079874" cy="6858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104828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B735EAF-8052-DDCD-6CEC-D825479BEFD3}"/>
              </a:ext>
            </a:extLst>
          </p:cNvPr>
          <p:cNvSpPr/>
          <p:nvPr userDrawn="1"/>
        </p:nvSpPr>
        <p:spPr>
          <a:xfrm>
            <a:off x="6095999" y="-9565"/>
            <a:ext cx="4068763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2281" y="796698"/>
            <a:ext cx="6937543" cy="1325563"/>
          </a:xfrm>
        </p:spPr>
        <p:txBody>
          <a:bodyPr anchor="t">
            <a:noAutofit/>
          </a:bodyPr>
          <a:lstStyle>
            <a:lvl1pPr>
              <a:defRPr sz="4400">
                <a:latin typeface="+mj-lt"/>
                <a:cs typeface="Poppins" pitchFamily="2" charset="77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DCB9F921-8097-7740-47FD-1905F9FE448C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11112" y="0"/>
            <a:ext cx="4068763" cy="684843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DEBCBD63-480F-D96C-B0DF-94EF264BA08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283844" y="2816013"/>
            <a:ext cx="3015979" cy="612569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23F1D198-945D-C96D-60E9-C0AEC5E296E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06240" y="3789000"/>
            <a:ext cx="3015979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BDCD9B2A-F0BB-F9DB-CC75-2EC1683475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9239" y="3789000"/>
            <a:ext cx="3015979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12271BA1-38C2-A7FE-AC76-8EC49BFBBE3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69239" y="2816013"/>
            <a:ext cx="3015979" cy="612569"/>
          </a:xfrm>
        </p:spPr>
        <p:txBody>
          <a:bodyPr anchor="b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4E1DFAB-28D8-B5CE-CCCD-D0320800EDE8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6F2AE28-EF8D-C600-D3CF-2C5F4251A23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26DCEE2-5821-0543-5382-BBE1D8D60E4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307856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0F5496-F166-4C66-0953-3355299F8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9331F09-B47E-3569-0E62-9749FF36E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69FEFE-D208-5657-034A-B36DF9454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EAF9-B52D-4984-A551-66BE7A585FDD}" type="datetimeFigureOut">
              <a:rPr lang="fr-CA" smtClean="0"/>
              <a:t>2025-05-04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7A3B38-060E-0933-143E-8063259FEA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A9FD92-0289-70F0-644A-E0AAD7DBF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9DCF-0A5D-4E35-BAA5-12A5ABF12B3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9077701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796698"/>
            <a:ext cx="6896136" cy="13255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FB318F3-41C4-0F1C-1CBD-D5A32280E575}"/>
              </a:ext>
            </a:extLst>
          </p:cNvPr>
          <p:cNvCxnSpPr>
            <a:cxnSpLocks/>
          </p:cNvCxnSpPr>
          <p:nvPr userDrawn="1"/>
        </p:nvCxnSpPr>
        <p:spPr>
          <a:xfrm>
            <a:off x="609600" y="584664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C43CC35-4750-6912-E49F-E917DF9AB637}"/>
              </a:ext>
            </a:extLst>
          </p:cNvPr>
          <p:cNvCxnSpPr>
            <a:cxnSpLocks/>
          </p:cNvCxnSpPr>
          <p:nvPr userDrawn="1"/>
        </p:nvCxnSpPr>
        <p:spPr>
          <a:xfrm>
            <a:off x="609600" y="671750"/>
            <a:ext cx="30480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399" y="2816012"/>
            <a:ext cx="3165475" cy="61298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45061" y="2816012"/>
            <a:ext cx="3165475" cy="612987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14399" y="3789000"/>
            <a:ext cx="3165475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45061" y="3789000"/>
            <a:ext cx="3165475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39F175D2-EEFE-E4BF-0E57-03025B8F8D6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12126" y="1"/>
            <a:ext cx="4079874" cy="685800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</a:lstStyle>
          <a:p>
            <a:pPr marL="0" lvl="0" indent="0">
              <a:buNone/>
            </a:pP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B2B51C-72FC-C14E-4309-AA93EB901489}"/>
              </a:ext>
            </a:extLst>
          </p:cNvPr>
          <p:cNvSpPr/>
          <p:nvPr userDrawn="1"/>
        </p:nvSpPr>
        <p:spPr>
          <a:xfrm>
            <a:off x="0" y="6273335"/>
            <a:ext cx="12191999" cy="575099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3899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3" y="2816014"/>
            <a:ext cx="2917371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2816014"/>
            <a:ext cx="2917371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3789000"/>
            <a:ext cx="2917371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3789000"/>
            <a:ext cx="2917371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B5F2ABBD-91F5-C70A-C6E7-842745F6A198}"/>
              </a:ext>
            </a:extLst>
          </p:cNvPr>
          <p:cNvSpPr/>
          <p:nvPr userDrawn="1"/>
        </p:nvSpPr>
        <p:spPr>
          <a:xfrm>
            <a:off x="1611313" y="3429000"/>
            <a:ext cx="2468562" cy="34290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5" name="Picture Placeholder 6">
            <a:extLst>
              <a:ext uri="{FF2B5EF4-FFF2-40B4-BE49-F238E27FC236}">
                <a16:creationId xmlns:a16="http://schemas.microsoft.com/office/drawing/2014/main" id="{8B093257-1959-B398-EC8B-53DE3FEC7E4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74723" y="2685822"/>
            <a:ext cx="2408240" cy="358797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EF5EC16-4313-722B-60DA-C87C861CE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633" y="584200"/>
            <a:ext cx="10218735" cy="13255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509281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FB883CC-094E-7039-9807-58F11002611B}"/>
              </a:ext>
            </a:extLst>
          </p:cNvPr>
          <p:cNvSpPr/>
          <p:nvPr userDrawn="1"/>
        </p:nvSpPr>
        <p:spPr>
          <a:xfrm>
            <a:off x="1" y="0"/>
            <a:ext cx="5086346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6633" y="2805128"/>
            <a:ext cx="3085304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12125" y="2816014"/>
            <a:ext cx="3085200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86633" y="3789000"/>
            <a:ext cx="3085304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12124" y="3789000"/>
            <a:ext cx="3085200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FDDBBAD-B928-4819-64F5-80A5AECD71C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610100" y="2171699"/>
            <a:ext cx="2971800" cy="45497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286C0CA-45F4-43BF-39CE-AF6C884AE557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7D54ACE-8F34-7F75-48C9-4ED641D4CE8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415FD36-78E8-35E1-2300-4B2C7D6EA42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73673B6A-7FE7-CBEA-37F7-E32AFBF64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633" y="584200"/>
            <a:ext cx="10218735" cy="13255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640818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E7C7D43-1CC3-3332-AEFC-59ABB023F7AC}"/>
              </a:ext>
            </a:extLst>
          </p:cNvPr>
          <p:cNvSpPr/>
          <p:nvPr userDrawn="1"/>
        </p:nvSpPr>
        <p:spPr>
          <a:xfrm>
            <a:off x="6096000" y="0"/>
            <a:ext cx="3657600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2" y="584200"/>
            <a:ext cx="10210796" cy="13255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90604" y="2816014"/>
            <a:ext cx="2996982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97509" y="2816014"/>
            <a:ext cx="2996982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04418" y="2816014"/>
            <a:ext cx="2996982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87190" y="3789000"/>
            <a:ext cx="2996982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95804" y="3789000"/>
            <a:ext cx="2996982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04417" y="3789000"/>
            <a:ext cx="2996982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80485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2110E5-7C92-C71B-6465-30BF86DFB662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633" y="584200"/>
            <a:ext cx="10218735" cy="13255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2663" y="2816014"/>
            <a:ext cx="3004921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587862" y="2816014"/>
            <a:ext cx="3004921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196477" y="2816014"/>
            <a:ext cx="3004921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79249" y="3789000"/>
            <a:ext cx="3004921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587863" y="3789000"/>
            <a:ext cx="3004921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196476" y="3789000"/>
            <a:ext cx="3004921" cy="2484800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27824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949CF9-AE80-D4A2-E0FC-126A4E8ECBCB}"/>
              </a:ext>
            </a:extLst>
          </p:cNvPr>
          <p:cNvSpPr/>
          <p:nvPr userDrawn="1"/>
        </p:nvSpPr>
        <p:spPr>
          <a:xfrm>
            <a:off x="6096000" y="1"/>
            <a:ext cx="6096000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13" y="4618037"/>
            <a:ext cx="10226720" cy="1325563"/>
          </a:xfrm>
        </p:spPr>
        <p:txBody>
          <a:bodyPr vert="horz" lIns="91440" tIns="45720" rIns="91440" bIns="45720" rtlCol="0" anchor="b">
            <a:noAutofit/>
          </a:bodyPr>
          <a:lstStyle>
            <a:lvl1pPr algn="r"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2612" y="1044592"/>
            <a:ext cx="2925310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FCFA915D-63BE-A1E7-E7C6-A8B7F841C27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75412" y="1044592"/>
            <a:ext cx="2925310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2D2F8532-EAC1-4C87-C49E-5B099E83972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284028" y="1044592"/>
            <a:ext cx="2925310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82616" y="2017578"/>
            <a:ext cx="2925306" cy="213804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2A8B99F6-09B0-9487-3A2A-0062188384B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675414" y="2017578"/>
            <a:ext cx="2925306" cy="213804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2F86FE2-AC0C-C76C-B2BD-9A02FA2E020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284027" y="2017578"/>
            <a:ext cx="2925306" cy="213804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B524F7C-11B8-F60C-E83B-9AACF2D352BC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7D2EC51-1EAA-481F-44F5-ECB577FE4A67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F9A4461-7022-1216-67C2-4282A5ED0F7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619919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 T2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72110E5-7C92-C71B-6465-30BF86DFB662}"/>
              </a:ext>
            </a:extLst>
          </p:cNvPr>
          <p:cNvSpPr/>
          <p:nvPr userDrawn="1"/>
        </p:nvSpPr>
        <p:spPr>
          <a:xfrm>
            <a:off x="0" y="4169646"/>
            <a:ext cx="12192000" cy="2688354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C9E92B-FE67-1F3D-DCA0-195195A4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633" y="584200"/>
            <a:ext cx="10218735" cy="1325563"/>
          </a:xfrm>
        </p:spPr>
        <p:txBody>
          <a:bodyPr vert="horz" lIns="91440" tIns="45720" rIns="91440" bIns="45720" rtlCol="0" anchor="t">
            <a:noAutofit/>
          </a:bodyPr>
          <a:lstStyle>
            <a:lvl1pPr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06E8DC-A0CF-0798-ADF8-761E7E68BA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82663" y="2075369"/>
            <a:ext cx="4381817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267078C8-F910-8FC3-7286-ADF1FB40862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79249" y="3048355"/>
            <a:ext cx="4381817" cy="76605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D6D6C6E-0AF7-097B-00D3-B11D4ABCF056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194A3A8-0C54-0EBA-32C0-12874778943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0BA16B-ED19-CA06-B3D9-88434DB529AB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105696B9-1651-4668-177F-DEFBAD23C9A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23551" y="2075369"/>
            <a:ext cx="4381817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CC4B88AC-B200-B249-24B1-8ED542BCED5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20137" y="3048355"/>
            <a:ext cx="4381817" cy="76605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D8C17CFE-3579-40B3-2632-589562FA116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982663" y="4534762"/>
            <a:ext cx="4381817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0F4DD490-986F-987A-AEBB-FB105AA3DA1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979249" y="5507748"/>
            <a:ext cx="4381817" cy="76605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A8563D8-A319-24AB-F350-8A68121AE77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823551" y="4534762"/>
            <a:ext cx="4381817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ABE82BA-0AB6-8EC4-C921-C69F620CB675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820137" y="5507748"/>
            <a:ext cx="4381817" cy="766052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8651024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</p15:sldGuideLst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Contents C4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A77A9C2-D01E-51F0-0FE4-1349E66F37B3}"/>
              </a:ext>
            </a:extLst>
          </p:cNvPr>
          <p:cNvSpPr/>
          <p:nvPr userDrawn="1"/>
        </p:nvSpPr>
        <p:spPr>
          <a:xfrm>
            <a:off x="0" y="5626100"/>
            <a:ext cx="12192000" cy="12319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0"/>
            <a:ext cx="10226675" cy="1325563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Table Placeholder 6">
            <a:extLst>
              <a:ext uri="{FF2B5EF4-FFF2-40B4-BE49-F238E27FC236}">
                <a16:creationId xmlns:a16="http://schemas.microsoft.com/office/drawing/2014/main" id="{46DDED33-F951-92DC-9C06-63695619BBDF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982662" y="3429000"/>
            <a:ext cx="10226676" cy="2844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</a:lstStyle>
          <a:p>
            <a:endParaRPr lang="en-GB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48233E-B05B-E911-700E-801B9296783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987189" y="2269763"/>
            <a:ext cx="10222147" cy="816337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5871282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adial Bars C41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0"/>
            <a:ext cx="10226675" cy="1325563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37CDB10-DA5D-1EE9-AE4F-F25CCBAE25B0}"/>
              </a:ext>
            </a:extLst>
          </p:cNvPr>
          <p:cNvSpPr/>
          <p:nvPr userDrawn="1"/>
        </p:nvSpPr>
        <p:spPr>
          <a:xfrm>
            <a:off x="5461404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A6A04D99-E55F-8218-8755-379F80E7EBE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461404" y="2269763"/>
            <a:ext cx="1269190" cy="1269190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4D337958-8F07-5AAF-7888-FB7F0004A57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590680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8885573-5AF5-ED93-C553-335A208ADD6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637314" y="4008416"/>
            <a:ext cx="2917371" cy="61298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15FDD13A-74C6-9F9A-E258-A8695432A19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637314" y="4981404"/>
            <a:ext cx="2917371" cy="12923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0A72F78-3AC4-D09F-16CD-749151E30F1E}"/>
              </a:ext>
            </a:extLst>
          </p:cNvPr>
          <p:cNvSpPr/>
          <p:nvPr userDrawn="1"/>
        </p:nvSpPr>
        <p:spPr>
          <a:xfrm>
            <a:off x="9116055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E52CD714-4175-F01B-723E-34709C3D1FE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16055" y="2269763"/>
            <a:ext cx="1269190" cy="1269190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56FAE53C-996B-DD95-85E9-2E3038FB901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245331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CC303A69-602F-A36A-9A9E-EE4D0AB6235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291965" y="4008416"/>
            <a:ext cx="2917371" cy="61298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E61947B-1C96-D600-646B-A0B608618F02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291965" y="4981404"/>
            <a:ext cx="2917371" cy="12923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B0C740-9C9D-361C-4012-372CB4681983}"/>
              </a:ext>
            </a:extLst>
          </p:cNvPr>
          <p:cNvSpPr/>
          <p:nvPr userDrawn="1"/>
        </p:nvSpPr>
        <p:spPr>
          <a:xfrm>
            <a:off x="1611313" y="3429000"/>
            <a:ext cx="2468562" cy="34290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555AA1C-1C5A-333A-24F5-C6F1995B425B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82661" y="2269763"/>
            <a:ext cx="2400301" cy="400403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</a:lstStyle>
          <a:p>
            <a:pPr marL="0" lv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81419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adial Bars C42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0"/>
            <a:ext cx="10226675" cy="1325563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3198F37-3BF6-F353-88A7-EC7B3896DB31}"/>
              </a:ext>
            </a:extLst>
          </p:cNvPr>
          <p:cNvSpPr/>
          <p:nvPr userDrawn="1"/>
        </p:nvSpPr>
        <p:spPr>
          <a:xfrm>
            <a:off x="1806753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43AAF754-AFB2-7B0F-C9D5-723C7F747F9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806753" y="2269763"/>
            <a:ext cx="1269190" cy="1269190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486EB249-DC17-B35E-6295-7911453EBB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936029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9C13F117-62CD-3060-85FD-14552A5345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2663" y="4008416"/>
            <a:ext cx="2917371" cy="61298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FA370F15-4A8B-E6DC-3995-E9DCC612960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82663" y="4981404"/>
            <a:ext cx="2917371" cy="12923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37CDB10-DA5D-1EE9-AE4F-F25CCBAE25B0}"/>
              </a:ext>
            </a:extLst>
          </p:cNvPr>
          <p:cNvSpPr/>
          <p:nvPr userDrawn="1"/>
        </p:nvSpPr>
        <p:spPr>
          <a:xfrm>
            <a:off x="5461404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2" name="Text Placeholder 14">
            <a:extLst>
              <a:ext uri="{FF2B5EF4-FFF2-40B4-BE49-F238E27FC236}">
                <a16:creationId xmlns:a16="http://schemas.microsoft.com/office/drawing/2014/main" id="{A6A04D99-E55F-8218-8755-379F80E7EBE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461404" y="2269763"/>
            <a:ext cx="1269190" cy="1269190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3" name="Text Placeholder 6">
            <a:extLst>
              <a:ext uri="{FF2B5EF4-FFF2-40B4-BE49-F238E27FC236}">
                <a16:creationId xmlns:a16="http://schemas.microsoft.com/office/drawing/2014/main" id="{4D337958-8F07-5AAF-7888-FB7F0004A57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590680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58885573-5AF5-ED93-C553-335A208ADD6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637314" y="4008416"/>
            <a:ext cx="2917371" cy="61298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15FDD13A-74C6-9F9A-E258-A8695432A19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637314" y="4981404"/>
            <a:ext cx="2917371" cy="12923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0A72F78-3AC4-D09F-16CD-749151E30F1E}"/>
              </a:ext>
            </a:extLst>
          </p:cNvPr>
          <p:cNvSpPr/>
          <p:nvPr userDrawn="1"/>
        </p:nvSpPr>
        <p:spPr>
          <a:xfrm>
            <a:off x="9116055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GB"/>
          </a:p>
        </p:txBody>
      </p:sp>
      <p:sp>
        <p:nvSpPr>
          <p:cNvPr id="27" name="Text Placeholder 14">
            <a:extLst>
              <a:ext uri="{FF2B5EF4-FFF2-40B4-BE49-F238E27FC236}">
                <a16:creationId xmlns:a16="http://schemas.microsoft.com/office/drawing/2014/main" id="{E52CD714-4175-F01B-723E-34709C3D1FE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116055" y="2269763"/>
            <a:ext cx="1269190" cy="1269190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marL="0" indent="0" algn="ctr"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56FAE53C-996B-DD95-85E9-2E3038FB9018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245331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CC303A69-602F-A36A-9A9E-EE4D0AB6235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8291965" y="4008416"/>
            <a:ext cx="2917371" cy="61298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FE61947B-1C96-D600-646B-A0B608618F02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291965" y="4981404"/>
            <a:ext cx="2917371" cy="12923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8361502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EFB4EC-6A4C-5C14-2990-DA2E95FDE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C14C10F-6FF7-0010-4431-73E32A088A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FF197AC-4B40-8DCE-141F-5EDA0E0A1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8EA2CC-894D-6BD1-4B8B-14A24027B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EAF9-B52D-4984-A551-66BE7A585FDD}" type="datetimeFigureOut">
              <a:rPr lang="fr-CA" smtClean="0"/>
              <a:t>2025-05-04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4B76D1-C6A9-2181-09DB-B6E314F1F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AC4734-5485-7B84-5778-C177F03E6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9DCF-0A5D-4E35-BAA5-12A5ABF12B3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6885010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adial Bars C43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0"/>
            <a:ext cx="10226675" cy="1325563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3198F37-3BF6-F353-88A7-EC7B3896DB31}"/>
              </a:ext>
            </a:extLst>
          </p:cNvPr>
          <p:cNvSpPr/>
          <p:nvPr userDrawn="1"/>
        </p:nvSpPr>
        <p:spPr>
          <a:xfrm>
            <a:off x="1480498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14">
            <a:extLst>
              <a:ext uri="{FF2B5EF4-FFF2-40B4-BE49-F238E27FC236}">
                <a16:creationId xmlns:a16="http://schemas.microsoft.com/office/drawing/2014/main" id="{43AAF754-AFB2-7B0F-C9D5-723C7F747F9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480498" y="2269763"/>
            <a:ext cx="1269190" cy="1269190"/>
          </a:xfrm>
          <a:prstGeom prst="arc">
            <a:avLst>
              <a:gd name="adj1" fmla="val 16200000"/>
              <a:gd name="adj2" fmla="val 7873319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486EB249-DC17-B35E-6295-7911453EBB3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609774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9C13F117-62CD-3060-85FD-14552A53450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982662" y="4008416"/>
            <a:ext cx="2264864" cy="61298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FA370F15-4A8B-E6DC-3995-E9DCC612960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82662" y="4981404"/>
            <a:ext cx="2264864" cy="12923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5D450D8-03FC-4EFA-A2D5-44FAE81334B2}"/>
              </a:ext>
            </a:extLst>
          </p:cNvPr>
          <p:cNvSpPr/>
          <p:nvPr userDrawn="1"/>
        </p:nvSpPr>
        <p:spPr>
          <a:xfrm>
            <a:off x="4134435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laceholder 14">
            <a:extLst>
              <a:ext uri="{FF2B5EF4-FFF2-40B4-BE49-F238E27FC236}">
                <a16:creationId xmlns:a16="http://schemas.microsoft.com/office/drawing/2014/main" id="{CA1725AD-D3F3-4C43-A9CE-D923157D1EB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134435" y="2269763"/>
            <a:ext cx="1269190" cy="1269190"/>
          </a:xfrm>
          <a:prstGeom prst="arc">
            <a:avLst>
              <a:gd name="adj1" fmla="val 16200000"/>
              <a:gd name="adj2" fmla="val 7873319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5A5A4432-49BE-85C3-371F-61947F2EFFB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63711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C7DEE162-DE7F-280F-3FCD-C14B9C993973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3636599" y="4008416"/>
            <a:ext cx="2264864" cy="61298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35590AC1-AE92-BA30-A559-CC995EAC4503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3636599" y="4981404"/>
            <a:ext cx="2264864" cy="12923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6B475C3-04A6-711E-5322-383741AA50A0}"/>
              </a:ext>
            </a:extLst>
          </p:cNvPr>
          <p:cNvSpPr/>
          <p:nvPr userDrawn="1"/>
        </p:nvSpPr>
        <p:spPr>
          <a:xfrm>
            <a:off x="6788372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 Placeholder 14">
            <a:extLst>
              <a:ext uri="{FF2B5EF4-FFF2-40B4-BE49-F238E27FC236}">
                <a16:creationId xmlns:a16="http://schemas.microsoft.com/office/drawing/2014/main" id="{8DB54B20-FE22-8EB2-3645-87067CB5CE8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788372" y="2269763"/>
            <a:ext cx="1269190" cy="1269190"/>
          </a:xfrm>
          <a:prstGeom prst="arc">
            <a:avLst>
              <a:gd name="adj1" fmla="val 16200000"/>
              <a:gd name="adj2" fmla="val 7873319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01A99640-BD8F-1C2E-7917-E427E2C9E8E5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917648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35576649-3C0B-389C-A412-15DA9006199F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6290536" y="4008416"/>
            <a:ext cx="2264864" cy="61298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C1B49E62-70C1-5A3E-C9DE-30D3B9A1317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290536" y="4981404"/>
            <a:ext cx="2264864" cy="12923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02FB53EF-67A9-1D0C-83D1-C2E775568ADC}"/>
              </a:ext>
            </a:extLst>
          </p:cNvPr>
          <p:cNvSpPr/>
          <p:nvPr userDrawn="1"/>
        </p:nvSpPr>
        <p:spPr>
          <a:xfrm>
            <a:off x="9442309" y="2269763"/>
            <a:ext cx="1269190" cy="1269190"/>
          </a:xfrm>
          <a:prstGeom prst="ellipse">
            <a:avLst/>
          </a:prstGeom>
          <a:noFill/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 Placeholder 14">
            <a:extLst>
              <a:ext uri="{FF2B5EF4-FFF2-40B4-BE49-F238E27FC236}">
                <a16:creationId xmlns:a16="http://schemas.microsoft.com/office/drawing/2014/main" id="{478AA837-7F82-20FE-7D9B-15D8330F1F7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9442309" y="2269763"/>
            <a:ext cx="1269190" cy="1269190"/>
          </a:xfrm>
          <a:prstGeom prst="arc">
            <a:avLst>
              <a:gd name="adj1" fmla="val 16200000"/>
              <a:gd name="adj2" fmla="val 7873319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marL="0" indent="0" algn="ctr">
              <a:buNone/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33" name="Text Placeholder 6">
            <a:extLst>
              <a:ext uri="{FF2B5EF4-FFF2-40B4-BE49-F238E27FC236}">
                <a16:creationId xmlns:a16="http://schemas.microsoft.com/office/drawing/2014/main" id="{EE905A64-E16A-360D-D9B9-01DADCD6FEC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571585" y="2609036"/>
            <a:ext cx="1010638" cy="610146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  <a:cs typeface="Poppins" panose="00000500000000000000" pitchFamily="2" charset="0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2A4709B7-AEF9-3384-236D-2687210D4A30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944473" y="4008416"/>
            <a:ext cx="2264864" cy="612987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6FBD3968-FABA-F405-A8DD-5F750F5E0A25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8944473" y="4981404"/>
            <a:ext cx="2264864" cy="1292396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373540803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152D7932-D56E-1D42-DC6F-A66A68AB2585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0"/>
            <a:ext cx="10226675" cy="1325563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268AD303-B665-9A3B-C70C-1ECF9E7F144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823551" y="2075369"/>
            <a:ext cx="4381817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EC4C7562-D6F5-2BEF-1529-F57822CF673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20137" y="3048354"/>
            <a:ext cx="4381817" cy="3225445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7" name="Chart Placeholder 26">
            <a:extLst>
              <a:ext uri="{FF2B5EF4-FFF2-40B4-BE49-F238E27FC236}">
                <a16:creationId xmlns:a16="http://schemas.microsoft.com/office/drawing/2014/main" id="{6104ED45-6F4E-1D7F-AEE0-1E8D4C1CB1A7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982663" y="2074863"/>
            <a:ext cx="4465638" cy="419893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/>
            </a:lvl1pPr>
          </a:lstStyle>
          <a:p>
            <a:pPr marL="0" lv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5250442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152D7932-D56E-1D42-DC6F-A66A68AB2585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0"/>
            <a:ext cx="10226675" cy="1325563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268AD303-B665-9A3B-C70C-1ECF9E7F144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86076" y="2075369"/>
            <a:ext cx="4381817" cy="612986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EC4C7562-D6F5-2BEF-1529-F57822CF6733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82662" y="3048354"/>
            <a:ext cx="4381817" cy="3225445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7" name="Chart Placeholder 26">
            <a:extLst>
              <a:ext uri="{FF2B5EF4-FFF2-40B4-BE49-F238E27FC236}">
                <a16:creationId xmlns:a16="http://schemas.microsoft.com/office/drawing/2014/main" id="{6104ED45-6F4E-1D7F-AEE0-1E8D4C1CB1A7}"/>
              </a:ext>
            </a:extLst>
          </p:cNvPr>
          <p:cNvSpPr>
            <a:spLocks noGrp="1"/>
          </p:cNvSpPr>
          <p:nvPr>
            <p:ph type="chart" sz="quarter" idx="19"/>
          </p:nvPr>
        </p:nvSpPr>
        <p:spPr>
          <a:xfrm>
            <a:off x="6740286" y="2074863"/>
            <a:ext cx="4465638" cy="419893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GB"/>
            </a:lvl1pPr>
          </a:lstStyle>
          <a:p>
            <a:pPr marL="0" lv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272201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1"/>
            <a:ext cx="10226675" cy="781058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9E5EEC-A817-4F7C-1658-5B81533A0F4D}"/>
              </a:ext>
            </a:extLst>
          </p:cNvPr>
          <p:cNvSpPr/>
          <p:nvPr userDrawn="1"/>
        </p:nvSpPr>
        <p:spPr>
          <a:xfrm>
            <a:off x="0" y="4097868"/>
            <a:ext cx="12191999" cy="276013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61C2C9-4D10-ED6D-CCC2-1E9F1FDD2A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0790" y="4395893"/>
            <a:ext cx="3173490" cy="423333"/>
          </a:xfrm>
          <a:noFill/>
        </p:spPr>
        <p:txBody>
          <a:bodyPr wrap="none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73D6B2A-4BEB-40DA-D4B7-5D6711B95B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6" y="5179227"/>
            <a:ext cx="3173490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D18AC383-0A43-450E-4BB3-622B98CCEEA9}"/>
              </a:ext>
            </a:extLst>
          </p:cNvPr>
          <p:cNvSpPr/>
          <p:nvPr userDrawn="1"/>
        </p:nvSpPr>
        <p:spPr>
          <a:xfrm>
            <a:off x="587376" y="3847253"/>
            <a:ext cx="11459737" cy="480906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CC23EF0-CCB9-7631-5893-173C23662E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4690" y="3484167"/>
            <a:ext cx="2539787" cy="423333"/>
          </a:xfrm>
          <a:noFill/>
        </p:spPr>
        <p:txBody>
          <a:bodyPr wrap="none" rtlCol="0" anchor="ctr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Milestone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6D05B911-6FF2-6C6D-1B31-D7875290D3F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7834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E88EB121-505C-A5CB-4EDD-638357D3F8D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5806" y="339721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355C327-1EAD-122E-76FB-A306501730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510962" y="1495926"/>
            <a:ext cx="3173490" cy="423333"/>
          </a:xfrm>
          <a:noFill/>
        </p:spPr>
        <p:txBody>
          <a:bodyPr wrap="none" rtlCol="0">
            <a:noAutofit/>
          </a:bodyPr>
          <a:lstStyle>
            <a:lvl1pPr marL="0" indent="0" algn="l">
              <a:buFont typeface="Arial" panose="020B0604020202020204" pitchFamily="34" charset="0"/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8BD62B8-5615-EDE2-EEEF-3269AFB9843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507548" y="2279260"/>
            <a:ext cx="3173490" cy="1094573"/>
          </a:xfr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82196229-9474-38A4-195D-16EF25CFDFC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84862" y="4267368"/>
            <a:ext cx="2539787" cy="423333"/>
          </a:xfrm>
          <a:noFill/>
        </p:spPr>
        <p:txBody>
          <a:bodyPr wrap="none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Milestone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FBC3734A-9014-E02E-D881-452851CE209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808006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15" name="Text Placeholder 37">
            <a:extLst>
              <a:ext uri="{FF2B5EF4-FFF2-40B4-BE49-F238E27FC236}">
                <a16:creationId xmlns:a16="http://schemas.microsoft.com/office/drawing/2014/main" id="{1DF941D1-0EFC-0B05-819B-85FD2BB7AD1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 flipV="1">
            <a:off x="4825978" y="4084784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92E5B2CA-EAA5-5994-683F-5D58C6E2FD1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431134" y="4395893"/>
            <a:ext cx="3173490" cy="423333"/>
          </a:xfrm>
          <a:noFill/>
        </p:spPr>
        <p:txBody>
          <a:bodyPr wrap="none" rtlCol="0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6CDC4B5-6750-3FF7-B619-C13BDE1822F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27720" y="5179227"/>
            <a:ext cx="3173490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29970677-3370-4011-8DDF-AA7FB9DC18B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805034" y="3484167"/>
            <a:ext cx="2539787" cy="423333"/>
          </a:xfrm>
          <a:noFill/>
        </p:spPr>
        <p:txBody>
          <a:bodyPr wrap="none" rtlCol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Milestone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429CAD44-6F2E-06C7-7AAA-C96264677B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28178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20" name="Text Placeholder 37">
            <a:extLst>
              <a:ext uri="{FF2B5EF4-FFF2-40B4-BE49-F238E27FC236}">
                <a16:creationId xmlns:a16="http://schemas.microsoft.com/office/drawing/2014/main" id="{9A8A885D-2E30-A95C-053D-F6355B5A719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746150" y="339721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044649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1"/>
            <a:ext cx="10226675" cy="781058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9E5EEC-A817-4F7C-1658-5B81533A0F4D}"/>
              </a:ext>
            </a:extLst>
          </p:cNvPr>
          <p:cNvSpPr/>
          <p:nvPr userDrawn="1"/>
        </p:nvSpPr>
        <p:spPr>
          <a:xfrm>
            <a:off x="0" y="4097868"/>
            <a:ext cx="12191999" cy="276013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61C2C9-4D10-ED6D-CCC2-1E9F1FDD2A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0790" y="4395893"/>
            <a:ext cx="2638185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73D6B2A-4BEB-40DA-D4B7-5D6711B95B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6" y="5179227"/>
            <a:ext cx="2638185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D18AC383-0A43-450E-4BB3-622B98CCEEA9}"/>
              </a:ext>
            </a:extLst>
          </p:cNvPr>
          <p:cNvSpPr/>
          <p:nvPr userDrawn="1"/>
        </p:nvSpPr>
        <p:spPr>
          <a:xfrm>
            <a:off x="587376" y="3847253"/>
            <a:ext cx="11459737" cy="480906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CC23EF0-CCB9-7631-5893-173C23662E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4690" y="3484167"/>
            <a:ext cx="2111375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6D05B911-6FF2-6C6D-1B31-D7875290D3F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7834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E88EB121-505C-A5CB-4EDD-638357D3F8D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5806" y="339721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5F1CF3D7-D6F0-00E0-514C-BE0D7B4F1BB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381885" y="1725260"/>
            <a:ext cx="2638185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EE110014-5113-3EAB-EA0C-2C4A0D26AC4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378471" y="2508594"/>
            <a:ext cx="2638185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B0B2218D-7892-865A-9269-8F7CB77EF6E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755785" y="4261634"/>
            <a:ext cx="2111375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9826A137-9EE9-DBF7-02EF-10A8F53142F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678929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43" name="Text Placeholder 42">
            <a:extLst>
              <a:ext uri="{FF2B5EF4-FFF2-40B4-BE49-F238E27FC236}">
                <a16:creationId xmlns:a16="http://schemas.microsoft.com/office/drawing/2014/main" id="{818098BA-EDF5-70C1-9DDB-2D872F98829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 flipV="1">
            <a:off x="3696901" y="4081587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963E044A-0854-3254-F81C-5F8453A186C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172980" y="4395893"/>
            <a:ext cx="2638185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F4A60265-606F-B99A-2B16-D7324BEBA72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169566" y="5179227"/>
            <a:ext cx="2638185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98828D7D-0668-CA35-2CAD-FC717E71C5D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546880" y="3484167"/>
            <a:ext cx="2111375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FFECE995-3701-5C12-9D8F-4DA73E1B018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470024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6E0E5E27-916F-613B-634E-E166366FB3A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487996" y="339721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DCE45788-7A79-F6B2-443A-427BE234AC1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964075" y="1725260"/>
            <a:ext cx="2638185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50" name="Text Placeholder 7">
            <a:extLst>
              <a:ext uri="{FF2B5EF4-FFF2-40B4-BE49-F238E27FC236}">
                <a16:creationId xmlns:a16="http://schemas.microsoft.com/office/drawing/2014/main" id="{42F4A986-934A-4734-9712-8262BC7D9CF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60661" y="2508594"/>
            <a:ext cx="2638185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:a16="http://schemas.microsoft.com/office/drawing/2014/main" id="{186262C1-71EC-CE23-F6A4-6036450E58A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37975" y="4261634"/>
            <a:ext cx="2111375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7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52" name="Text Placeholder 7">
            <a:extLst>
              <a:ext uri="{FF2B5EF4-FFF2-40B4-BE49-F238E27FC236}">
                <a16:creationId xmlns:a16="http://schemas.microsoft.com/office/drawing/2014/main" id="{7F63AFE5-E418-F825-AB60-FCBBDB2D4413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261119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53" name="Text Placeholder 52">
            <a:extLst>
              <a:ext uri="{FF2B5EF4-FFF2-40B4-BE49-F238E27FC236}">
                <a16:creationId xmlns:a16="http://schemas.microsoft.com/office/drawing/2014/main" id="{6E063F6E-E364-ACD3-D3E6-DAF57028DFE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 flipV="1">
            <a:off x="9279091" y="4081587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04525898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1"/>
            <a:ext cx="10226675" cy="781058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9E5EEC-A817-4F7C-1658-5B81533A0F4D}"/>
              </a:ext>
            </a:extLst>
          </p:cNvPr>
          <p:cNvSpPr/>
          <p:nvPr userDrawn="1"/>
        </p:nvSpPr>
        <p:spPr>
          <a:xfrm>
            <a:off x="0" y="4084320"/>
            <a:ext cx="12191999" cy="277368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61C2C9-4D10-ED6D-CCC2-1E9F1FDD2A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0791" y="4395893"/>
            <a:ext cx="2067502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73D6B2A-4BEB-40DA-D4B7-5D6711B95B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7" y="5179227"/>
            <a:ext cx="2067502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D18AC383-0A43-450E-4BB3-622B98CCEEA9}"/>
              </a:ext>
            </a:extLst>
          </p:cNvPr>
          <p:cNvSpPr/>
          <p:nvPr userDrawn="1"/>
        </p:nvSpPr>
        <p:spPr>
          <a:xfrm>
            <a:off x="587376" y="3847253"/>
            <a:ext cx="11459737" cy="480906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CC23EF0-CCB9-7631-5893-173C23662E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4691" y="3484167"/>
            <a:ext cx="1690188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6D05B911-6FF2-6C6D-1B31-D7875290D3F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7834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E88EB121-505C-A5CB-4EDD-638357D3F8D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5806" y="339721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A55D6897-9E6A-5267-8A17-FAC640C0596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823473" y="1728013"/>
            <a:ext cx="2067502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27078301-377D-286F-9067-CC583F744A9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820059" y="2511347"/>
            <a:ext cx="2067502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F1119639-B6DC-E663-01C8-EB8BAAD734F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197373" y="4258742"/>
            <a:ext cx="1690188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35" name="Text Placeholder 7">
            <a:extLst>
              <a:ext uri="{FF2B5EF4-FFF2-40B4-BE49-F238E27FC236}">
                <a16:creationId xmlns:a16="http://schemas.microsoft.com/office/drawing/2014/main" id="{7B6D9838-D931-E9B0-922A-4986920FA23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120516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36" name="Text Placeholder 37">
            <a:extLst>
              <a:ext uri="{FF2B5EF4-FFF2-40B4-BE49-F238E27FC236}">
                <a16:creationId xmlns:a16="http://schemas.microsoft.com/office/drawing/2014/main" id="{6651D1C3-7761-EA47-F53A-83048BA81D1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 flipV="1">
            <a:off x="3138488" y="409164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4779163C-C8AA-E3FC-B7FD-99A42B2B556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056155" y="4395893"/>
            <a:ext cx="2067502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1B05E230-3912-FE5D-61FE-AC465718E88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052741" y="5179227"/>
            <a:ext cx="2067502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55" name="Text Placeholder 7">
            <a:extLst>
              <a:ext uri="{FF2B5EF4-FFF2-40B4-BE49-F238E27FC236}">
                <a16:creationId xmlns:a16="http://schemas.microsoft.com/office/drawing/2014/main" id="{19BACF2C-F4F1-F4B1-5D76-004E6CCC4E0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430055" y="3484167"/>
            <a:ext cx="1690188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56" name="Text Placeholder 7">
            <a:extLst>
              <a:ext uri="{FF2B5EF4-FFF2-40B4-BE49-F238E27FC236}">
                <a16:creationId xmlns:a16="http://schemas.microsoft.com/office/drawing/2014/main" id="{3FBC3B0F-F4A8-4DC4-DDD4-D3A36E8A61A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353198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57" name="Text Placeholder 37">
            <a:extLst>
              <a:ext uri="{FF2B5EF4-FFF2-40B4-BE49-F238E27FC236}">
                <a16:creationId xmlns:a16="http://schemas.microsoft.com/office/drawing/2014/main" id="{31D447B7-1395-9D9A-208D-384C08F1626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371170" y="339721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58" name="Text Placeholder 7">
            <a:extLst>
              <a:ext uri="{FF2B5EF4-FFF2-40B4-BE49-F238E27FC236}">
                <a16:creationId xmlns:a16="http://schemas.microsoft.com/office/drawing/2014/main" id="{1D07862A-5B23-0044-8CE4-F6A221EBF32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288837" y="1728013"/>
            <a:ext cx="2067502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59" name="Text Placeholder 7">
            <a:extLst>
              <a:ext uri="{FF2B5EF4-FFF2-40B4-BE49-F238E27FC236}">
                <a16:creationId xmlns:a16="http://schemas.microsoft.com/office/drawing/2014/main" id="{D6B6CB30-262C-6187-0C1C-55421AF8048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285423" y="2511347"/>
            <a:ext cx="2067502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0" name="Text Placeholder 7">
            <a:extLst>
              <a:ext uri="{FF2B5EF4-FFF2-40B4-BE49-F238E27FC236}">
                <a16:creationId xmlns:a16="http://schemas.microsoft.com/office/drawing/2014/main" id="{5ABC58D2-B87D-BB4A-29CF-B645D14BCA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662737" y="4258742"/>
            <a:ext cx="1690188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61" name="Text Placeholder 7">
            <a:extLst>
              <a:ext uri="{FF2B5EF4-FFF2-40B4-BE49-F238E27FC236}">
                <a16:creationId xmlns:a16="http://schemas.microsoft.com/office/drawing/2014/main" id="{A271CCA1-C861-BA92-26BB-08558D1EAC2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585880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62" name="Text Placeholder 37">
            <a:extLst>
              <a:ext uri="{FF2B5EF4-FFF2-40B4-BE49-F238E27FC236}">
                <a16:creationId xmlns:a16="http://schemas.microsoft.com/office/drawing/2014/main" id="{0C049EBE-43F7-79A8-2065-6B384929434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 flipV="1">
            <a:off x="7603852" y="409164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63" name="Text Placeholder 7">
            <a:extLst>
              <a:ext uri="{FF2B5EF4-FFF2-40B4-BE49-F238E27FC236}">
                <a16:creationId xmlns:a16="http://schemas.microsoft.com/office/drawing/2014/main" id="{492CC3B8-8A0F-A348-FB3D-D7976550BFE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9521518" y="4395893"/>
            <a:ext cx="2067502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64" name="Text Placeholder 7">
            <a:extLst>
              <a:ext uri="{FF2B5EF4-FFF2-40B4-BE49-F238E27FC236}">
                <a16:creationId xmlns:a16="http://schemas.microsoft.com/office/drawing/2014/main" id="{738882A6-C5D0-0373-B0FA-BF7FBE82E7B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9518104" y="5179227"/>
            <a:ext cx="2067502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5" name="Text Placeholder 7">
            <a:extLst>
              <a:ext uri="{FF2B5EF4-FFF2-40B4-BE49-F238E27FC236}">
                <a16:creationId xmlns:a16="http://schemas.microsoft.com/office/drawing/2014/main" id="{60BA9DE5-F5A7-2467-7A00-F6CC4607A5F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895418" y="3484167"/>
            <a:ext cx="1690188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66" name="Text Placeholder 7">
            <a:extLst>
              <a:ext uri="{FF2B5EF4-FFF2-40B4-BE49-F238E27FC236}">
                <a16:creationId xmlns:a16="http://schemas.microsoft.com/office/drawing/2014/main" id="{816103EB-5462-E08B-3F12-901D5DBC67AE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818561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67" name="Text Placeholder 37">
            <a:extLst>
              <a:ext uri="{FF2B5EF4-FFF2-40B4-BE49-F238E27FC236}">
                <a16:creationId xmlns:a16="http://schemas.microsoft.com/office/drawing/2014/main" id="{78FDAA65-DF4D-6014-10F6-2D71C8D2CFA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836533" y="339721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018061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1"/>
            <a:ext cx="10226675" cy="781058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9E5EEC-A817-4F7C-1658-5B81533A0F4D}"/>
              </a:ext>
            </a:extLst>
          </p:cNvPr>
          <p:cNvSpPr/>
          <p:nvPr userDrawn="1"/>
        </p:nvSpPr>
        <p:spPr>
          <a:xfrm>
            <a:off x="0" y="4084320"/>
            <a:ext cx="12191999" cy="2773680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61C2C9-4D10-ED6D-CCC2-1E9F1FDD2A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0791" y="4395893"/>
            <a:ext cx="1641803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73D6B2A-4BEB-40DA-D4B7-5D6711B95B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7" y="5179227"/>
            <a:ext cx="1641803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0" name="Arrow: Notched Right 9">
            <a:extLst>
              <a:ext uri="{FF2B5EF4-FFF2-40B4-BE49-F238E27FC236}">
                <a16:creationId xmlns:a16="http://schemas.microsoft.com/office/drawing/2014/main" id="{D18AC383-0A43-450E-4BB3-622B98CCEEA9}"/>
              </a:ext>
            </a:extLst>
          </p:cNvPr>
          <p:cNvSpPr/>
          <p:nvPr userDrawn="1"/>
        </p:nvSpPr>
        <p:spPr>
          <a:xfrm>
            <a:off x="587376" y="3847253"/>
            <a:ext cx="11459737" cy="480906"/>
          </a:xfrm>
          <a:prstGeom prst="notched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CC23EF0-CCB9-7631-5893-173C23662E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64691" y="3484167"/>
            <a:ext cx="1264489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32" name="Text Placeholder 7">
            <a:extLst>
              <a:ext uri="{FF2B5EF4-FFF2-40B4-BE49-F238E27FC236}">
                <a16:creationId xmlns:a16="http://schemas.microsoft.com/office/drawing/2014/main" id="{6D05B911-6FF2-6C6D-1B31-D7875290D3F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87834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38" name="Text Placeholder 37">
            <a:extLst>
              <a:ext uri="{FF2B5EF4-FFF2-40B4-BE49-F238E27FC236}">
                <a16:creationId xmlns:a16="http://schemas.microsoft.com/office/drawing/2014/main" id="{E88EB121-505C-A5CB-4EDD-638357D3F8D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05806" y="339721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E9CFBDD5-870E-35DD-FD5F-F0172492FC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465197" y="1724695"/>
            <a:ext cx="1641803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67F40198-E11D-B174-C28B-92661D7F204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461783" y="2508029"/>
            <a:ext cx="1641803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B0960D7-7983-2595-ABE5-F1787E459D0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839097" y="4260963"/>
            <a:ext cx="1264489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66802E5F-A852-2D2D-3C93-8898C7666139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762240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15" name="Text Placeholder 37">
            <a:extLst>
              <a:ext uri="{FF2B5EF4-FFF2-40B4-BE49-F238E27FC236}">
                <a16:creationId xmlns:a16="http://schemas.microsoft.com/office/drawing/2014/main" id="{B4D97054-802D-1200-213D-9DEAABEABCB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 flipV="1">
            <a:off x="2780212" y="408432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5F9A464E-36BA-78EC-8B82-85BECF9499F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339603" y="4395893"/>
            <a:ext cx="1641803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F985471C-71E7-2A9F-2CD2-D18A4DEE6A3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336189" y="5179227"/>
            <a:ext cx="1641803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7554BCB0-8A73-8A6A-22F3-ECF35C003B9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713503" y="3484167"/>
            <a:ext cx="1264489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EEEBB83A-0700-B6B7-31D6-CEA5E0D0CB1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636646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20" name="Text Placeholder 37">
            <a:extLst>
              <a:ext uri="{FF2B5EF4-FFF2-40B4-BE49-F238E27FC236}">
                <a16:creationId xmlns:a16="http://schemas.microsoft.com/office/drawing/2014/main" id="{2E90BF91-7380-94AC-1FA5-1A514AB0E6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654618" y="339721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C08780A0-29AE-20CD-D5E3-AC2B3983C83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14009" y="1724695"/>
            <a:ext cx="1641803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C716A020-77F8-3D14-2A31-111EBFA4018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10595" y="2508029"/>
            <a:ext cx="1641803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7FD8A23C-16BF-F5F8-3277-D9B61DDDEB9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587909" y="4260963"/>
            <a:ext cx="1264489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64045693-C54C-3603-BA5A-618CF3E395BB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511052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25" name="Text Placeholder 37">
            <a:extLst>
              <a:ext uri="{FF2B5EF4-FFF2-40B4-BE49-F238E27FC236}">
                <a16:creationId xmlns:a16="http://schemas.microsoft.com/office/drawing/2014/main" id="{76271585-EBA3-B68B-5DFA-84AF64DF05A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 flipV="1">
            <a:off x="6529024" y="408432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E8DA0FA2-810D-B25A-CCB8-F3362879CDE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8088415" y="4395893"/>
            <a:ext cx="1641803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20C57CB0-2E73-96C0-3605-3E1BBA287705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8085001" y="5179227"/>
            <a:ext cx="1641803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A5095775-CE62-DB6E-5643-B992A8FA296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462315" y="3484167"/>
            <a:ext cx="1264489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15C26498-5BE4-49C6-BDC7-99EBFBD07B1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385458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30" name="Text Placeholder 37">
            <a:extLst>
              <a:ext uri="{FF2B5EF4-FFF2-40B4-BE49-F238E27FC236}">
                <a16:creationId xmlns:a16="http://schemas.microsoft.com/office/drawing/2014/main" id="{7C20FD34-F46F-2B5D-8F3B-9DC5FC6EE0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8403430" y="339721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4E0BB22D-6F32-DD2D-2A63-BE6F78B6D00C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9962820" y="1724695"/>
            <a:ext cx="1641803" cy="42333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to edit Master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C19ECCD6-6ED2-5B15-447C-B61314E7CDF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959406" y="2508029"/>
            <a:ext cx="1641803" cy="1094573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84B770A8-3D75-33D9-16C2-589947A472A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0336720" y="4260963"/>
            <a:ext cx="1264489" cy="423333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1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Milestone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D0352AB3-0347-7528-CA9B-290CF11177C4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259863" y="4040292"/>
            <a:ext cx="94828" cy="94828"/>
          </a:xfrm>
          <a:prstGeom prst="ellipse">
            <a:avLst/>
          </a:prstGeom>
          <a:solidFill>
            <a:schemeClr val="bg1"/>
          </a:solidFill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  <p:sp>
        <p:nvSpPr>
          <p:cNvPr id="43" name="Text Placeholder 37">
            <a:extLst>
              <a:ext uri="{FF2B5EF4-FFF2-40B4-BE49-F238E27FC236}">
                <a16:creationId xmlns:a16="http://schemas.microsoft.com/office/drawing/2014/main" id="{4A008D60-1662-3363-B6D3-7CDB9E916FA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 flipV="1">
            <a:off x="10277835" y="4084320"/>
            <a:ext cx="58884" cy="679790"/>
          </a:xfrm>
          <a:custGeom>
            <a:avLst/>
            <a:gdLst>
              <a:gd name="connsiteX0" fmla="*/ 29442 w 58884"/>
              <a:gd name="connsiteY0" fmla="*/ 0 h 679790"/>
              <a:gd name="connsiteX1" fmla="*/ 58884 w 58884"/>
              <a:gd name="connsiteY1" fmla="*/ 29442 h 679790"/>
              <a:gd name="connsiteX2" fmla="*/ 50261 w 58884"/>
              <a:gd name="connsiteY2" fmla="*/ 50261 h 679790"/>
              <a:gd name="connsiteX3" fmla="*/ 34842 w 58884"/>
              <a:gd name="connsiteY3" fmla="*/ 56647 h 679790"/>
              <a:gd name="connsiteX4" fmla="*/ 34842 w 58884"/>
              <a:gd name="connsiteY4" fmla="*/ 679790 h 679790"/>
              <a:gd name="connsiteX5" fmla="*/ 24042 w 58884"/>
              <a:gd name="connsiteY5" fmla="*/ 679790 h 679790"/>
              <a:gd name="connsiteX6" fmla="*/ 24042 w 58884"/>
              <a:gd name="connsiteY6" fmla="*/ 56647 h 679790"/>
              <a:gd name="connsiteX7" fmla="*/ 8624 w 58884"/>
              <a:gd name="connsiteY7" fmla="*/ 50261 h 679790"/>
              <a:gd name="connsiteX8" fmla="*/ 0 w 58884"/>
              <a:gd name="connsiteY8" fmla="*/ 29442 h 679790"/>
              <a:gd name="connsiteX9" fmla="*/ 29442 w 58884"/>
              <a:gd name="connsiteY9" fmla="*/ 0 h 679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8884" h="679790">
                <a:moveTo>
                  <a:pt x="29442" y="0"/>
                </a:moveTo>
                <a:cubicBezTo>
                  <a:pt x="45702" y="0"/>
                  <a:pt x="58884" y="13182"/>
                  <a:pt x="58884" y="29442"/>
                </a:cubicBezTo>
                <a:cubicBezTo>
                  <a:pt x="58884" y="37572"/>
                  <a:pt x="55589" y="44933"/>
                  <a:pt x="50261" y="50261"/>
                </a:cubicBezTo>
                <a:lnTo>
                  <a:pt x="34842" y="56647"/>
                </a:lnTo>
                <a:lnTo>
                  <a:pt x="34842" y="679790"/>
                </a:lnTo>
                <a:lnTo>
                  <a:pt x="24042" y="679790"/>
                </a:lnTo>
                <a:lnTo>
                  <a:pt x="24042" y="56647"/>
                </a:lnTo>
                <a:lnTo>
                  <a:pt x="8624" y="50261"/>
                </a:lnTo>
                <a:cubicBezTo>
                  <a:pt x="3296" y="44933"/>
                  <a:pt x="0" y="37572"/>
                  <a:pt x="0" y="29442"/>
                </a:cubicBezTo>
                <a:cubicBezTo>
                  <a:pt x="0" y="13182"/>
                  <a:pt x="13182" y="0"/>
                  <a:pt x="29442" y="0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000" b="1">
                <a:solidFill>
                  <a:schemeClr val="tx1">
                    <a:lumMod val="75000"/>
                    <a:lumOff val="25000"/>
                    <a:alpha val="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6909806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>
            <a:extLst>
              <a:ext uri="{FF2B5EF4-FFF2-40B4-BE49-F238E27FC236}">
                <a16:creationId xmlns:a16="http://schemas.microsoft.com/office/drawing/2014/main" id="{DB6E1DFE-554F-BFF5-D289-BA288E4B94A4}"/>
              </a:ext>
            </a:extLst>
          </p:cNvPr>
          <p:cNvSpPr/>
          <p:nvPr userDrawn="1"/>
        </p:nvSpPr>
        <p:spPr>
          <a:xfrm>
            <a:off x="0" y="6273004"/>
            <a:ext cx="12191999" cy="584993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>
              <a:buFont typeface="Arial" panose="020B0604020202020204" pitchFamily="34" charset="0"/>
              <a:buNone/>
            </a:pPr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C5D200E-ACDD-ED09-8864-C19DF2DF0131}"/>
              </a:ext>
            </a:extLst>
          </p:cNvPr>
          <p:cNvGrpSpPr/>
          <p:nvPr userDrawn="1"/>
        </p:nvGrpSpPr>
        <p:grpSpPr>
          <a:xfrm>
            <a:off x="4134283" y="3165226"/>
            <a:ext cx="3923434" cy="1307812"/>
            <a:chOff x="4134283" y="2771991"/>
            <a:chExt cx="3923434" cy="1307812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F55A1E4-0A7D-61F7-DF47-1F2DCB838D87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68888"/>
              <a:chExt cx="3923434" cy="1307812"/>
            </a:xfrm>
          </p:grpSpPr>
          <p:sp>
            <p:nvSpPr>
              <p:cNvPr id="23" name="Arc 47">
                <a:extLst>
                  <a:ext uri="{FF2B5EF4-FFF2-40B4-BE49-F238E27FC236}">
                    <a16:creationId xmlns:a16="http://schemas.microsoft.com/office/drawing/2014/main" id="{239D014E-939D-FD36-06DF-8D3773228C9E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  <p:sp>
            <p:nvSpPr>
              <p:cNvPr id="24" name="Arc 48">
                <a:extLst>
                  <a:ext uri="{FF2B5EF4-FFF2-40B4-BE49-F238E27FC236}">
                    <a16:creationId xmlns:a16="http://schemas.microsoft.com/office/drawing/2014/main" id="{654F355E-77E8-017D-8B3E-B9D81D5DEA1A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  <p:sp>
            <p:nvSpPr>
              <p:cNvPr id="25" name="Arc 49">
                <a:extLst>
                  <a:ext uri="{FF2B5EF4-FFF2-40B4-BE49-F238E27FC236}">
                    <a16:creationId xmlns:a16="http://schemas.microsoft.com/office/drawing/2014/main" id="{86EFA4FB-592D-87A7-95CF-5ED4421DA8C1}"/>
                  </a:ext>
                </a:extLst>
              </p:cNvPr>
              <p:cNvSpPr/>
              <p:nvPr userDrawn="1"/>
            </p:nvSpPr>
            <p:spPr>
              <a:xfrm>
                <a:off x="6749906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8A3F3CCF-9B62-1DE3-3444-3B8B2FCDD604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75094"/>
              <a:chExt cx="3923434" cy="1307812"/>
            </a:xfrm>
          </p:grpSpPr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C036C405-9275-2F84-831C-82012562750B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 dirty="0"/>
              </a:p>
            </p:txBody>
          </p:sp>
          <p:sp>
            <p:nvSpPr>
              <p:cNvPr id="21" name="Arc 20">
                <a:extLst>
                  <a:ext uri="{FF2B5EF4-FFF2-40B4-BE49-F238E27FC236}">
                    <a16:creationId xmlns:a16="http://schemas.microsoft.com/office/drawing/2014/main" id="{6ACAF944-1570-81A0-5432-F16C209A0D8D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AE4C73F8-72F1-6DC7-8E7F-402C319DCDB4}"/>
                  </a:ext>
                </a:extLst>
              </p:cNvPr>
              <p:cNvSpPr/>
              <p:nvPr userDrawn="1"/>
            </p:nvSpPr>
            <p:spPr>
              <a:xfrm>
                <a:off x="6749906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1"/>
            <a:ext cx="10226675" cy="78105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61C2C9-4D10-ED6D-CCC2-1E9F1FDD2A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7375" y="1758817"/>
            <a:ext cx="3495914" cy="423333"/>
          </a:xfrm>
          <a:noFill/>
        </p:spPr>
        <p:txBody>
          <a:bodyPr wrap="square" rtlCol="0" anchor="t">
            <a:noAutofit/>
          </a:bodyPr>
          <a:lstStyle>
            <a:lvl1pPr marL="0" indent="0" algn="r"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73D6B2A-4BEB-40DA-D4B7-5D6711B95B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5" y="2542151"/>
            <a:ext cx="3495914" cy="882907"/>
          </a:xfrm>
        </p:spPr>
        <p:txBody>
          <a:bodyPr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CC23EF0-CCB9-7631-5893-173C23662E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52889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Milestone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5355C327-1EAD-122E-76FB-A3065017309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348043" y="4607559"/>
            <a:ext cx="3495914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E8BD62B8-5615-EDE2-EEEF-3269AFB9843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344629" y="5390893"/>
            <a:ext cx="3495914" cy="882907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82196229-9474-38A4-195D-16EF25CFDFC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61757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Milestone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92E5B2CA-EAA5-5994-683F-5D58C6E2FD1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108710" y="1762759"/>
            <a:ext cx="3495914" cy="423333"/>
          </a:xfrm>
          <a:noFill/>
        </p:spPr>
        <p:txBody>
          <a:bodyPr wrap="square" rtlCol="0" anchor="t">
            <a:noAutofit/>
          </a:bodyPr>
          <a:lstStyle>
            <a:lvl1pPr marL="0" indent="0"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6CDC4B5-6750-3FF7-B619-C13BDE1822F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108710" y="2546093"/>
            <a:ext cx="3495914" cy="882907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29970677-3370-4011-8DDF-AA7FB9DC18B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770625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429174504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9BD1F188-4061-CB4B-00D1-ABF856B21BAB}"/>
              </a:ext>
            </a:extLst>
          </p:cNvPr>
          <p:cNvGrpSpPr/>
          <p:nvPr userDrawn="1"/>
        </p:nvGrpSpPr>
        <p:grpSpPr>
          <a:xfrm>
            <a:off x="3485750" y="3165226"/>
            <a:ext cx="5231244" cy="1307812"/>
            <a:chOff x="4134283" y="3357980"/>
            <a:chExt cx="5231244" cy="1307812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581F1B17-071A-DFEF-C4B7-650ABC8F88F0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68888"/>
              <a:chExt cx="2615622" cy="1307812"/>
            </a:xfrm>
          </p:grpSpPr>
          <p:sp>
            <p:nvSpPr>
              <p:cNvPr id="21" name="Arc 47">
                <a:extLst>
                  <a:ext uri="{FF2B5EF4-FFF2-40B4-BE49-F238E27FC236}">
                    <a16:creationId xmlns:a16="http://schemas.microsoft.com/office/drawing/2014/main" id="{62AE3D14-CA88-B88C-083A-FB9EDC26CF66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  <p:sp>
            <p:nvSpPr>
              <p:cNvPr id="22" name="Arc 48">
                <a:extLst>
                  <a:ext uri="{FF2B5EF4-FFF2-40B4-BE49-F238E27FC236}">
                    <a16:creationId xmlns:a16="http://schemas.microsoft.com/office/drawing/2014/main" id="{1C198DB0-8CA2-1A60-6ADA-E84FC85E0EBA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FA371D17-6C5D-B19D-B2E8-BE5063B2C5E2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68888"/>
              <a:chExt cx="2615622" cy="1307812"/>
            </a:xfrm>
          </p:grpSpPr>
          <p:sp>
            <p:nvSpPr>
              <p:cNvPr id="19" name="Arc 47">
                <a:extLst>
                  <a:ext uri="{FF2B5EF4-FFF2-40B4-BE49-F238E27FC236}">
                    <a16:creationId xmlns:a16="http://schemas.microsoft.com/office/drawing/2014/main" id="{E97B1A77-13E9-076F-C9EC-8910BE6CA617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  <p:sp>
            <p:nvSpPr>
              <p:cNvPr id="20" name="Arc 48">
                <a:extLst>
                  <a:ext uri="{FF2B5EF4-FFF2-40B4-BE49-F238E27FC236}">
                    <a16:creationId xmlns:a16="http://schemas.microsoft.com/office/drawing/2014/main" id="{580EFB7C-1AE1-9F5D-5909-EAC6951E0BB7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CE1BD2ED-6C69-571D-A5A6-D86D46E106BA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75094"/>
              <a:chExt cx="2615622" cy="1307812"/>
            </a:xfrm>
          </p:grpSpPr>
          <p:sp>
            <p:nvSpPr>
              <p:cNvPr id="17" name="Arc 16">
                <a:extLst>
                  <a:ext uri="{FF2B5EF4-FFF2-40B4-BE49-F238E27FC236}">
                    <a16:creationId xmlns:a16="http://schemas.microsoft.com/office/drawing/2014/main" id="{38D6874D-0B7E-F11A-8FEB-EB13D1F9D469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  <p:sp>
            <p:nvSpPr>
              <p:cNvPr id="18" name="Arc 17">
                <a:extLst>
                  <a:ext uri="{FF2B5EF4-FFF2-40B4-BE49-F238E27FC236}">
                    <a16:creationId xmlns:a16="http://schemas.microsoft.com/office/drawing/2014/main" id="{787D6E92-F139-0187-5027-354FBCD86E92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2F292C11-4059-21AA-3BB0-D1228061B270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75094"/>
              <a:chExt cx="2615622" cy="1307812"/>
            </a:xfrm>
          </p:grpSpPr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682FAAD4-6A94-7DCE-7476-C6026EADD3FB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  <p:sp>
            <p:nvSpPr>
              <p:cNvPr id="16" name="Arc 15">
                <a:extLst>
                  <a:ext uri="{FF2B5EF4-FFF2-40B4-BE49-F238E27FC236}">
                    <a16:creationId xmlns:a16="http://schemas.microsoft.com/office/drawing/2014/main" id="{F2D17A48-42C4-2192-FB33-3448C1A4C947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marL="0" indent="0" algn="ctr">
                  <a:buFont typeface="Arial" panose="020B0604020202020204" pitchFamily="34" charset="0"/>
                  <a:buNone/>
                </a:pPr>
                <a:endParaRPr lang="en-GB"/>
              </a:p>
            </p:txBody>
          </p: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1"/>
            <a:ext cx="10226675" cy="78105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61C2C9-4D10-ED6D-CCC2-1E9F1FDD2A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90789" y="2967758"/>
            <a:ext cx="2638185" cy="423333"/>
          </a:xfrm>
          <a:noFill/>
        </p:spPr>
        <p:txBody>
          <a:bodyPr wrap="square" rtlCol="0" anchor="t">
            <a:noAutofit/>
          </a:bodyPr>
          <a:lstStyle>
            <a:lvl1pPr marL="0" indent="0" algn="r"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73D6B2A-4BEB-40DA-D4B7-5D6711B95B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5" y="3751093"/>
            <a:ext cx="2638185" cy="838094"/>
          </a:xfrm>
        </p:spPr>
        <p:txBody>
          <a:bodyPr anchor="t"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CC23EF0-CCB9-7631-5893-173C23662E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3499555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>
              <a:buNone/>
              <a:def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5F1CF3D7-D6F0-00E0-514C-BE0D7B4F1BB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116706" y="4651576"/>
            <a:ext cx="2638185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EE110014-5113-3EAB-EA0C-2C4A0D26AC4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113292" y="5434911"/>
            <a:ext cx="2638185" cy="838094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B0B2218D-7892-865A-9269-8F7CB77EF6E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818701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>
              <a:buNone/>
              <a:def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963E044A-0854-3254-F81C-5F8453A186C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434571" y="1495031"/>
            <a:ext cx="2638185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F4A60265-606F-B99A-2B16-D7324BEBA729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431157" y="2278366"/>
            <a:ext cx="2638185" cy="838094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98828D7D-0668-CA35-2CAD-FC717E71C5D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137847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>
              <a:buNone/>
              <a:def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DCE45788-7A79-F6B2-443A-427BE234AC1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966440" y="2967758"/>
            <a:ext cx="2638185" cy="423333"/>
          </a:xfrm>
          <a:noFill/>
        </p:spPr>
        <p:txBody>
          <a:bodyPr wrap="square" rtlCol="0" anchor="t">
            <a:noAutofit/>
          </a:bodyPr>
          <a:lstStyle>
            <a:lvl1pPr marL="0" indent="0">
              <a:buNone/>
              <a:defRPr lang="en-US" sz="18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50" name="Text Placeholder 7">
            <a:extLst>
              <a:ext uri="{FF2B5EF4-FFF2-40B4-BE49-F238E27FC236}">
                <a16:creationId xmlns:a16="http://schemas.microsoft.com/office/drawing/2014/main" id="{42F4A986-934A-4734-9712-8262BC7D9CF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963026" y="3751093"/>
            <a:ext cx="2638185" cy="838094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51" name="Text Placeholder 7">
            <a:extLst>
              <a:ext uri="{FF2B5EF4-FFF2-40B4-BE49-F238E27FC236}">
                <a16:creationId xmlns:a16="http://schemas.microsoft.com/office/drawing/2014/main" id="{186262C1-71EC-CE23-F6A4-6036450E58A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456994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>
              <a:buNone/>
              <a:defRPr lang="en-US" sz="17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2C5C974-FD8D-C29F-00F5-915EDA7E0E75}"/>
              </a:ext>
            </a:extLst>
          </p:cNvPr>
          <p:cNvSpPr/>
          <p:nvPr userDrawn="1"/>
        </p:nvSpPr>
        <p:spPr>
          <a:xfrm>
            <a:off x="0" y="6273004"/>
            <a:ext cx="12191999" cy="584993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62441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DC58569-A743-E665-D540-B481B64E8459}"/>
              </a:ext>
            </a:extLst>
          </p:cNvPr>
          <p:cNvGrpSpPr/>
          <p:nvPr userDrawn="1"/>
        </p:nvGrpSpPr>
        <p:grpSpPr>
          <a:xfrm>
            <a:off x="2827762" y="3165226"/>
            <a:ext cx="6539055" cy="1307812"/>
            <a:chOff x="3480378" y="3357980"/>
            <a:chExt cx="6539055" cy="1307812"/>
          </a:xfrm>
        </p:grpSpPr>
        <p:sp>
          <p:nvSpPr>
            <p:cNvPr id="12" name="Arc 47">
              <a:extLst>
                <a:ext uri="{FF2B5EF4-FFF2-40B4-BE49-F238E27FC236}">
                  <a16:creationId xmlns:a16="http://schemas.microsoft.com/office/drawing/2014/main" id="{1799DBCE-3CDD-CE06-DCD3-E33D796CFBF5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13" name="Arc 47">
              <a:extLst>
                <a:ext uri="{FF2B5EF4-FFF2-40B4-BE49-F238E27FC236}">
                  <a16:creationId xmlns:a16="http://schemas.microsoft.com/office/drawing/2014/main" id="{D2BB6497-C9ED-231A-3D46-236A20D91547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14" name="Arc 48">
              <a:extLst>
                <a:ext uri="{FF2B5EF4-FFF2-40B4-BE49-F238E27FC236}">
                  <a16:creationId xmlns:a16="http://schemas.microsoft.com/office/drawing/2014/main" id="{3B7F452B-F78D-F2B0-F33B-AC7925960C28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15" name="Arc 47">
              <a:extLst>
                <a:ext uri="{FF2B5EF4-FFF2-40B4-BE49-F238E27FC236}">
                  <a16:creationId xmlns:a16="http://schemas.microsoft.com/office/drawing/2014/main" id="{F3999495-48D8-5CE9-11CD-A667A50E615F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16" name="Arc 48">
              <a:extLst>
                <a:ext uri="{FF2B5EF4-FFF2-40B4-BE49-F238E27FC236}">
                  <a16:creationId xmlns:a16="http://schemas.microsoft.com/office/drawing/2014/main" id="{63AC1403-57C4-36A3-F449-8E53AE126B46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33EC7DAF-3551-94E6-E084-19FAD06C1A03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3E3B8828-CA10-E6AF-81C9-846A2AA7EC2A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19" name="Arc 18">
              <a:extLst>
                <a:ext uri="{FF2B5EF4-FFF2-40B4-BE49-F238E27FC236}">
                  <a16:creationId xmlns:a16="http://schemas.microsoft.com/office/drawing/2014/main" id="{2C78BF60-1F33-C76B-4C83-FB7F261873ED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2E83B02A-572D-64E3-61A5-073ADE6A4934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21" name="Arc 20">
              <a:extLst>
                <a:ext uri="{FF2B5EF4-FFF2-40B4-BE49-F238E27FC236}">
                  <a16:creationId xmlns:a16="http://schemas.microsoft.com/office/drawing/2014/main" id="{08D20091-D26D-739C-EC0D-4332030E65CF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1"/>
            <a:ext cx="10226675" cy="78105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61C2C9-4D10-ED6D-CCC2-1E9F1FDD2A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42816" y="1489839"/>
            <a:ext cx="2067502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73D6B2A-4BEB-40DA-D4B7-5D6711B95B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39402" y="2273173"/>
            <a:ext cx="2067502" cy="83880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CC23EF0-CCB9-7631-5893-173C23662E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851602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A55D6897-9E6A-5267-8A17-FAC640C0596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756016" y="4607559"/>
            <a:ext cx="2067502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27078301-377D-286F-9067-CC583F744A9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752602" y="5390893"/>
            <a:ext cx="2067502" cy="83880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F1119639-B6DC-E663-01C8-EB8BAAD734F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159429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4779163C-C8AA-E3FC-B7FD-99A42B2B556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5069215" y="1489839"/>
            <a:ext cx="2067502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1B05E230-3912-FE5D-61FE-AC465718E88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065801" y="2273173"/>
            <a:ext cx="2067502" cy="83880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55" name="Text Placeholder 7">
            <a:extLst>
              <a:ext uri="{FF2B5EF4-FFF2-40B4-BE49-F238E27FC236}">
                <a16:creationId xmlns:a16="http://schemas.microsoft.com/office/drawing/2014/main" id="{19BACF2C-F4F1-F4B1-5D76-004E6CCC4E0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467256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58" name="Text Placeholder 7">
            <a:extLst>
              <a:ext uri="{FF2B5EF4-FFF2-40B4-BE49-F238E27FC236}">
                <a16:creationId xmlns:a16="http://schemas.microsoft.com/office/drawing/2014/main" id="{1D07862A-5B23-0044-8CE4-F6A221EBF32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382415" y="4607559"/>
            <a:ext cx="2067502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59" name="Text Placeholder 7">
            <a:extLst>
              <a:ext uri="{FF2B5EF4-FFF2-40B4-BE49-F238E27FC236}">
                <a16:creationId xmlns:a16="http://schemas.microsoft.com/office/drawing/2014/main" id="{D6B6CB30-262C-6187-0C1C-55421AF8048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379001" y="5390893"/>
            <a:ext cx="2067502" cy="83880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0" name="Text Placeholder 7">
            <a:extLst>
              <a:ext uri="{FF2B5EF4-FFF2-40B4-BE49-F238E27FC236}">
                <a16:creationId xmlns:a16="http://schemas.microsoft.com/office/drawing/2014/main" id="{5ABC58D2-B87D-BB4A-29CF-B645D14BCA3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775083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63" name="Text Placeholder 7">
            <a:extLst>
              <a:ext uri="{FF2B5EF4-FFF2-40B4-BE49-F238E27FC236}">
                <a16:creationId xmlns:a16="http://schemas.microsoft.com/office/drawing/2014/main" id="{492CC3B8-8A0F-A348-FB3D-D7976550BFE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95614" y="1489839"/>
            <a:ext cx="2067502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64" name="Text Placeholder 7">
            <a:extLst>
              <a:ext uri="{FF2B5EF4-FFF2-40B4-BE49-F238E27FC236}">
                <a16:creationId xmlns:a16="http://schemas.microsoft.com/office/drawing/2014/main" id="{738882A6-C5D0-0373-B0FA-BF7FBE82E7B8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692200" y="2273173"/>
            <a:ext cx="2067502" cy="83880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65" name="Text Placeholder 7">
            <a:extLst>
              <a:ext uri="{FF2B5EF4-FFF2-40B4-BE49-F238E27FC236}">
                <a16:creationId xmlns:a16="http://schemas.microsoft.com/office/drawing/2014/main" id="{60BA9DE5-F5A7-2467-7A00-F6CC4607A5FA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082911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57ABE3-587C-7F7B-C8B5-EB06AF8AD71B}"/>
              </a:ext>
            </a:extLst>
          </p:cNvPr>
          <p:cNvSpPr/>
          <p:nvPr userDrawn="1"/>
        </p:nvSpPr>
        <p:spPr>
          <a:xfrm>
            <a:off x="0" y="6273004"/>
            <a:ext cx="12191999" cy="584993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896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6A3856F-8FFB-5D39-1107-A106B1428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C6AEC8B-28C6-C368-D878-15D646FC67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9050C9-459D-3B6F-96FF-339E31B32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E0E780F-C6CA-151A-B57E-CC1A33816A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D65BC91-CCBE-60C3-42A4-5D45A3737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C67EFB68-69A4-37C7-208E-7FF7D7D91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EAF9-B52D-4984-A551-66BE7A585FDD}" type="datetimeFigureOut">
              <a:rPr lang="fr-CA" smtClean="0"/>
              <a:t>2025-05-04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09EB4D8-C68A-8C22-A8A4-43CB51390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9FE297E-4BC2-84F2-D418-382377B36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9DCF-0A5D-4E35-BAA5-12A5ABF12B3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7560689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63BB7D51-CF9D-4526-1725-5AB30663276A}"/>
              </a:ext>
            </a:extLst>
          </p:cNvPr>
          <p:cNvGrpSpPr/>
          <p:nvPr userDrawn="1"/>
        </p:nvGrpSpPr>
        <p:grpSpPr>
          <a:xfrm>
            <a:off x="2172567" y="3165226"/>
            <a:ext cx="7846866" cy="1307812"/>
            <a:chOff x="2105892" y="3357980"/>
            <a:chExt cx="7846866" cy="1307812"/>
          </a:xfrm>
        </p:grpSpPr>
        <p:sp>
          <p:nvSpPr>
            <p:cNvPr id="19" name="Arc 48">
              <a:extLst>
                <a:ext uri="{FF2B5EF4-FFF2-40B4-BE49-F238E27FC236}">
                  <a16:creationId xmlns:a16="http://schemas.microsoft.com/office/drawing/2014/main" id="{A57EA404-270C-3D5C-14F9-1ECC47BA9B07}"/>
                </a:ext>
              </a:extLst>
            </p:cNvPr>
            <p:cNvSpPr/>
            <p:nvPr userDrawn="1"/>
          </p:nvSpPr>
          <p:spPr>
            <a:xfrm flipV="1">
              <a:off x="8644947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20" name="Arc 47">
              <a:extLst>
                <a:ext uri="{FF2B5EF4-FFF2-40B4-BE49-F238E27FC236}">
                  <a16:creationId xmlns:a16="http://schemas.microsoft.com/office/drawing/2014/main" id="{E0D06A7F-9509-C3A7-2D2C-78C39714085C}"/>
                </a:ext>
              </a:extLst>
            </p:cNvPr>
            <p:cNvSpPr/>
            <p:nvPr userDrawn="1"/>
          </p:nvSpPr>
          <p:spPr>
            <a:xfrm>
              <a:off x="7337136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24" name="Arc 47">
              <a:extLst>
                <a:ext uri="{FF2B5EF4-FFF2-40B4-BE49-F238E27FC236}">
                  <a16:creationId xmlns:a16="http://schemas.microsoft.com/office/drawing/2014/main" id="{AB4BBBAA-DF0A-9D34-37E3-991800093100}"/>
                </a:ext>
              </a:extLst>
            </p:cNvPr>
            <p:cNvSpPr/>
            <p:nvPr userDrawn="1"/>
          </p:nvSpPr>
          <p:spPr>
            <a:xfrm>
              <a:off x="4721514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25" name="Arc 48">
              <a:extLst>
                <a:ext uri="{FF2B5EF4-FFF2-40B4-BE49-F238E27FC236}">
                  <a16:creationId xmlns:a16="http://schemas.microsoft.com/office/drawing/2014/main" id="{DB6A20B4-C07C-5DCC-F25A-7118BCF0C18A}"/>
                </a:ext>
              </a:extLst>
            </p:cNvPr>
            <p:cNvSpPr/>
            <p:nvPr userDrawn="1"/>
          </p:nvSpPr>
          <p:spPr>
            <a:xfrm flipV="1">
              <a:off x="6029325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29" name="Arc 47">
              <a:extLst>
                <a:ext uri="{FF2B5EF4-FFF2-40B4-BE49-F238E27FC236}">
                  <a16:creationId xmlns:a16="http://schemas.microsoft.com/office/drawing/2014/main" id="{96B9398F-6113-4672-FFF8-FBAD5FEF4AC7}"/>
                </a:ext>
              </a:extLst>
            </p:cNvPr>
            <p:cNvSpPr/>
            <p:nvPr userDrawn="1"/>
          </p:nvSpPr>
          <p:spPr>
            <a:xfrm>
              <a:off x="2105892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30" name="Arc 48">
              <a:extLst>
                <a:ext uri="{FF2B5EF4-FFF2-40B4-BE49-F238E27FC236}">
                  <a16:creationId xmlns:a16="http://schemas.microsoft.com/office/drawing/2014/main" id="{69A4899F-6BC6-0545-C425-46B0A391B53A}"/>
                </a:ext>
              </a:extLst>
            </p:cNvPr>
            <p:cNvSpPr/>
            <p:nvPr userDrawn="1"/>
          </p:nvSpPr>
          <p:spPr>
            <a:xfrm flipV="1">
              <a:off x="3413703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C54F923D-0F8C-75D3-F560-621D6C55D4ED}"/>
                </a:ext>
              </a:extLst>
            </p:cNvPr>
            <p:cNvSpPr/>
            <p:nvPr userDrawn="1"/>
          </p:nvSpPr>
          <p:spPr>
            <a:xfrm>
              <a:off x="210589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32" name="Arc 31">
              <a:extLst>
                <a:ext uri="{FF2B5EF4-FFF2-40B4-BE49-F238E27FC236}">
                  <a16:creationId xmlns:a16="http://schemas.microsoft.com/office/drawing/2014/main" id="{7737C037-6C33-E597-EC0D-93C1577C4A58}"/>
                </a:ext>
              </a:extLst>
            </p:cNvPr>
            <p:cNvSpPr/>
            <p:nvPr userDrawn="1"/>
          </p:nvSpPr>
          <p:spPr>
            <a:xfrm flipV="1">
              <a:off x="3413703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33" name="Arc 32">
              <a:extLst>
                <a:ext uri="{FF2B5EF4-FFF2-40B4-BE49-F238E27FC236}">
                  <a16:creationId xmlns:a16="http://schemas.microsoft.com/office/drawing/2014/main" id="{65F0F000-9A20-4E99-4193-B75FEBC43421}"/>
                </a:ext>
              </a:extLst>
            </p:cNvPr>
            <p:cNvSpPr/>
            <p:nvPr userDrawn="1"/>
          </p:nvSpPr>
          <p:spPr>
            <a:xfrm>
              <a:off x="4721514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6062F459-ACA9-F2CB-F2C1-6C195540935B}"/>
                </a:ext>
              </a:extLst>
            </p:cNvPr>
            <p:cNvSpPr/>
            <p:nvPr userDrawn="1"/>
          </p:nvSpPr>
          <p:spPr>
            <a:xfrm flipV="1">
              <a:off x="6029325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35" name="Arc 34">
              <a:extLst>
                <a:ext uri="{FF2B5EF4-FFF2-40B4-BE49-F238E27FC236}">
                  <a16:creationId xmlns:a16="http://schemas.microsoft.com/office/drawing/2014/main" id="{78D4F275-76C2-2516-B3A5-F4BEB2B9CA71}"/>
                </a:ext>
              </a:extLst>
            </p:cNvPr>
            <p:cNvSpPr/>
            <p:nvPr userDrawn="1"/>
          </p:nvSpPr>
          <p:spPr>
            <a:xfrm>
              <a:off x="7337136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90126FB4-61AC-3C71-2538-087676C2A51C}"/>
                </a:ext>
              </a:extLst>
            </p:cNvPr>
            <p:cNvSpPr/>
            <p:nvPr userDrawn="1"/>
          </p:nvSpPr>
          <p:spPr>
            <a:xfrm flipV="1">
              <a:off x="8644947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>
              <a:tailEnd type="stealt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indent="0" algn="ctr">
                <a:buFont typeface="Arial" panose="020B0604020202020204" pitchFamily="34" charset="0"/>
                <a:buNone/>
              </a:pPr>
              <a:endParaRPr lang="en-GB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1"/>
            <a:ext cx="10226675" cy="781058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C61C2C9-4D10-ED6D-CCC2-1E9F1FDD2A4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938224" y="1492231"/>
            <a:ext cx="1641803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573D6B2A-4BEB-40DA-D4B7-5D6711B95BF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34810" y="2275565"/>
            <a:ext cx="1641803" cy="83880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5CC23EF0-CCB9-7631-5893-173C23662EE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191487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E9CFBDD5-870E-35DD-FD5F-F0172492FC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261176" y="4582505"/>
            <a:ext cx="1641803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67F40198-E11D-B174-C28B-92661D7F204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257762" y="5365839"/>
            <a:ext cx="1641803" cy="83880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DB0960D7-7983-2595-ABE5-F1787E459D0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505076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5F9A464E-36BA-78EC-8B82-85BECF9499F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584128" y="1497858"/>
            <a:ext cx="1641803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F985471C-71E7-2A9F-2CD2-D18A4DEE6A3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580714" y="2281192"/>
            <a:ext cx="1641803" cy="83880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7554BCB0-8A73-8A6A-22F3-ECF35C003B99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818665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C08780A0-29AE-20CD-D5E3-AC2B3983C83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907080" y="4574756"/>
            <a:ext cx="1641803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C716A020-77F8-3D14-2A31-111EBFA40180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5903666" y="5358090"/>
            <a:ext cx="1641803" cy="83880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7FD8A23C-16BF-F5F8-3277-D9B61DDDEB9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132254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E8DA0FA2-810D-B25A-CCB8-F3362879CDE6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230032" y="1497801"/>
            <a:ext cx="1641803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20C57CB0-2E73-96C0-3605-3E1BBA287705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226618" y="2281135"/>
            <a:ext cx="1641803" cy="83880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A5095775-CE62-DB6E-5643-B992A8FA296B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445843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4E0BB22D-6F32-DD2D-2A63-BE6F78B6D00C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8552984" y="4579415"/>
            <a:ext cx="1641803" cy="423333"/>
          </a:xfrm>
          <a:noFill/>
        </p:spPr>
        <p:txBody>
          <a:bodyPr wrap="square" rtlCol="0" anchor="t">
            <a:noAutofit/>
          </a:bodyPr>
          <a:lstStyle>
            <a:lvl1pPr marL="0" indent="0" algn="ctr">
              <a:buNone/>
              <a:def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228600" lvl="0" indent="-228600"/>
            <a:r>
              <a:rPr lang="en-US" dirty="0"/>
              <a:t>Click to edit Master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C19ECCD6-6ED2-5B15-447C-B61314E7CDF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549570" y="5362749"/>
            <a:ext cx="1641803" cy="838800"/>
          </a:xfrm>
        </p:spPr>
        <p:txBody>
          <a:bodyPr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1200" b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84B770A8-3D75-33D9-16C2-589947A472A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759433" y="3657132"/>
            <a:ext cx="1260000" cy="324000"/>
          </a:xfrm>
          <a:noFill/>
        </p:spPr>
        <p:txBody>
          <a:bodyPr wrap="square" rtlCol="0" anchor="ctr">
            <a:noAutofit/>
          </a:bodyPr>
          <a:lstStyle>
            <a:lvl1pPr marL="0" indent="0" algn="ctr">
              <a:buNone/>
              <a:def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marL="57150" lvl="0" indent="-285750" algn="ctr"/>
            <a:r>
              <a:rPr lang="en-US" dirty="0"/>
              <a:t>Milestone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F814D20-60B7-FDC8-17DF-CB80C61564C0}"/>
              </a:ext>
            </a:extLst>
          </p:cNvPr>
          <p:cNvSpPr/>
          <p:nvPr userDrawn="1"/>
        </p:nvSpPr>
        <p:spPr>
          <a:xfrm>
            <a:off x="0" y="6273004"/>
            <a:ext cx="12191999" cy="584993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0" indent="0" algn="ctr">
              <a:buFont typeface="Arial" panose="020B0604020202020204" pitchFamily="34" charset="0"/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673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6A4D924-04F0-93DB-159D-A82EE770A921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A836DCB7-EA86-8BF4-14F8-B1022039F83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5C3E817-D857-4674-CBF5-8C8F31D3163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57E701DB-A22C-CC4C-3C13-637534C81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662" y="584200"/>
            <a:ext cx="10226675" cy="1325563"/>
          </a:xfrm>
        </p:spPr>
        <p:txBody>
          <a:bodyPr vert="horz" lIns="91440" tIns="45720" rIns="91440" bIns="45720" rtlCol="0" anchor="t">
            <a:noAutofit/>
          </a:bodyPr>
          <a:lstStyle>
            <a:lvl1pPr algn="ctr">
              <a:defRPr lang="en-US" sz="44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1265913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E359C6E-37AA-741C-EB84-CDC9BBBF4799}"/>
              </a:ext>
            </a:extLst>
          </p:cNvPr>
          <p:cNvGrpSpPr/>
          <p:nvPr userDrawn="1"/>
        </p:nvGrpSpPr>
        <p:grpSpPr>
          <a:xfrm>
            <a:off x="11299825" y="584994"/>
            <a:ext cx="304800" cy="87880"/>
            <a:chOff x="587375" y="584994"/>
            <a:chExt cx="304800" cy="8788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6ED937B2-00D3-C934-7568-D94AE895F2F9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58499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57A209F4-A64E-7B65-131F-FDCCE92CBD8E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587375" y="672874"/>
              <a:ext cx="304800" cy="0"/>
            </a:xfrm>
            <a:prstGeom prst="line">
              <a:avLst/>
            </a:prstGeom>
            <a:ln w="19050"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200299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3243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BDADF3-F804-FD93-7048-D3D210AC6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98E7AF58-21C3-7BAC-0760-B9FB7BB76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EAF9-B52D-4984-A551-66BE7A585FDD}" type="datetimeFigureOut">
              <a:rPr lang="fr-CA" smtClean="0"/>
              <a:t>2025-05-04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F36A3C2-189F-E108-C54B-A61DFEAFF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38592A9-E3C1-B9CB-5A8B-C0E27545A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9DCF-0A5D-4E35-BAA5-12A5ABF12B3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40835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8656D103-CCB3-7CD8-F019-222F10195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EAF9-B52D-4984-A551-66BE7A585FDD}" type="datetimeFigureOut">
              <a:rPr lang="fr-CA" smtClean="0"/>
              <a:t>2025-05-04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694B7304-61D3-B0C1-E10A-FC38FD43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E4C3483-6C56-240B-5991-1668D4D5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9DCF-0A5D-4E35-BAA5-12A5ABF12B3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96300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250A8B-9094-FCDE-FF5B-6068509A4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57739F2-6F9D-2BBB-6C8C-739C2A6AE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3B82A20-2E94-2C9E-B54C-24C39EC540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D617721-797B-ED69-2CDF-A2F183745F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EAF9-B52D-4984-A551-66BE7A585FDD}" type="datetimeFigureOut">
              <a:rPr lang="fr-CA" smtClean="0"/>
              <a:t>2025-05-04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17FC493-C30B-2D7D-5FAA-C830BD51B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7EECA1-8D3A-B8CC-5816-E7B452DA1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9DCF-0A5D-4E35-BAA5-12A5ABF12B3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206470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B4AA36-D6BA-6B13-2DC3-97541F1ED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0596F79-3F79-2BF8-D615-46F16F4AF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86BD978-DE66-B76D-7C3D-2395216A5E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AFA9259-61E0-2045-FF77-CA9FD30A3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EEAF9-B52D-4984-A551-66BE7A585FDD}" type="datetimeFigureOut">
              <a:rPr lang="fr-CA" smtClean="0"/>
              <a:t>2025-05-04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C232FDE-535B-EA34-508D-C64ADEEA5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6FC3F3F-FEDB-FD96-BD94-8A347DC3D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AB9DCF-0A5D-4E35-BAA5-12A5ABF12B3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11981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9" Type="http://schemas.openxmlformats.org/officeDocument/2006/relationships/slideLayout" Target="../slideLayouts/slideLayout50.xml"/><Relationship Id="rId21" Type="http://schemas.openxmlformats.org/officeDocument/2006/relationships/slideLayout" Target="../slideLayouts/slideLayout32.xml"/><Relationship Id="rId34" Type="http://schemas.openxmlformats.org/officeDocument/2006/relationships/slideLayout" Target="../slideLayouts/slideLayout45.xml"/><Relationship Id="rId42" Type="http://schemas.openxmlformats.org/officeDocument/2006/relationships/slideLayout" Target="../slideLayouts/slideLayout53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slideLayout" Target="../slideLayouts/slideLayout40.xml"/><Relationship Id="rId41" Type="http://schemas.openxmlformats.org/officeDocument/2006/relationships/slideLayout" Target="../slideLayouts/slideLayout5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32" Type="http://schemas.openxmlformats.org/officeDocument/2006/relationships/slideLayout" Target="../slideLayouts/slideLayout43.xml"/><Relationship Id="rId37" Type="http://schemas.openxmlformats.org/officeDocument/2006/relationships/slideLayout" Target="../slideLayouts/slideLayout48.xml"/><Relationship Id="rId40" Type="http://schemas.openxmlformats.org/officeDocument/2006/relationships/slideLayout" Target="../slideLayouts/slideLayout51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36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42.xml"/><Relationship Id="rId44" Type="http://schemas.openxmlformats.org/officeDocument/2006/relationships/image" Target="../media/image1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slideLayout" Target="../slideLayouts/slideLayout41.xml"/><Relationship Id="rId35" Type="http://schemas.openxmlformats.org/officeDocument/2006/relationships/slideLayout" Target="../slideLayouts/slideLayout46.xml"/><Relationship Id="rId43" Type="http://schemas.openxmlformats.org/officeDocument/2006/relationships/theme" Target="../theme/theme2.xml"/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33" Type="http://schemas.openxmlformats.org/officeDocument/2006/relationships/slideLayout" Target="../slideLayouts/slideLayout44.xml"/><Relationship Id="rId38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C2C0FF4-CAD7-00B0-BF7A-F4EDC254C1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5021A7-D0CA-5152-0BE6-A806D2C87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D214FE-03D8-E873-9B60-4B80B297C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5EEAF9-B52D-4984-A551-66BE7A585FDD}" type="datetimeFigureOut">
              <a:rPr lang="fr-CA" smtClean="0"/>
              <a:t>2025-05-04</a:t>
            </a:fld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60D53E-3E12-5ACD-C2DB-BBB98FD3D1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AB9DCF-0A5D-4E35-BAA5-12A5ABF12B32}" type="slidenum">
              <a:rPr lang="fr-CA" smtClean="0"/>
              <a:t>‹#›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02316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54C769-5B6E-5C22-9516-5D7BE462E3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3190F5-D493-CE67-ED1B-D761BFA69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5225E-A593-BBE5-FA35-2952DE6D56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812C0-D4F0-C345-96B4-1E8B918506AC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30E95-9162-1956-4897-1AA052698F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09E4-652E-524A-8D35-CF602AA44AAA}" type="slidenum">
              <a:rPr lang="en-US" smtClean="0"/>
              <a:t>‹#›</a:t>
            </a:fld>
            <a:endParaRPr lang="en-US"/>
          </a:p>
        </p:txBody>
      </p:sp>
      <p:grpSp>
        <p:nvGrpSpPr>
          <p:cNvPr id="5" name="Group 4" hidden="1">
            <a:extLst>
              <a:ext uri="{FF2B5EF4-FFF2-40B4-BE49-F238E27FC236}">
                <a16:creationId xmlns:a16="http://schemas.microsoft.com/office/drawing/2014/main" id="{92FAE72C-82F9-63EA-E047-125229D746DE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7" name="Group 6" hidden="1">
              <a:extLst>
                <a:ext uri="{FF2B5EF4-FFF2-40B4-BE49-F238E27FC236}">
                  <a16:creationId xmlns:a16="http://schemas.microsoft.com/office/drawing/2014/main" id="{2783FDA6-B880-12D1-F0DF-F65463525311}"/>
                </a:ext>
              </a:extLst>
            </p:cNvPr>
            <p:cNvGrpSpPr/>
            <p:nvPr userDrawn="1"/>
          </p:nvGrpSpPr>
          <p:grpSpPr>
            <a:xfrm>
              <a:off x="0" y="0"/>
              <a:ext cx="12192000" cy="6858000"/>
              <a:chOff x="0" y="0"/>
              <a:chExt cx="5166360" cy="6858000"/>
            </a:xfrm>
            <a:noFill/>
          </p:grpSpPr>
          <p:sp>
            <p:nvSpPr>
              <p:cNvPr id="9" name="Rectangle 8" hidden="1">
                <a:extLst>
                  <a:ext uri="{FF2B5EF4-FFF2-40B4-BE49-F238E27FC236}">
                    <a16:creationId xmlns:a16="http://schemas.microsoft.com/office/drawing/2014/main" id="{F3FB1A56-AC44-3AC8-87A5-872AC4A90ABE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Rectangle 9" hidden="1">
                <a:extLst>
                  <a:ext uri="{FF2B5EF4-FFF2-40B4-BE49-F238E27FC236}">
                    <a16:creationId xmlns:a16="http://schemas.microsoft.com/office/drawing/2014/main" id="{6E2D1C13-7C92-62FB-45D9-9953EC36A6AD}"/>
                  </a:ext>
                </a:extLst>
              </p:cNvPr>
              <p:cNvSpPr/>
              <p:nvPr userDrawn="1"/>
            </p:nvSpPr>
            <p:spPr>
              <a:xfrm>
                <a:off x="86106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Rectangle 10" hidden="1">
                <a:extLst>
                  <a:ext uri="{FF2B5EF4-FFF2-40B4-BE49-F238E27FC236}">
                    <a16:creationId xmlns:a16="http://schemas.microsoft.com/office/drawing/2014/main" id="{604F73FA-93CA-86AA-4012-1C081C51CA92}"/>
                  </a:ext>
                </a:extLst>
              </p:cNvPr>
              <p:cNvSpPr/>
              <p:nvPr userDrawn="1"/>
            </p:nvSpPr>
            <p:spPr>
              <a:xfrm>
                <a:off x="172212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Rectangle 11" hidden="1">
                <a:extLst>
                  <a:ext uri="{FF2B5EF4-FFF2-40B4-BE49-F238E27FC236}">
                    <a16:creationId xmlns:a16="http://schemas.microsoft.com/office/drawing/2014/main" id="{E11C4BE9-3395-6EBF-1736-876AE6CA5899}"/>
                  </a:ext>
                </a:extLst>
              </p:cNvPr>
              <p:cNvSpPr/>
              <p:nvPr userDrawn="1"/>
            </p:nvSpPr>
            <p:spPr>
              <a:xfrm>
                <a:off x="258318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 12" hidden="1">
                <a:extLst>
                  <a:ext uri="{FF2B5EF4-FFF2-40B4-BE49-F238E27FC236}">
                    <a16:creationId xmlns:a16="http://schemas.microsoft.com/office/drawing/2014/main" id="{A7429E2A-937D-ABD5-C743-BA1A6F11C542}"/>
                  </a:ext>
                </a:extLst>
              </p:cNvPr>
              <p:cNvSpPr/>
              <p:nvPr userDrawn="1"/>
            </p:nvSpPr>
            <p:spPr>
              <a:xfrm>
                <a:off x="344424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ectangle 13" hidden="1">
                <a:extLst>
                  <a:ext uri="{FF2B5EF4-FFF2-40B4-BE49-F238E27FC236}">
                    <a16:creationId xmlns:a16="http://schemas.microsoft.com/office/drawing/2014/main" id="{F814B45D-6D67-5DE1-FAC9-ADD01AD86BA5}"/>
                  </a:ext>
                </a:extLst>
              </p:cNvPr>
              <p:cNvSpPr/>
              <p:nvPr userDrawn="1"/>
            </p:nvSpPr>
            <p:spPr>
              <a:xfrm>
                <a:off x="430530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8" name="Frame 7" hidden="1">
              <a:extLst>
                <a:ext uri="{FF2B5EF4-FFF2-40B4-BE49-F238E27FC236}">
                  <a16:creationId xmlns:a16="http://schemas.microsoft.com/office/drawing/2014/main" id="{1DC1DDE1-81D0-FC9A-3287-7D3238A124C9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frame">
              <a:avLst>
                <a:gd name="adj1" fmla="val 861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21F0CC8E-ACD5-7EAF-0318-14DE89454DA6}"/>
              </a:ext>
            </a:extLst>
          </p:cNvPr>
          <p:cNvPicPr>
            <a:picLocks noChangeAspect="1"/>
          </p:cNvPicPr>
          <p:nvPr userDrawn="1"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3538" y="6454056"/>
            <a:ext cx="25431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5080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03" r:id="rId2"/>
    <p:sldLayoutId id="2147483705" r:id="rId3"/>
    <p:sldLayoutId id="2147483681" r:id="rId4"/>
    <p:sldLayoutId id="2147483706" r:id="rId5"/>
    <p:sldLayoutId id="2147483707" r:id="rId6"/>
    <p:sldLayoutId id="2147483682" r:id="rId7"/>
    <p:sldLayoutId id="2147483698" r:id="rId8"/>
    <p:sldLayoutId id="2147483691" r:id="rId9"/>
    <p:sldLayoutId id="2147483708" r:id="rId10"/>
    <p:sldLayoutId id="2147483709" r:id="rId11"/>
    <p:sldLayoutId id="2147483696" r:id="rId12"/>
    <p:sldLayoutId id="2147483697" r:id="rId13"/>
    <p:sldLayoutId id="2147483695" r:id="rId14"/>
    <p:sldLayoutId id="2147483710" r:id="rId15"/>
    <p:sldLayoutId id="2147483711" r:id="rId16"/>
    <p:sldLayoutId id="2147483673" r:id="rId17"/>
    <p:sldLayoutId id="2147483672" r:id="rId18"/>
    <p:sldLayoutId id="2147483665" r:id="rId19"/>
    <p:sldLayoutId id="2147483676" r:id="rId20"/>
    <p:sldLayoutId id="2147483668" r:id="rId21"/>
    <p:sldLayoutId id="2147483664" r:id="rId22"/>
    <p:sldLayoutId id="2147483675" r:id="rId23"/>
    <p:sldLayoutId id="2147483669" r:id="rId24"/>
    <p:sldLayoutId id="2147483692" r:id="rId25"/>
    <p:sldLayoutId id="2147483677" r:id="rId26"/>
    <p:sldLayoutId id="2147483679" r:id="rId27"/>
    <p:sldLayoutId id="2147483678" r:id="rId28"/>
    <p:sldLayoutId id="2147483680" r:id="rId29"/>
    <p:sldLayoutId id="2147483693" r:id="rId30"/>
    <p:sldLayoutId id="2147483694" r:id="rId31"/>
    <p:sldLayoutId id="2147483686" r:id="rId32"/>
    <p:sldLayoutId id="2147483687" r:id="rId33"/>
    <p:sldLayoutId id="2147483688" r:id="rId34"/>
    <p:sldLayoutId id="2147483689" r:id="rId35"/>
    <p:sldLayoutId id="2147483699" r:id="rId36"/>
    <p:sldLayoutId id="2147483700" r:id="rId37"/>
    <p:sldLayoutId id="2147483701" r:id="rId38"/>
    <p:sldLayoutId id="2147483702" r:id="rId39"/>
    <p:sldLayoutId id="2147483670" r:id="rId40"/>
    <p:sldLayoutId id="2147483671" r:id="rId41"/>
    <p:sldLayoutId id="2147483712" r:id="rId4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Poppins" pitchFamily="2" charset="77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pos="6403" userDrawn="1">
          <p15:clr>
            <a:srgbClr val="F26B43"/>
          </p15:clr>
        </p15:guide>
        <p15:guide id="4" pos="7310" userDrawn="1">
          <p15:clr>
            <a:srgbClr val="F26B43"/>
          </p15:clr>
        </p15:guide>
        <p15:guide id="5" pos="370" userDrawn="1">
          <p15:clr>
            <a:srgbClr val="F26B43"/>
          </p15:clr>
        </p15:guide>
        <p15:guide id="6" pos="5110" userDrawn="1">
          <p15:clr>
            <a:srgbClr val="F26B43"/>
          </p15:clr>
        </p15:guide>
        <p15:guide id="7" pos="2570" userDrawn="1">
          <p15:clr>
            <a:srgbClr val="F26B43"/>
          </p15:clr>
        </p15:guide>
        <p15:guide id="8" pos="1277" userDrawn="1">
          <p15:clr>
            <a:srgbClr val="F26B43"/>
          </p15:clr>
        </p15:guide>
        <p15:guide id="9" orient="horz" pos="368" userDrawn="1">
          <p15:clr>
            <a:srgbClr val="F26B43"/>
          </p15:clr>
        </p15:guide>
        <p15:guide id="10" orient="horz" pos="395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C80D0-F5C8-5A3A-C917-3A0E4FD2CD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1435947"/>
            <a:ext cx="4899026" cy="3041227"/>
          </a:xfrm>
        </p:spPr>
        <p:txBody>
          <a:bodyPr/>
          <a:lstStyle/>
          <a:p>
            <a:r>
              <a:rPr lang="fr-FR" dirty="0"/>
              <a:t>Mesurer l'Efficacité de la Veille Technologique</a:t>
            </a:r>
            <a:endParaRPr lang="en-US" dirty="0"/>
          </a:p>
        </p:txBody>
      </p:sp>
      <p:pic>
        <p:nvPicPr>
          <p:cNvPr id="6" name="Espace réservé pour une image  5">
            <a:extLst>
              <a:ext uri="{FF2B5EF4-FFF2-40B4-BE49-F238E27FC236}">
                <a16:creationId xmlns:a16="http://schemas.microsoft.com/office/drawing/2014/main" id="{65FE7801-2AB4-F969-819F-CE6C376F6C7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20038" r="20038"/>
          <a:stretch>
            <a:fillRect/>
          </a:stretch>
        </p:blipFill>
        <p:spPr/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E16D89-80BB-34D7-21A3-E17917A01AB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Michel Martel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286AEE13-75A9-D54C-0E1C-2D3B5B75505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D226C44-9AEB-5164-9053-4DB74564F204}"/>
              </a:ext>
            </a:extLst>
          </p:cNvPr>
          <p:cNvSpPr/>
          <p:nvPr/>
        </p:nvSpPr>
        <p:spPr>
          <a:xfrm>
            <a:off x="9099755" y="6489290"/>
            <a:ext cx="2330245" cy="368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828985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8544760-1B83-3AC2-B648-89FD54388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Critères d'Évaluation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206A3C2-44D3-987A-5744-4FC07814BC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399" y="2816013"/>
            <a:ext cx="6191247" cy="612986"/>
          </a:xfrm>
        </p:spPr>
        <p:txBody>
          <a:bodyPr/>
          <a:lstStyle/>
          <a:p>
            <a:r>
              <a:rPr lang="fr-FR" sz="2400" dirty="0"/>
              <a:t>Indicateurs </a:t>
            </a:r>
            <a:r>
              <a:rPr lang="fr-FR" sz="3200" dirty="0"/>
              <a:t>clés</a:t>
            </a:r>
            <a:r>
              <a:rPr lang="fr-FR" sz="2400" dirty="0"/>
              <a:t> pour mesurer l'efficacité</a:t>
            </a:r>
            <a:endParaRPr lang="fr-CA" sz="2400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AD1CBEB-4BF0-0187-9A9C-D808C49F639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sz="2400"/>
              <a:t>Il est essentiel de se concentrer sur des critères clairs tels que la quantité et la qualité des informations, l'impact sur les décisions, et le retour sur investissement.</a:t>
            </a:r>
            <a:endParaRPr lang="fr-CA" sz="2400"/>
          </a:p>
        </p:txBody>
      </p:sp>
      <p:pic>
        <p:nvPicPr>
          <p:cNvPr id="6" name="Espace réservé pour une image  5">
            <a:extLst>
              <a:ext uri="{FF2B5EF4-FFF2-40B4-BE49-F238E27FC236}">
                <a16:creationId xmlns:a16="http://schemas.microsoft.com/office/drawing/2014/main" id="{85BBED8C-FA54-FCDA-2B13-0124730F47E7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5382" r="538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434494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F6BA76-0F92-8C60-EAC6-4B5CE3A9B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Collecte d'Informations</a:t>
            </a:r>
          </a:p>
        </p:txBody>
      </p:sp>
      <p:pic>
        <p:nvPicPr>
          <p:cNvPr id="8" name="Espace réservé pour une image  7">
            <a:extLst>
              <a:ext uri="{FF2B5EF4-FFF2-40B4-BE49-F238E27FC236}">
                <a16:creationId xmlns:a16="http://schemas.microsoft.com/office/drawing/2014/main" id="{AC479A6F-9F10-F1E3-F11F-8F17BAA71F8C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30196" r="30196"/>
          <a:stretch>
            <a:fillRect/>
          </a:stretch>
        </p:blipFill>
        <p:spPr/>
      </p:pic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96CCB70-0569-5457-B239-106B780E53C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fr-CA" sz="2400"/>
              <a:t>Quantité des données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C9BDB1FD-C17F-3BE4-9613-8FA5802205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306240" y="3789000"/>
            <a:ext cx="3241747" cy="2484800"/>
          </a:xfrm>
        </p:spPr>
        <p:txBody>
          <a:bodyPr/>
          <a:lstStyle/>
          <a:p>
            <a:r>
              <a:rPr lang="fr-FR" sz="2000" dirty="0"/>
              <a:t>Il est crucial de recueillir des données pertinentes, récentes et utiles pour la prise de décision.</a:t>
            </a:r>
            <a:endParaRPr lang="fr-CA" sz="2000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196AC7AC-417C-6B42-F9F2-E2E1C16EB87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369239" y="3789000"/>
            <a:ext cx="3241747" cy="2484800"/>
          </a:xfrm>
        </p:spPr>
        <p:txBody>
          <a:bodyPr/>
          <a:lstStyle/>
          <a:p>
            <a:r>
              <a:rPr lang="fr-FR" sz="2000" dirty="0"/>
              <a:t>Évaluer si les informations collectées sont de haute qualité et adaptées aux besoins stratégiques.</a:t>
            </a:r>
            <a:endParaRPr lang="fr-CA" sz="2000" dirty="0"/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D0399EA-C4CD-BA72-5638-11EBEACF1FA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fr-CA" sz="2400"/>
              <a:t>Qualité des données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976D24-524B-BA49-FBD5-4D2137CAC14E}"/>
              </a:ext>
            </a:extLst>
          </p:cNvPr>
          <p:cNvSpPr/>
          <p:nvPr/>
        </p:nvSpPr>
        <p:spPr>
          <a:xfrm>
            <a:off x="9099755" y="6489290"/>
            <a:ext cx="2330245" cy="368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63835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D7D05A-39B4-BC86-395D-6F1ACA409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Anticipation des Tendances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A05CB60-1801-044E-5D2D-44AB57B1BC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809" y="2816013"/>
            <a:ext cx="3768655" cy="612987"/>
          </a:xfrm>
        </p:spPr>
        <p:txBody>
          <a:bodyPr/>
          <a:lstStyle/>
          <a:p>
            <a:r>
              <a:rPr lang="fr-CA" sz="2000" dirty="0"/>
              <a:t>Prévision des évolutions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72F44A5-86F6-7AAB-B643-ED0C920AEE2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43471" y="2816013"/>
            <a:ext cx="3768655" cy="612987"/>
          </a:xfrm>
        </p:spPr>
        <p:txBody>
          <a:bodyPr/>
          <a:lstStyle/>
          <a:p>
            <a:r>
              <a:rPr lang="fr-CA" sz="2000"/>
              <a:t>Mouvements de la concurrence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9D1D9AE-0FC2-93EB-9833-FC999EF37D6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fr-FR" sz="2000" dirty="0"/>
              <a:t>Mesurer l'efficacité de la veille dans la prévision des évolutions du marché et des innovations technologiques.</a:t>
            </a:r>
            <a:endParaRPr lang="fr-CA" sz="2000" dirty="0"/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F4D9C7BF-EDCA-6EE1-D710-6200A1DC404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FR" sz="2000" dirty="0"/>
              <a:t>Évaluer la capacité à anticiper les mouvements de la </a:t>
            </a:r>
            <a:r>
              <a:rPr lang="fr-FR" sz="2800" dirty="0"/>
              <a:t>concurrence</a:t>
            </a:r>
            <a:r>
              <a:rPr lang="fr-FR" sz="2000" dirty="0"/>
              <a:t> pour s'adapter proactivement.</a:t>
            </a:r>
            <a:endParaRPr lang="fr-CA" sz="2000" dirty="0"/>
          </a:p>
        </p:txBody>
      </p:sp>
      <p:pic>
        <p:nvPicPr>
          <p:cNvPr id="8" name="Espace réservé pour une image  7">
            <a:extLst>
              <a:ext uri="{FF2B5EF4-FFF2-40B4-BE49-F238E27FC236}">
                <a16:creationId xmlns:a16="http://schemas.microsoft.com/office/drawing/2014/main" id="{2B1D9909-F23C-C1C3-D706-CA5B2A97A6AB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30170" r="3017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5514686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85D5F7D4-5790-4932-7E88-32408F14867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188543" y="2816014"/>
            <a:ext cx="3404242" cy="612986"/>
          </a:xfrm>
        </p:spPr>
        <p:txBody>
          <a:bodyPr/>
          <a:lstStyle/>
          <a:p>
            <a:r>
              <a:rPr lang="fr-CA" sz="2400" dirty="0"/>
              <a:t>Influence des résultats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969A215-D00B-E116-2D99-11070764459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008375" y="2816014"/>
            <a:ext cx="4601496" cy="612986"/>
          </a:xfrm>
        </p:spPr>
        <p:txBody>
          <a:bodyPr/>
          <a:lstStyle/>
          <a:p>
            <a:r>
              <a:rPr lang="fr-CA" sz="2400" dirty="0"/>
              <a:t>Partenariats et investissements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F2AC37C-E04E-4895-1432-7769C4B44E3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fr-FR" sz="2000"/>
              <a:t>Vérifier si les résultats de la veille influencent concrètement les décisions importantes, telles que le lancement de produits.</a:t>
            </a:r>
            <a:endParaRPr lang="fr-CA" sz="200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0504FB73-5AFD-3F67-2E43-B1EE26E2786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fr-FR" sz="2000"/>
              <a:t>Analyser comment la veille contribue à des choix de partenariats et d'investissements stratégiques.</a:t>
            </a:r>
            <a:endParaRPr lang="fr-CA" sz="2000"/>
          </a:p>
        </p:txBody>
      </p:sp>
      <p:pic>
        <p:nvPicPr>
          <p:cNvPr id="8" name="Espace réservé pour une image  7">
            <a:extLst>
              <a:ext uri="{FF2B5EF4-FFF2-40B4-BE49-F238E27FC236}">
                <a16:creationId xmlns:a16="http://schemas.microsoft.com/office/drawing/2014/main" id="{C146FE2B-8F40-E475-6B15-EFBB2E0B0369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2"/>
          <a:srcRect l="27625" r="27625"/>
          <a:stretch>
            <a:fillRect/>
          </a:stretch>
        </p:blipFill>
        <p:spPr/>
      </p:pic>
      <p:sp>
        <p:nvSpPr>
          <p:cNvPr id="7" name="Titre 6">
            <a:extLst>
              <a:ext uri="{FF2B5EF4-FFF2-40B4-BE49-F238E27FC236}">
                <a16:creationId xmlns:a16="http://schemas.microsoft.com/office/drawing/2014/main" id="{B2CCA7F4-2500-EB8C-66A1-ACF3253DA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Impact Stratégique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8C2467-2969-E6E3-CD55-6AF643C92275}"/>
              </a:ext>
            </a:extLst>
          </p:cNvPr>
          <p:cNvSpPr/>
          <p:nvPr/>
        </p:nvSpPr>
        <p:spPr>
          <a:xfrm>
            <a:off x="9099755" y="6489290"/>
            <a:ext cx="2330245" cy="368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086479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659141"/>
              </p:ext>
            </p:extLst>
          </p:nvPr>
        </p:nvGraphicFramePr>
        <p:xfrm>
          <a:off x="999744" y="3048000"/>
          <a:ext cx="10363200" cy="2542032"/>
        </p:xfrm>
        <a:graphic>
          <a:graphicData uri="http://schemas.openxmlformats.org/drawingml/2006/table">
            <a:tbl>
              <a:tblPr/>
              <a:tblGrid>
                <a:gridCol w="518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8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350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  <a:latin typeface="Calibri Bold" pitchFamily="34" charset="0"/>
                          <a:ea typeface="Calibri Bold" pitchFamily="34" charset="-122"/>
                          <a:cs typeface="Calibri Bold" pitchFamily="34" charset="-120"/>
                        </a:rPr>
                        <a:t>Critères</a:t>
                      </a:r>
                      <a:endParaRPr lang="en-US" sz="1800" dirty="0">
                        <a:latin typeface="Calibri Bold" charset="0"/>
                        <a:ea typeface="Calibri Bold" charset="0"/>
                        <a:cs typeface="Calibri Bold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93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>
                          <a:solidFill>
                            <a:srgbClr val="FFFFFF"/>
                          </a:solidFill>
                          <a:latin typeface="Calibri Bold" pitchFamily="34" charset="0"/>
                          <a:ea typeface="Calibri Bold" pitchFamily="34" charset="-122"/>
                          <a:cs typeface="Calibri Bold" pitchFamily="34" charset="-120"/>
                        </a:rPr>
                        <a:t>Description</a:t>
                      </a:r>
                      <a:endParaRPr lang="en-US" sz="1800" dirty="0">
                        <a:latin typeface="Calibri Bold" charset="0"/>
                        <a:ea typeface="Calibri Bold" charset="0"/>
                        <a:cs typeface="Calibri Bold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9393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350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Gain de compétitivité</a:t>
                      </a:r>
                      <a:endParaRPr lang="en-US"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Analyse si la veille améliore les performances de l'organisation.</a:t>
                      </a:r>
                      <a:endParaRPr lang="en-US"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E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3504"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Retour sur investissement (ROI)</a:t>
                      </a:r>
                      <a:endParaRPr lang="en-US"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C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latin typeface="Calibri" pitchFamily="34" charset="0"/>
                          <a:ea typeface="Calibri" pitchFamily="34" charset="-122"/>
                          <a:cs typeface="Calibri" pitchFamily="34" charset="-120"/>
                        </a:rPr>
                        <a:t>Comparer les ressources investies aux bénéfices obtenus.</a:t>
                      </a:r>
                      <a:endParaRPr lang="en-US" sz="1800" dirty="0">
                        <a:latin typeface="Calibri" charset="0"/>
                        <a:ea typeface="Calibri" charset="0"/>
                        <a:cs typeface="Calibri" charset="0"/>
                      </a:endParaRPr>
                    </a:p>
                  </a:txBody>
                  <a:tcPr marL="195072" marR="195072" marT="195072" marB="195072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ECEC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 0"/>
          <p:cNvSpPr/>
          <p:nvPr/>
        </p:nvSpPr>
        <p:spPr>
          <a:xfrm>
            <a:off x="469900" y="596900"/>
            <a:ext cx="10439400" cy="1066800"/>
          </a:xfrm>
          <a:prstGeom prst="rect">
            <a:avLst/>
          </a:prstGeom>
          <a:noFill/>
          <a:ln/>
        </p:spPr>
        <p:txBody>
          <a:bodyPr wrap="square" rtlCol="0" anchor="t" anchorCtr="0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4400">
                <a:solidFill>
                  <a:srgbClr val="262626"/>
                </a:solidFill>
                <a:latin typeface="Segoe UI"/>
                <a:cs typeface="Segoe UI"/>
              </a:rPr>
              <a:t>Compétitivité et ROI</a:t>
            </a:r>
            <a:endParaRPr lang="en-US" sz="4400" dirty="0">
              <a:solidFill>
                <a:srgbClr val="262626"/>
              </a:solidFill>
              <a:latin typeface="Segoe UI"/>
              <a:cs typeface="Segoe UI"/>
            </a:endParaRPr>
          </a:p>
        </p:txBody>
      </p:sp>
      <p:sp>
        <p:nvSpPr>
          <p:cNvPr id="4" name="Shape 1"/>
          <p:cNvSpPr/>
          <p:nvPr/>
        </p:nvSpPr>
        <p:spPr>
          <a:xfrm>
            <a:off x="1219200" y="1219200"/>
            <a:ext cx="1219200" cy="1219200"/>
          </a:xfrm>
          <a:prstGeom prst="line">
            <a:avLst/>
          </a:prstGeom>
          <a:noFill/>
          <a:ln/>
        </p:spPr>
        <p:txBody>
          <a:bodyPr/>
          <a:lstStyle/>
          <a:p>
            <a:endParaRPr lang="fr-CA" sz="2400"/>
          </a:p>
        </p:txBody>
      </p:sp>
      <p:sp>
        <p:nvSpPr>
          <p:cNvPr id="5" name="Text 2"/>
          <p:cNvSpPr/>
          <p:nvPr/>
        </p:nvSpPr>
        <p:spPr>
          <a:xfrm>
            <a:off x="990600" y="1727200"/>
            <a:ext cx="9842500" cy="660400"/>
          </a:xfrm>
          <a:prstGeom prst="rect">
            <a:avLst/>
          </a:prstGeom>
          <a:noFill/>
          <a:ln/>
        </p:spPr>
        <p:txBody>
          <a:bodyPr wrap="square" rtlCol="0" anchor="ctr"/>
          <a:lstStyle>
            <a:lvl1pPr marL="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2000">
                <a:latin typeface="Calibri"/>
                <a:cs typeface="Calibri"/>
              </a:rPr>
              <a:t>Ce tableau résume les critères liés à la compétitivité et au retour sur investissement, essentielles pour mesurer l'efficacité de la veille.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278150-BA08-FF1D-A355-0136436672A4}"/>
              </a:ext>
            </a:extLst>
          </p:cNvPr>
          <p:cNvSpPr/>
          <p:nvPr/>
        </p:nvSpPr>
        <p:spPr>
          <a:xfrm>
            <a:off x="9099755" y="6489290"/>
            <a:ext cx="2330245" cy="3687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4798653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rra">
  <a:themeElements>
    <a:clrScheme name="Custom 136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393939"/>
      </a:accent1>
      <a:accent2>
        <a:srgbClr val="19A7E0"/>
      </a:accent2>
      <a:accent3>
        <a:srgbClr val="86B3BF"/>
      </a:accent3>
      <a:accent4>
        <a:srgbClr val="4D4D4D"/>
      </a:accent4>
      <a:accent5>
        <a:srgbClr val="FEF1C7"/>
      </a:accent5>
      <a:accent6>
        <a:srgbClr val="4EA72E"/>
      </a:accent6>
      <a:hlink>
        <a:srgbClr val="467886"/>
      </a:hlink>
      <a:folHlink>
        <a:srgbClr val="96607D"/>
      </a:folHlink>
    </a:clrScheme>
    <a:fontScheme name="Custom 121">
      <a:majorFont>
        <a:latin typeface="Segoe U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17EA76B-8A4E-4A7B-AC19-D7878D2BA993}">
  <we:reference id="wa200005566" version="3.0.0.2" store="fr-FR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226</Words>
  <Application>Microsoft Office PowerPoint</Application>
  <PresentationFormat>Widescreen</PresentationFormat>
  <Paragraphs>29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Calibri Bold</vt:lpstr>
      <vt:lpstr>Segoe UI</vt:lpstr>
      <vt:lpstr>Thème Office</vt:lpstr>
      <vt:lpstr>Terra</vt:lpstr>
      <vt:lpstr>Mesurer l'Efficacité de la Veille Technologique</vt:lpstr>
      <vt:lpstr>Critères d'Évaluation</vt:lpstr>
      <vt:lpstr>Collecte d'Informations</vt:lpstr>
      <vt:lpstr>Anticipation des Tendances</vt:lpstr>
      <vt:lpstr>Impact Stratégique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Michel Martel</dc:creator>
  <cp:lastModifiedBy>DELL</cp:lastModifiedBy>
  <cp:revision>2</cp:revision>
  <dcterms:created xsi:type="dcterms:W3CDTF">2025-04-08T11:49:10Z</dcterms:created>
  <dcterms:modified xsi:type="dcterms:W3CDTF">2025-05-04T21:16:00Z</dcterms:modified>
</cp:coreProperties>
</file>