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20680363"/>
  <p:notesSz cx="20680363" cy="14630400"/>
  <p:embeddedFontLst>
    <p:embeddedFont>
      <p:font typeface="Helvetica" panose="020B0604020202020204" pitchFamily="34" charset="0"/>
      <p:regular r:id="rId5"/>
      <p:bold r:id="rId6"/>
      <p:italic r:id="rId7"/>
      <p:boldItalic r:id="rId8"/>
    </p:embeddedFont>
    <p:embeddedFont>
      <p:font typeface="Raleway Medium" pitchFamily="2" charset="0"/>
      <p:regular r:id="rId9"/>
    </p:embeddedFont>
  </p:embeddedFontLst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8" d="100"/>
          <a:sy n="58" d="100"/>
        </p:scale>
        <p:origin x="1167" y="-2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 Zezerti" userId="55bbb347585c751c" providerId="LiveId" clId="{CEC69CA2-B475-47ED-921D-1925EAB051D7}"/>
    <pc:docChg chg="modSld">
      <pc:chgData name="Ama Zezerti" userId="55bbb347585c751c" providerId="LiveId" clId="{CEC69CA2-B475-47ED-921D-1925EAB051D7}" dt="2025-05-25T04:08:28.465" v="7" actId="2711"/>
      <pc:docMkLst>
        <pc:docMk/>
      </pc:docMkLst>
      <pc:sldChg chg="modSp mod">
        <pc:chgData name="Ama Zezerti" userId="55bbb347585c751c" providerId="LiveId" clId="{CEC69CA2-B475-47ED-921D-1925EAB051D7}" dt="2025-05-25T04:08:28.465" v="7" actId="2711"/>
        <pc:sldMkLst>
          <pc:docMk/>
          <pc:sldMk cId="0" sldId="256"/>
        </pc:sldMkLst>
        <pc:spChg chg="mod">
          <ac:chgData name="Ama Zezerti" userId="55bbb347585c751c" providerId="LiveId" clId="{CEC69CA2-B475-47ED-921D-1925EAB051D7}" dt="2025-05-25T04:08:28.465" v="7" actId="2711"/>
          <ac:spMkLst>
            <pc:docMk/>
            <pc:sldMk cId="0" sldId="256"/>
            <ac:spMk id="4" creationId="{00000000-0000-0000-0000-000000000000}"/>
          </ac:spMkLst>
        </pc:spChg>
        <pc:spChg chg="mod">
          <ac:chgData name="Ama Zezerti" userId="55bbb347585c751c" providerId="LiveId" clId="{CEC69CA2-B475-47ED-921D-1925EAB051D7}" dt="2025-05-25T04:08:18.216" v="6" actId="2711"/>
          <ac:spMkLst>
            <pc:docMk/>
            <pc:sldMk cId="0" sldId="256"/>
            <ac:spMk id="5" creationId="{00000000-0000-0000-0000-000000000000}"/>
          </ac:spMkLst>
        </pc:spChg>
        <pc:spChg chg="mod">
          <ac:chgData name="Ama Zezerti" userId="55bbb347585c751c" providerId="LiveId" clId="{CEC69CA2-B475-47ED-921D-1925EAB051D7}" dt="2025-05-25T04:07:37.674" v="2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Ama Zezerti" userId="55bbb347585c751c" providerId="LiveId" clId="{CEC69CA2-B475-47ED-921D-1925EAB051D7}" dt="2025-05-25T04:08:02.444" v="4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Ama Zezerti" userId="55bbb347585c751c" providerId="LiveId" clId="{CEC69CA2-B475-47ED-921D-1925EAB051D7}" dt="2025-05-25T04:08:10.723" v="5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Ama Zezerti" userId="55bbb347585c751c" providerId="LiveId" clId="{CEC69CA2-B475-47ED-921D-1925EAB051D7}" dt="2025-05-25T04:07:53.556" v="3" actId="2711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79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281" cy="20680698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281" cy="20680698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20200638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281" cy="20680698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281" cy="20680698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20200638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281" cy="371534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081" y="1187054"/>
            <a:ext cx="9144000" cy="134112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40249" y="4532713"/>
            <a:ext cx="12549783" cy="1651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200" b="1" dirty="0">
                <a:solidFill>
                  <a:srgbClr val="FFE14D"/>
                </a:solidFill>
                <a:latin typeface="Helvetica" panose="020B0604020202020204" pitchFamily="34" charset="0"/>
                <a:ea typeface="Comfortaa Bold" pitchFamily="34" charset="-122"/>
                <a:cs typeface="Helvetica" panose="020B0604020202020204" pitchFamily="34" charset="0"/>
              </a:rPr>
              <a:t>FACULTY OF INFORMATION TECHNOLOGY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040249" y="6629882"/>
            <a:ext cx="12549783" cy="1651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200" b="1" dirty="0">
                <a:solidFill>
                  <a:srgbClr val="FFE14D"/>
                </a:solidFill>
                <a:latin typeface="Helvetica" panose="020B0604020202020204" pitchFamily="34" charset="0"/>
                <a:ea typeface="Comfortaa Bold" pitchFamily="34" charset="-122"/>
                <a:cs typeface="Helvetica" panose="020B0604020202020204" pitchFamily="34" charset="0"/>
              </a:rPr>
              <a:t>COURESE: DATABASE DEVELOPMENT WITH PL/SQL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040249" y="8727051"/>
            <a:ext cx="12549783" cy="1651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200" b="1" dirty="0">
                <a:solidFill>
                  <a:srgbClr val="FFE14D"/>
                </a:solidFill>
                <a:latin typeface="Helvetica" panose="020B0604020202020204" pitchFamily="34" charset="0"/>
                <a:ea typeface="Comfortaa Bold" pitchFamily="34" charset="-122"/>
                <a:cs typeface="Helvetica" panose="020B0604020202020204" pitchFamily="34" charset="0"/>
              </a:rPr>
              <a:t>CAPSTONE PROJECT ACADEMIC YEAR 2024-2025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40249" y="10824219"/>
            <a:ext cx="12549783" cy="1651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200" b="1" dirty="0">
                <a:solidFill>
                  <a:srgbClr val="FFE14D"/>
                </a:solidFill>
                <a:latin typeface="Helvetica" panose="020B0604020202020204" pitchFamily="34" charset="0"/>
                <a:ea typeface="Comfortaa Bold" pitchFamily="34" charset="-122"/>
                <a:cs typeface="Helvetica" panose="020B0604020202020204" pitchFamily="34" charset="0"/>
              </a:rPr>
              <a:t>NAMES: ABDRAMANE MAHAMAT ADJI ZEZERTI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40249" y="12921388"/>
            <a:ext cx="6605111" cy="825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200" b="1" dirty="0">
                <a:solidFill>
                  <a:srgbClr val="FFE14D"/>
                </a:solidFill>
                <a:latin typeface="Helvetica" panose="020B0604020202020204" pitchFamily="34" charset="0"/>
                <a:ea typeface="Comfortaa Bold" pitchFamily="34" charset="-122"/>
                <a:cs typeface="Helvetica" panose="020B0604020202020204" pitchFamily="34" charset="0"/>
              </a:rPr>
              <a:t>ID: 25718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040249" y="14192858"/>
            <a:ext cx="12549783" cy="1651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200" b="1" dirty="0">
                <a:solidFill>
                  <a:srgbClr val="FFE14D"/>
                </a:solidFill>
                <a:latin typeface="Helvetica" panose="020B0604020202020204" pitchFamily="34" charset="0"/>
                <a:ea typeface="Comfortaa Bold" pitchFamily="34" charset="-122"/>
                <a:cs typeface="Helvetica" panose="020B0604020202020204" pitchFamily="34" charset="0"/>
              </a:rPr>
              <a:t>Phase I: Problem Statement and Presentation</a:t>
            </a:r>
            <a:endParaRPr lang="en-US" sz="5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40249" y="16290026"/>
            <a:ext cx="12549783" cy="950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Objective: Define a real-world problem for the Pharmacy Management System (PMS) and present it concisely.</a:t>
            </a:r>
            <a:endParaRPr lang="en-US" sz="2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9E9BBE-6D1C-9F9D-5847-396DC1E99A2C}"/>
              </a:ext>
            </a:extLst>
          </p:cNvPr>
          <p:cNvSpPr/>
          <p:nvPr/>
        </p:nvSpPr>
        <p:spPr>
          <a:xfrm>
            <a:off x="12703629" y="20084143"/>
            <a:ext cx="1807028" cy="54428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0941" y="676395"/>
            <a:ext cx="5466398" cy="683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Problem Definition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0941" y="1851543"/>
            <a:ext cx="12908399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Problem: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Manual pharmacy operations lead to inefficiencies in inventory management, prescription processing, and sales tracking, resulting in errors, stockouts, and poor customer service.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0941" y="2915248"/>
            <a:ext cx="12908399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Solution: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Develop a PL/SQL-based Oracle database system to automate inventory tracking, prescription management, and sales reporting, ensuring accuracy and efficiency.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0941" y="3978953"/>
            <a:ext cx="12908399" cy="11805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Context: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The system will be used in a retail pharmacy setting, managing daily operations like dispensing medications, tracking stock levels, and generating sales reports. Example: A community pharmacy serving patients and managing supplier interactions.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0941" y="5528434"/>
            <a:ext cx="2733199" cy="341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Target Users:</a:t>
            </a:r>
            <a:endParaRPr lang="en-US" sz="2150" dirty="0"/>
          </a:p>
        </p:txBody>
      </p:sp>
      <p:sp>
        <p:nvSpPr>
          <p:cNvPr id="7" name="Shape 5"/>
          <p:cNvSpPr/>
          <p:nvPr/>
        </p:nvSpPr>
        <p:spPr>
          <a:xfrm>
            <a:off x="860941" y="6239119"/>
            <a:ext cx="553403" cy="553403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93" y="6310854"/>
            <a:ext cx="327898" cy="409933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1660327" y="6323653"/>
            <a:ext cx="2733199" cy="341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Pharmacists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1660327" y="6812881"/>
            <a:ext cx="3298508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Manage prescriptions and inventory.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5266253" y="6239119"/>
            <a:ext cx="553403" cy="553403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06" y="6310854"/>
            <a:ext cx="327898" cy="409933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6065639" y="6323653"/>
            <a:ext cx="2965371" cy="341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Pharmacy Managers</a:t>
            </a:r>
            <a:endParaRPr lang="en-US" sz="2150" dirty="0"/>
          </a:p>
        </p:txBody>
      </p:sp>
      <p:sp>
        <p:nvSpPr>
          <p:cNvPr id="14" name="Text 10"/>
          <p:cNvSpPr/>
          <p:nvPr/>
        </p:nvSpPr>
        <p:spPr>
          <a:xfrm>
            <a:off x="6065639" y="6812881"/>
            <a:ext cx="3298508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Monitor stock levels and sales performance.</a:t>
            </a:r>
            <a:endParaRPr lang="en-US" sz="1900" dirty="0"/>
          </a:p>
        </p:txBody>
      </p:sp>
      <p:sp>
        <p:nvSpPr>
          <p:cNvPr id="15" name="Shape 11"/>
          <p:cNvSpPr/>
          <p:nvPr/>
        </p:nvSpPr>
        <p:spPr>
          <a:xfrm>
            <a:off x="9671566" y="6239119"/>
            <a:ext cx="553403" cy="553403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318" y="6310854"/>
            <a:ext cx="327898" cy="409933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0470952" y="6323653"/>
            <a:ext cx="2733199" cy="341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Customers</a:t>
            </a:r>
            <a:endParaRPr lang="en-US" sz="2150" dirty="0"/>
          </a:p>
        </p:txBody>
      </p:sp>
      <p:sp>
        <p:nvSpPr>
          <p:cNvPr id="18" name="Text 13"/>
          <p:cNvSpPr/>
          <p:nvPr/>
        </p:nvSpPr>
        <p:spPr>
          <a:xfrm>
            <a:off x="10470952" y="6812881"/>
            <a:ext cx="3298508" cy="11805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Benefit from faster service and accurate prescription fulfillment.</a:t>
            </a:r>
            <a:endParaRPr lang="en-US" sz="1900" dirty="0"/>
          </a:p>
        </p:txBody>
      </p:sp>
      <p:sp>
        <p:nvSpPr>
          <p:cNvPr id="19" name="Text 14"/>
          <p:cNvSpPr/>
          <p:nvPr/>
        </p:nvSpPr>
        <p:spPr>
          <a:xfrm>
            <a:off x="860941" y="8362362"/>
            <a:ext cx="2733199" cy="341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Project Goals:</a:t>
            </a:r>
            <a:endParaRPr lang="en-US" sz="2150" dirty="0"/>
          </a:p>
        </p:txBody>
      </p:sp>
      <p:sp>
        <p:nvSpPr>
          <p:cNvPr id="20" name="Text 15"/>
          <p:cNvSpPr/>
          <p:nvPr/>
        </p:nvSpPr>
        <p:spPr>
          <a:xfrm>
            <a:off x="860941" y="9073047"/>
            <a:ext cx="12908399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Automate inventory updates to prevent stockouts/overstocking.</a:t>
            </a:r>
            <a:endParaRPr lang="en-US" sz="1900" dirty="0"/>
          </a:p>
        </p:txBody>
      </p:sp>
      <p:sp>
        <p:nvSpPr>
          <p:cNvPr id="21" name="Text 16"/>
          <p:cNvSpPr/>
          <p:nvPr/>
        </p:nvSpPr>
        <p:spPr>
          <a:xfrm>
            <a:off x="860941" y="9552631"/>
            <a:ext cx="12908399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Ensure accurate prescription tracking and validation.</a:t>
            </a:r>
            <a:endParaRPr lang="en-US" sz="1900" dirty="0"/>
          </a:p>
        </p:txBody>
      </p:sp>
      <p:sp>
        <p:nvSpPr>
          <p:cNvPr id="22" name="Text 17"/>
          <p:cNvSpPr/>
          <p:nvPr/>
        </p:nvSpPr>
        <p:spPr>
          <a:xfrm>
            <a:off x="860941" y="10032215"/>
            <a:ext cx="12908399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Enhance data security with audit trails for user actions.</a:t>
            </a:r>
            <a:endParaRPr lang="en-US" sz="1900" dirty="0"/>
          </a:p>
        </p:txBody>
      </p:sp>
      <p:sp>
        <p:nvSpPr>
          <p:cNvPr id="23" name="Text 18"/>
          <p:cNvSpPr/>
          <p:nvPr/>
        </p:nvSpPr>
        <p:spPr>
          <a:xfrm>
            <a:off x="860941" y="10511799"/>
            <a:ext cx="12908399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Streamline sales reporting for better decision-making.</a:t>
            </a:r>
            <a:endParaRPr lang="en-US" sz="1900" dirty="0"/>
          </a:p>
        </p:txBody>
      </p:sp>
      <p:sp>
        <p:nvSpPr>
          <p:cNvPr id="24" name="Text 19"/>
          <p:cNvSpPr/>
          <p:nvPr/>
        </p:nvSpPr>
        <p:spPr>
          <a:xfrm>
            <a:off x="860941" y="11274276"/>
            <a:ext cx="2733199" cy="341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Main Entities:</a:t>
            </a:r>
            <a:endParaRPr lang="en-US" sz="2150" dirty="0"/>
          </a:p>
        </p:txBody>
      </p:sp>
      <p:sp>
        <p:nvSpPr>
          <p:cNvPr id="25" name="Shape 20"/>
          <p:cNvSpPr/>
          <p:nvPr/>
        </p:nvSpPr>
        <p:spPr>
          <a:xfrm>
            <a:off x="860941" y="11984961"/>
            <a:ext cx="12908399" cy="7628222"/>
          </a:xfrm>
          <a:prstGeom prst="roundRect">
            <a:avLst>
              <a:gd name="adj" fmla="val 4837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6" name="Shape 21"/>
          <p:cNvSpPr/>
          <p:nvPr/>
        </p:nvSpPr>
        <p:spPr>
          <a:xfrm>
            <a:off x="876181" y="12000201"/>
            <a:ext cx="12877919" cy="7037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7" name="Text 22"/>
          <p:cNvSpPr/>
          <p:nvPr/>
        </p:nvSpPr>
        <p:spPr>
          <a:xfrm>
            <a:off x="1122283" y="12155339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Entity</a:t>
            </a:r>
            <a:endParaRPr lang="en-US" sz="1900" dirty="0"/>
          </a:p>
        </p:txBody>
      </p:sp>
      <p:sp>
        <p:nvSpPr>
          <p:cNvPr id="28" name="Text 23"/>
          <p:cNvSpPr/>
          <p:nvPr/>
        </p:nvSpPr>
        <p:spPr>
          <a:xfrm>
            <a:off x="7564993" y="12155339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Description</a:t>
            </a:r>
            <a:endParaRPr lang="en-US" sz="1900" dirty="0"/>
          </a:p>
        </p:txBody>
      </p:sp>
      <p:sp>
        <p:nvSpPr>
          <p:cNvPr id="29" name="Shape 24"/>
          <p:cNvSpPr/>
          <p:nvPr/>
        </p:nvSpPr>
        <p:spPr>
          <a:xfrm>
            <a:off x="876181" y="12703980"/>
            <a:ext cx="12877919" cy="109728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5"/>
          <p:cNvSpPr/>
          <p:nvPr/>
        </p:nvSpPr>
        <p:spPr>
          <a:xfrm>
            <a:off x="1122283" y="12859118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Drug</a:t>
            </a:r>
            <a:endParaRPr lang="en-US" sz="1900" dirty="0"/>
          </a:p>
        </p:txBody>
      </p:sp>
      <p:sp>
        <p:nvSpPr>
          <p:cNvPr id="31" name="Text 26"/>
          <p:cNvSpPr/>
          <p:nvPr/>
        </p:nvSpPr>
        <p:spPr>
          <a:xfrm>
            <a:off x="7564993" y="12859118"/>
            <a:ext cx="5943124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Tracks medication details (ID, name, price, quantity, expiry date).</a:t>
            </a:r>
            <a:endParaRPr lang="en-US" sz="1900" dirty="0"/>
          </a:p>
        </p:txBody>
      </p:sp>
      <p:sp>
        <p:nvSpPr>
          <p:cNvPr id="32" name="Shape 27"/>
          <p:cNvSpPr/>
          <p:nvPr/>
        </p:nvSpPr>
        <p:spPr>
          <a:xfrm>
            <a:off x="876181" y="13801261"/>
            <a:ext cx="12877919" cy="10972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 28"/>
          <p:cNvSpPr/>
          <p:nvPr/>
        </p:nvSpPr>
        <p:spPr>
          <a:xfrm>
            <a:off x="1122283" y="13956399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Prescription</a:t>
            </a:r>
            <a:endParaRPr lang="en-US" sz="1900" dirty="0"/>
          </a:p>
        </p:txBody>
      </p:sp>
      <p:sp>
        <p:nvSpPr>
          <p:cNvPr id="34" name="Text 29"/>
          <p:cNvSpPr/>
          <p:nvPr/>
        </p:nvSpPr>
        <p:spPr>
          <a:xfrm>
            <a:off x="7564993" y="13956399"/>
            <a:ext cx="5943124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Records patient prescriptions (ID, patient ID, drug ID, dosage, date).</a:t>
            </a:r>
            <a:endParaRPr lang="en-US" sz="1900" dirty="0"/>
          </a:p>
        </p:txBody>
      </p:sp>
      <p:sp>
        <p:nvSpPr>
          <p:cNvPr id="35" name="Shape 30"/>
          <p:cNvSpPr/>
          <p:nvPr/>
        </p:nvSpPr>
        <p:spPr>
          <a:xfrm>
            <a:off x="876181" y="14898542"/>
            <a:ext cx="12877919" cy="109728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1"/>
          <p:cNvSpPr/>
          <p:nvPr/>
        </p:nvSpPr>
        <p:spPr>
          <a:xfrm>
            <a:off x="1122283" y="15053680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Patient</a:t>
            </a:r>
            <a:endParaRPr lang="en-US" sz="1900" dirty="0"/>
          </a:p>
        </p:txBody>
      </p:sp>
      <p:sp>
        <p:nvSpPr>
          <p:cNvPr id="37" name="Text 32"/>
          <p:cNvSpPr/>
          <p:nvPr/>
        </p:nvSpPr>
        <p:spPr>
          <a:xfrm>
            <a:off x="7564993" y="15053680"/>
            <a:ext cx="5943124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Stores patient information (ID, name, contact, medical history).</a:t>
            </a:r>
            <a:endParaRPr lang="en-US" sz="1900" dirty="0"/>
          </a:p>
        </p:txBody>
      </p:sp>
      <p:sp>
        <p:nvSpPr>
          <p:cNvPr id="38" name="Shape 33"/>
          <p:cNvSpPr/>
          <p:nvPr/>
        </p:nvSpPr>
        <p:spPr>
          <a:xfrm>
            <a:off x="876181" y="15995823"/>
            <a:ext cx="12877919" cy="7037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9" name="Text 34"/>
          <p:cNvSpPr/>
          <p:nvPr/>
        </p:nvSpPr>
        <p:spPr>
          <a:xfrm>
            <a:off x="1122283" y="16150961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Employee</a:t>
            </a:r>
            <a:endParaRPr lang="en-US" sz="1900" dirty="0"/>
          </a:p>
        </p:txBody>
      </p:sp>
      <p:sp>
        <p:nvSpPr>
          <p:cNvPr id="40" name="Text 35"/>
          <p:cNvSpPr/>
          <p:nvPr/>
        </p:nvSpPr>
        <p:spPr>
          <a:xfrm>
            <a:off x="7564993" y="16150961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Manages staff details (ID, name, role, contact).</a:t>
            </a:r>
            <a:endParaRPr lang="en-US" sz="1900" dirty="0"/>
          </a:p>
        </p:txBody>
      </p:sp>
      <p:sp>
        <p:nvSpPr>
          <p:cNvPr id="41" name="Shape 36"/>
          <p:cNvSpPr/>
          <p:nvPr/>
        </p:nvSpPr>
        <p:spPr>
          <a:xfrm>
            <a:off x="876181" y="16699602"/>
            <a:ext cx="12877919" cy="109728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2" name="Text 37"/>
          <p:cNvSpPr/>
          <p:nvPr/>
        </p:nvSpPr>
        <p:spPr>
          <a:xfrm>
            <a:off x="1122283" y="16854740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Sale</a:t>
            </a:r>
            <a:endParaRPr lang="en-US" sz="1900" dirty="0"/>
          </a:p>
        </p:txBody>
      </p:sp>
      <p:sp>
        <p:nvSpPr>
          <p:cNvPr id="43" name="Text 38"/>
          <p:cNvSpPr/>
          <p:nvPr/>
        </p:nvSpPr>
        <p:spPr>
          <a:xfrm>
            <a:off x="7564993" y="16854740"/>
            <a:ext cx="5943124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Tracks sales transactions (ID, drug ID, patient ID, date, quantity).</a:t>
            </a:r>
            <a:endParaRPr lang="en-US" sz="1900" dirty="0"/>
          </a:p>
        </p:txBody>
      </p:sp>
      <p:sp>
        <p:nvSpPr>
          <p:cNvPr id="44" name="Shape 39"/>
          <p:cNvSpPr/>
          <p:nvPr/>
        </p:nvSpPr>
        <p:spPr>
          <a:xfrm>
            <a:off x="876181" y="17796883"/>
            <a:ext cx="12877919" cy="10972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5" name="Text 40"/>
          <p:cNvSpPr/>
          <p:nvPr/>
        </p:nvSpPr>
        <p:spPr>
          <a:xfrm>
            <a:off x="1122283" y="17952021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Supplier</a:t>
            </a:r>
            <a:endParaRPr lang="en-US" sz="1900" dirty="0"/>
          </a:p>
        </p:txBody>
      </p:sp>
      <p:sp>
        <p:nvSpPr>
          <p:cNvPr id="46" name="Text 41"/>
          <p:cNvSpPr/>
          <p:nvPr/>
        </p:nvSpPr>
        <p:spPr>
          <a:xfrm>
            <a:off x="7564993" y="17952021"/>
            <a:ext cx="5943124" cy="78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Manages supplier details (ID, name, contact, drug supplied).</a:t>
            </a:r>
            <a:endParaRPr lang="en-US" sz="1900" dirty="0"/>
          </a:p>
        </p:txBody>
      </p:sp>
      <p:sp>
        <p:nvSpPr>
          <p:cNvPr id="47" name="Shape 42"/>
          <p:cNvSpPr/>
          <p:nvPr/>
        </p:nvSpPr>
        <p:spPr>
          <a:xfrm>
            <a:off x="876181" y="18894164"/>
            <a:ext cx="12877919" cy="70377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8" name="Text 43"/>
          <p:cNvSpPr/>
          <p:nvPr/>
        </p:nvSpPr>
        <p:spPr>
          <a:xfrm>
            <a:off x="1122283" y="19049302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Holiday</a:t>
            </a:r>
            <a:endParaRPr lang="en-US" sz="1900" dirty="0"/>
          </a:p>
        </p:txBody>
      </p:sp>
      <p:sp>
        <p:nvSpPr>
          <p:cNvPr id="49" name="Text 44"/>
          <p:cNvSpPr/>
          <p:nvPr/>
        </p:nvSpPr>
        <p:spPr>
          <a:xfrm>
            <a:off x="7564993" y="19049302"/>
            <a:ext cx="5943124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Stores public holiday dates for access restrictions.</a:t>
            </a:r>
            <a:endParaRPr lang="en-US" sz="19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2249B2-064A-BBB1-00E7-ACA35B7B3B33}"/>
              </a:ext>
            </a:extLst>
          </p:cNvPr>
          <p:cNvSpPr/>
          <p:nvPr/>
        </p:nvSpPr>
        <p:spPr>
          <a:xfrm>
            <a:off x="12703629" y="20084143"/>
            <a:ext cx="1807028" cy="54428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</Words>
  <Application>Microsoft Office PowerPoint</Application>
  <PresentationFormat>Custom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Raleway Medium</vt:lpstr>
      <vt:lpstr>Comfortaa Bold</vt:lpstr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 Zezerti</cp:lastModifiedBy>
  <cp:revision>2</cp:revision>
  <dcterms:created xsi:type="dcterms:W3CDTF">2025-05-25T04:02:25Z</dcterms:created>
  <dcterms:modified xsi:type="dcterms:W3CDTF">2025-05-25T04:09:04Z</dcterms:modified>
</cp:coreProperties>
</file>