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7" d="100"/>
          <a:sy n="107" d="100"/>
        </p:scale>
        <p:origin x="7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tel:7075575787" TargetMode="External"/><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Credit Card Approval Detection </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dirty="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764021"/>
              <a:ext cx="5447723" cy="453829"/>
            </a:xfrm>
            <a:prstGeom prst="rect">
              <a:avLst/>
            </a:prstGeom>
          </p:spPr>
          <p:txBody>
            <a:bodyPr wrap="square" lIns="0" tIns="0" rIns="0" bIns="0" rtlCol="0" anchor="ctr">
              <a:spAutoFit/>
            </a:bodyPr>
            <a:lstStyle/>
            <a:p>
              <a:pPr algn="ctr">
                <a:lnSpc>
                  <a:spcPts val="2365"/>
                </a:lnSpc>
                <a:spcBef>
                  <a:spcPct val="0"/>
                </a:spcBef>
              </a:pPr>
              <a:r>
                <a:rPr lang="en-US" sz="1400" b="1" kern="0" dirty="0">
                  <a:solidFill>
                    <a:schemeClr val="bg1"/>
                  </a:solidFill>
                  <a:cs typeface="Calibri"/>
                </a:rPr>
                <a:t>NSTI </a:t>
              </a:r>
              <a:r>
                <a:rPr lang="en-US" sz="1400" b="1" kern="0" dirty="0" err="1">
                  <a:solidFill>
                    <a:schemeClr val="bg1"/>
                  </a:solidFill>
                  <a:cs typeface="Calibri"/>
                </a:rPr>
                <a:t>Prayagraj</a:t>
              </a:r>
              <a:r>
                <a:rPr lang="en-US" sz="1400" b="1" kern="0" dirty="0">
                  <a:solidFill>
                    <a:schemeClr val="bg1"/>
                  </a:solidFill>
                  <a:cs typeface="Calibri"/>
                </a:rPr>
                <a:t> (Allahabad)</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8853826" y="6224186"/>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47739"/>
            <a:ext cx="2403217" cy="306109"/>
          </a:xfrm>
          <a:prstGeom prst="rect">
            <a:avLst/>
          </a:prstGeom>
          <a:noFill/>
        </p:spPr>
        <p:txBody>
          <a:bodyPr wrap="square" lIns="91440" tIns="45720" rIns="91440" bIns="45720" anchor="ctr">
            <a:spAutoFit/>
          </a:bodyPr>
          <a:lstStyle/>
          <a:p>
            <a:pPr algn="ctr">
              <a:lnSpc>
                <a:spcPct val="107000"/>
              </a:lnSpc>
              <a:spcAft>
                <a:spcPts val="533"/>
              </a:spcAft>
            </a:pPr>
            <a:r>
              <a:rPr lang="en-US" sz="1400" b="1" dirty="0">
                <a:solidFill>
                  <a:schemeClr val="bg1"/>
                </a:solidFill>
                <a:ea typeface="Calibri" panose="020F0502020204030204" pitchFamily="34" charset="0"/>
                <a:cs typeface="Times New Roman" panose="02020603050405020304" pitchFamily="18" charset="0"/>
              </a:rPr>
              <a:t>Ambika Ajai Singh</a:t>
            </a:r>
            <a:endParaRPr lang="en-IN" sz="1400" b="1" dirty="0">
              <a:solidFill>
                <a:schemeClr val="bg1"/>
              </a:solidFill>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22704"/>
            <a:ext cx="2441545"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ambika.ajais@gmail.com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293064" y="2341352"/>
            <a:ext cx="3708772" cy="4555093"/>
          </a:xfrm>
          <a:prstGeom prst="rect">
            <a:avLst/>
          </a:prstGeom>
          <a:noFill/>
          <a:ln>
            <a:noFill/>
          </a:ln>
        </p:spPr>
        <p:txBody>
          <a:bodyPr wrap="square" lIns="91440" tIns="45720" rIns="91440" bIns="45720" anchor="t">
            <a:spAutoFit/>
          </a:bodyPr>
          <a:lstStyle/>
          <a:p>
            <a:pPr fontAlgn="base"/>
            <a:r>
              <a:rPr lang="en-US" sz="1600" b="0" i="0" dirty="0">
                <a:solidFill>
                  <a:srgbClr val="665C57"/>
                </a:solidFill>
                <a:effectLst/>
                <a:highlight>
                  <a:srgbClr val="FFFFFF"/>
                </a:highlight>
                <a:latin typeface="Alata"/>
              </a:rPr>
              <a:t>Credit Card Approval Detection using Machine Learning using financial data. The Project is aims to derive useful insights from given financial data and detect Credit Card Approval.</a:t>
            </a:r>
          </a:p>
          <a:p>
            <a:pPr fontAlgn="base"/>
            <a:r>
              <a:rPr lang="en-US" sz="1600" dirty="0">
                <a:solidFill>
                  <a:srgbClr val="665C57"/>
                </a:solidFill>
                <a:highlight>
                  <a:srgbClr val="FFFFFF"/>
                </a:highlight>
                <a:latin typeface="Alata"/>
              </a:rPr>
              <a:t>Data Science and Machine Learning are used to assist the financial institutions with more powerful and robust machine leaning models which can help the admins identify the fraudulent transactions involved with the user’s credit card. Credit card companies must be capable of detecting credit card fraud transactions so as to detect fraudulent transactions of products that the customer did not purchase.</a:t>
            </a:r>
          </a:p>
          <a:p>
            <a:br>
              <a:rPr lang="en-US" sz="1600" b="0" i="0" u="sng" dirty="0">
                <a:solidFill>
                  <a:srgbClr val="69727D"/>
                </a:solidFill>
                <a:effectLst/>
                <a:highlight>
                  <a:srgbClr val="329CAE"/>
                </a:highlight>
                <a:latin typeface="Almarai"/>
                <a:hlinkClick r:id="rId6"/>
              </a:rPr>
            </a:br>
            <a:endParaRPr lang="en-US"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754059" y="2472533"/>
            <a:ext cx="4285967" cy="2308324"/>
          </a:xfrm>
          <a:prstGeom prst="rect">
            <a:avLst/>
          </a:prstGeom>
          <a:noFill/>
        </p:spPr>
        <p:txBody>
          <a:bodyPr wrap="square" lIns="91440" tIns="45720" rIns="91440" bIns="45720" anchor="t">
            <a:spAutoFit/>
          </a:bodyPr>
          <a:lstStyle/>
          <a:p>
            <a:r>
              <a:rPr lang="en-US" sz="1600" dirty="0">
                <a:ea typeface="+mn-lt"/>
                <a:cs typeface="+mn-lt"/>
              </a:rPr>
              <a:t>I had an exceptional learning experience, all thanks to this program. The IBM mentor and the </a:t>
            </a:r>
            <a:r>
              <a:rPr lang="en-US" sz="1600" dirty="0" err="1">
                <a:ea typeface="+mn-lt"/>
                <a:cs typeface="+mn-lt"/>
              </a:rPr>
              <a:t>Edunet</a:t>
            </a:r>
            <a:r>
              <a:rPr lang="en-US" sz="1600" dirty="0">
                <a:ea typeface="+mn-lt"/>
                <a:cs typeface="+mn-lt"/>
              </a:rPr>
              <a:t> mentors have been extremely supportive, interactive with their infectious enthusiasm.</a:t>
            </a:r>
          </a:p>
          <a:p>
            <a:r>
              <a:rPr lang="en-US" sz="1600" dirty="0">
                <a:ea typeface="+mn-lt"/>
                <a:cs typeface="+mn-lt"/>
              </a:rPr>
              <a:t>The hands on expert sessions on AI and the rest of the relevant topics have been delightful. I’m extremely grateful for this opportunity to </a:t>
            </a:r>
            <a:r>
              <a:rPr lang="en-US" sz="1600" dirty="0" err="1">
                <a:ea typeface="+mn-lt"/>
                <a:cs typeface="+mn-lt"/>
              </a:rPr>
              <a:t>Edunet</a:t>
            </a:r>
            <a:r>
              <a:rPr lang="en-US" sz="1600" dirty="0">
                <a:ea typeface="+mn-lt"/>
                <a:cs typeface="+mn-lt"/>
              </a:rPr>
              <a:t> and IBM.</a:t>
            </a:r>
          </a:p>
        </p:txBody>
      </p:sp>
      <p:sp>
        <p:nvSpPr>
          <p:cNvPr id="7" name="TextBox 6">
            <a:extLst>
              <a:ext uri="{FF2B5EF4-FFF2-40B4-BE49-F238E27FC236}">
                <a16:creationId xmlns:a16="http://schemas.microsoft.com/office/drawing/2014/main" id="{61F16B97-8859-6686-BD5C-78B96E7F6463}"/>
              </a:ext>
            </a:extLst>
          </p:cNvPr>
          <p:cNvSpPr txBox="1"/>
          <p:nvPr/>
        </p:nvSpPr>
        <p:spPr>
          <a:xfrm>
            <a:off x="5132654" y="5259469"/>
            <a:ext cx="2850459" cy="646331"/>
          </a:xfrm>
          <a:prstGeom prst="rect">
            <a:avLst/>
          </a:prstGeom>
          <a:noFill/>
        </p:spPr>
        <p:txBody>
          <a:bodyPr wrap="square" rtlCol="0">
            <a:spAutoFit/>
          </a:bodyPr>
          <a:lstStyle/>
          <a:p>
            <a:r>
              <a:rPr lang="en-GB" dirty="0"/>
              <a:t>Final Project Outcome Screenshot</a:t>
            </a:r>
          </a:p>
        </p:txBody>
      </p:sp>
      <p:pic>
        <p:nvPicPr>
          <p:cNvPr id="17" name="Picture 16">
            <a:extLst>
              <a:ext uri="{FF2B5EF4-FFF2-40B4-BE49-F238E27FC236}">
                <a16:creationId xmlns:a16="http://schemas.microsoft.com/office/drawing/2014/main" id="{20507D36-0569-4518-BB6C-0F5E54256D18}"/>
              </a:ext>
            </a:extLst>
          </p:cNvPr>
          <p:cNvPicPr>
            <a:picLocks noChangeAspect="1"/>
          </p:cNvPicPr>
          <p:nvPr/>
        </p:nvPicPr>
        <p:blipFill>
          <a:blip r:embed="rId7"/>
          <a:stretch>
            <a:fillRect/>
          </a:stretch>
        </p:blipFill>
        <p:spPr>
          <a:xfrm>
            <a:off x="4822703" y="4780857"/>
            <a:ext cx="3368339" cy="1934152"/>
          </a:xfrm>
          <a:prstGeom prst="rect">
            <a:avLst/>
          </a:prstGeom>
        </p:spPr>
      </p:pic>
      <p:pic>
        <p:nvPicPr>
          <p:cNvPr id="21" name="Picture 20">
            <a:extLst>
              <a:ext uri="{FF2B5EF4-FFF2-40B4-BE49-F238E27FC236}">
                <a16:creationId xmlns:a16="http://schemas.microsoft.com/office/drawing/2014/main" id="{79783189-E4C3-E910-4D0D-92B51FC27A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024" y="1493438"/>
            <a:ext cx="2889141" cy="2878801"/>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4170</TotalTime>
  <Words>184</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Alata</vt:lpstr>
      <vt:lpstr>Almarai</vt:lpstr>
      <vt:lpstr>Aptos</vt:lpstr>
      <vt:lpstr>Arial</vt:lpstr>
      <vt:lpstr>Calibri</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Ambika Ajai Singh</cp:lastModifiedBy>
  <cp:revision>17</cp:revision>
  <dcterms:created xsi:type="dcterms:W3CDTF">2024-03-21T10:04:50Z</dcterms:created>
  <dcterms:modified xsi:type="dcterms:W3CDTF">2024-07-01T05:55:20Z</dcterms:modified>
</cp:coreProperties>
</file>