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56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23" autoAdjust="0"/>
  </p:normalViewPr>
  <p:slideViewPr>
    <p:cSldViewPr>
      <p:cViewPr varScale="1">
        <p:scale>
          <a:sx n="105" d="100"/>
          <a:sy n="105" d="100"/>
        </p:scale>
        <p:origin x="-1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9A461-13AB-4DAA-B652-2B98F9BDE0A0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801DC-7AB3-49B2-B7E5-188581BEBC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604-5B71-4DC4-9B7F-AE50B4DBA2BF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2B3-6929-42C9-B302-30A1C967D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604-5B71-4DC4-9B7F-AE50B4DBA2BF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2B3-6929-42C9-B302-30A1C967D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604-5B71-4DC4-9B7F-AE50B4DBA2BF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2B3-6929-42C9-B302-30A1C967D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604-5B71-4DC4-9B7F-AE50B4DBA2BF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2B3-6929-42C9-B302-30A1C967D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604-5B71-4DC4-9B7F-AE50B4DBA2BF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2B3-6929-42C9-B302-30A1C967D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604-5B71-4DC4-9B7F-AE50B4DBA2BF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2B3-6929-42C9-B302-30A1C967D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604-5B71-4DC4-9B7F-AE50B4DBA2BF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2B3-6929-42C9-B302-30A1C967D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604-5B71-4DC4-9B7F-AE50B4DBA2BF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2B3-6929-42C9-B302-30A1C967D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604-5B71-4DC4-9B7F-AE50B4DBA2BF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2B3-6929-42C9-B302-30A1C967D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604-5B71-4DC4-9B7F-AE50B4DBA2BF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2B3-6929-42C9-B302-30A1C967D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604-5B71-4DC4-9B7F-AE50B4DBA2BF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2B3-6929-42C9-B302-30A1C967D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0604-5B71-4DC4-9B7F-AE50B4DBA2BF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5F2B3-6929-42C9-B302-30A1C967D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Taxi 2</a:t>
            </a:r>
            <a:r>
              <a:rPr lang="ko-KR" altLang="en-US" dirty="0" smtClean="0"/>
              <a:t>차 개발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회의 일자 </a:t>
            </a:r>
            <a:r>
              <a:rPr lang="en-US" altLang="ko-KR" dirty="0" smtClean="0"/>
              <a:t>: 2014-02-17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404664"/>
            <a:ext cx="4104456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 회원가입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47667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추가 회원 가입</a:t>
            </a: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91680" y="908720"/>
            <a:ext cx="4104456" cy="0"/>
          </a:xfrm>
          <a:prstGeom prst="line">
            <a:avLst/>
          </a:prstGeom>
          <a:ln w="6350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980728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환영합니다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1412776"/>
            <a:ext cx="6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전화 </a:t>
            </a:r>
            <a:r>
              <a:rPr lang="en-US" altLang="ko-KR" dirty="0" smtClean="0"/>
              <a:t>: 010 – </a:t>
            </a:r>
            <a:r>
              <a:rPr lang="en-US" altLang="ko-KR" dirty="0" err="1" smtClean="0"/>
              <a:t>xxxx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xxxx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691680" y="1844824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1720" y="206084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E-mail : </a:t>
            </a:r>
          </a:p>
          <a:p>
            <a:endParaRPr lang="en-US" altLang="ko-KR" dirty="0"/>
          </a:p>
          <a:p>
            <a:r>
              <a:rPr lang="en-US" altLang="ko-KR" dirty="0" smtClean="0"/>
              <a:t>Password : 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123728" y="2420888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123728" y="2996952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55776" y="3645024"/>
            <a:ext cx="23042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계정 연동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55776" y="4293096"/>
            <a:ext cx="23042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계정 등록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404664"/>
            <a:ext cx="4104456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 변경</a:t>
            </a:r>
            <a:endParaRPr lang="ko-KR" altLang="en-US" dirty="0"/>
          </a:p>
        </p:txBody>
      </p:sp>
      <p:pic>
        <p:nvPicPr>
          <p:cNvPr id="5" name="그림 4" descr="adm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052736"/>
            <a:ext cx="1826554" cy="1368152"/>
          </a:xfrm>
          <a:prstGeom prst="rect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979712" y="29969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휴대폰 번호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40770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연동 계정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인증된 계정 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691680" y="2852936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691680" y="3429000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91680" y="4005064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691680" y="458112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404664"/>
            <a:ext cx="4104456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 변경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사진터치</a:t>
            </a:r>
            <a:endParaRPr lang="ko-KR" altLang="en-US" dirty="0"/>
          </a:p>
        </p:txBody>
      </p:sp>
      <p:pic>
        <p:nvPicPr>
          <p:cNvPr id="5" name="그림 4" descr="adm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052736"/>
            <a:ext cx="1826554" cy="1368152"/>
          </a:xfrm>
          <a:prstGeom prst="rect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979712" y="29969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휴대폰 번호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40770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연동 계정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691680" y="2852936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691680" y="3429000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91680" y="4005064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691680" y="458112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99792" y="1844824"/>
            <a:ext cx="2376264" cy="2808312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 선택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사진 찍기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엘범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699792" y="2564904"/>
            <a:ext cx="2376264" cy="0"/>
          </a:xfrm>
          <a:prstGeom prst="line">
            <a:avLst/>
          </a:prstGeom>
          <a:ln w="53975" cmpd="tri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99792" y="3501008"/>
            <a:ext cx="2376264" cy="0"/>
          </a:xfrm>
          <a:prstGeom prst="line">
            <a:avLst/>
          </a:prstGeom>
          <a:ln w="3492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404664"/>
            <a:ext cx="4104456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 변경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이름터치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6926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변경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1268760"/>
            <a:ext cx="3240360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59832" y="213285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404664"/>
            <a:ext cx="4104456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r>
              <a:rPr lang="ko-KR" altLang="en-US" dirty="0" smtClean="0"/>
              <a:t>  찾기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76470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E-mail :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771800" y="1124744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987824" y="1412776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찾</a:t>
            </a:r>
            <a:r>
              <a:rPr lang="ko-KR" altLang="en-US"/>
              <a:t>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184" y="692696"/>
            <a:ext cx="2376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E-mail</a:t>
            </a:r>
            <a:r>
              <a:rPr lang="ko-KR" altLang="en-US" dirty="0" smtClean="0"/>
              <a:t>을 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있을경우</a:t>
            </a:r>
            <a:r>
              <a:rPr lang="ko-KR" altLang="en-US" dirty="0" smtClean="0"/>
              <a:t> 해당메일로 인증번호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발송한다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사용자는 해당 인증번호를 입력하여 맞으면 새로운 비밀번호를 입력할 수 있는 공간이 생긴다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새 비밀번호 확인이 끝나면 변경된 값을 저장시킨다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7704" y="2348880"/>
            <a:ext cx="3024336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 증     번 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76056" y="234888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√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67744" y="3429000"/>
            <a:ext cx="2952328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비밀번호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67744" y="3933056"/>
            <a:ext cx="2952328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비밀번호 확인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458112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변경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404664"/>
            <a:ext cx="4104456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안심서비</a:t>
            </a:r>
            <a:r>
              <a:rPr lang="ko-KR" altLang="en-US" dirty="0"/>
              <a:t>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9792" y="47667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안심 서비스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691680" y="908720"/>
            <a:ext cx="4104456" cy="0"/>
          </a:xfrm>
          <a:prstGeom prst="line">
            <a:avLst/>
          </a:prstGeom>
          <a:ln w="6350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7704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간격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627784" y="4149080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07704" y="26369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995936" y="4149080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11760" y="31409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010 2934 2341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355976" y="3212976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주소록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2411760" y="357301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7784" y="1844824"/>
            <a:ext cx="2736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r>
              <a:rPr lang="ko-KR" altLang="en-US" dirty="0" smtClean="0"/>
              <a:t>분  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 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분  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분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3275856" y="1844824"/>
            <a:ext cx="0" cy="5040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923928" y="1844824"/>
            <a:ext cx="0" cy="5040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1844824"/>
            <a:ext cx="0" cy="5040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404664"/>
            <a:ext cx="4104456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907704" y="54868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07704" y="11272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483768" y="980728"/>
            <a:ext cx="266429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83768" y="1556792"/>
            <a:ext cx="266429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2"/>
            <a:endCxn id="5" idx="2"/>
          </p:cNvCxnSpPr>
          <p:nvPr/>
        </p:nvCxnSpPr>
        <p:spPr>
          <a:xfrm>
            <a:off x="1907704" y="8007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979712" y="620688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2" idx="2"/>
            <a:endCxn id="12" idx="6"/>
          </p:cNvCxnSpPr>
          <p:nvPr/>
        </p:nvCxnSpPr>
        <p:spPr>
          <a:xfrm>
            <a:off x="1979712" y="800708"/>
            <a:ext cx="36004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0"/>
            <a:endCxn id="12" idx="4"/>
          </p:cNvCxnSpPr>
          <p:nvPr/>
        </p:nvCxnSpPr>
        <p:spPr>
          <a:xfrm>
            <a:off x="2159732" y="620688"/>
            <a:ext cx="0" cy="36004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포인트가 5개인 별 16"/>
          <p:cNvSpPr/>
          <p:nvPr/>
        </p:nvSpPr>
        <p:spPr>
          <a:xfrm>
            <a:off x="1979712" y="1196752"/>
            <a:ext cx="360040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91680" y="4005064"/>
            <a:ext cx="216024" cy="648072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691680" y="1844824"/>
            <a:ext cx="410445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9832" y="2492896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Olleh</a:t>
            </a:r>
            <a:r>
              <a:rPr lang="en-US" altLang="ko-KR" dirty="0" smtClean="0"/>
              <a:t> MAP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5085184"/>
            <a:ext cx="179340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직선 연결선 23"/>
          <p:cNvCxnSpPr/>
          <p:nvPr/>
        </p:nvCxnSpPr>
        <p:spPr>
          <a:xfrm>
            <a:off x="1691680" y="5085184"/>
            <a:ext cx="410445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63688" y="515719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9:00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출발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31840" y="5733256"/>
            <a:ext cx="1152128" cy="369332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같이타자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932040" y="4077072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덧셈 기호 27"/>
          <p:cNvSpPr/>
          <p:nvPr/>
        </p:nvSpPr>
        <p:spPr>
          <a:xfrm>
            <a:off x="5076056" y="4221088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79512" y="33265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홈 화면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404664"/>
            <a:ext cx="4104456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691680" y="1196752"/>
            <a:ext cx="410445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691680" y="5589240"/>
            <a:ext cx="410445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91680" y="47667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9:00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출발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131840" y="5733256"/>
            <a:ext cx="1152128" cy="369332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같이타자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4008" y="47667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10.18Km</a:t>
            </a:r>
          </a:p>
          <a:p>
            <a:r>
              <a:rPr lang="en-US" altLang="ko-KR" dirty="0" smtClean="0"/>
              <a:t>10400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691680" y="2132856"/>
            <a:ext cx="410445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835696" y="1340768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835696" y="18448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30" idx="4"/>
            <a:endCxn id="31" idx="0"/>
          </p:cNvCxnSpPr>
          <p:nvPr/>
        </p:nvCxnSpPr>
        <p:spPr>
          <a:xfrm>
            <a:off x="1907704" y="1484784"/>
            <a:ext cx="0" cy="36004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83768" y="1196752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출발지 표시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목적지 표시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195736" y="1556792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195736" y="198884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051720" y="2348880"/>
            <a:ext cx="936104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283968" y="2348880"/>
            <a:ext cx="936104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283968" y="4221088"/>
            <a:ext cx="936104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40" idx="6"/>
            <a:endCxn id="41" idx="2"/>
          </p:cNvCxnSpPr>
          <p:nvPr/>
        </p:nvCxnSpPr>
        <p:spPr>
          <a:xfrm>
            <a:off x="2987824" y="2816932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0" idx="5"/>
            <a:endCxn id="42" idx="1"/>
          </p:cNvCxnSpPr>
          <p:nvPr/>
        </p:nvCxnSpPr>
        <p:spPr>
          <a:xfrm>
            <a:off x="2850735" y="3147895"/>
            <a:ext cx="1570322" cy="121028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4211960" y="4149080"/>
            <a:ext cx="1080120" cy="1080120"/>
          </a:xfrm>
          <a:prstGeom prst="ellipse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stCxn id="42" idx="7"/>
            <a:endCxn id="47" idx="3"/>
          </p:cNvCxnSpPr>
          <p:nvPr/>
        </p:nvCxnSpPr>
        <p:spPr>
          <a:xfrm flipH="1">
            <a:off x="4370140" y="4358177"/>
            <a:ext cx="712843" cy="712843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23728" y="213285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회원이름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355976" y="213285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회원이름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55976" y="52292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회원이름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691680" y="256490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/>
                </a:solidFill>
              </a:rPr>
              <a:t>동승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9872" y="342900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/>
                </a:solidFill>
              </a:rPr>
              <a:t>동승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31840" y="256490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친구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종혁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3131840" y="404664"/>
            <a:ext cx="432048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3563888" y="404664"/>
            <a:ext cx="432048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79512" y="33265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친구 관계도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56176" y="126876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관계도 화면 클릭 시</a:t>
            </a:r>
            <a:endParaRPr lang="en-US" altLang="ko-KR" dirty="0" smtClean="0"/>
          </a:p>
          <a:p>
            <a:r>
              <a:rPr lang="ko-KR" altLang="en-US" dirty="0" smtClean="0"/>
              <a:t>관계 설명</a:t>
            </a:r>
            <a:endParaRPr lang="ko-KR" alt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6732240" y="3573016"/>
          <a:ext cx="1190625" cy="1104900"/>
        </p:xfrm>
        <a:graphic>
          <a:graphicData uri="http://schemas.openxmlformats.org/presentationml/2006/ole">
            <p:oleObj spid="_x0000_s8193" name="비트맵 이미지" r:id="rId3" imgW="1190476" imgH="1104762" progId="Paint.Picture">
              <p:embed/>
            </p:oleObj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6660232" y="47251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블랙리스트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404664"/>
            <a:ext cx="4104456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907704" y="54868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07704" y="11272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483768" y="980728"/>
            <a:ext cx="266429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83768" y="1556792"/>
            <a:ext cx="266429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2"/>
            <a:endCxn id="5" idx="2"/>
          </p:cNvCxnSpPr>
          <p:nvPr/>
        </p:nvCxnSpPr>
        <p:spPr>
          <a:xfrm>
            <a:off x="1907704" y="8007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979712" y="620688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2" idx="2"/>
            <a:endCxn id="12" idx="6"/>
          </p:cNvCxnSpPr>
          <p:nvPr/>
        </p:nvCxnSpPr>
        <p:spPr>
          <a:xfrm>
            <a:off x="1979712" y="800708"/>
            <a:ext cx="36004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0"/>
            <a:endCxn id="12" idx="4"/>
          </p:cNvCxnSpPr>
          <p:nvPr/>
        </p:nvCxnSpPr>
        <p:spPr>
          <a:xfrm>
            <a:off x="2159732" y="620688"/>
            <a:ext cx="0" cy="36004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포인트가 5개인 별 16"/>
          <p:cNvSpPr/>
          <p:nvPr/>
        </p:nvSpPr>
        <p:spPr>
          <a:xfrm>
            <a:off x="1979712" y="1196752"/>
            <a:ext cx="360040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91680" y="4005064"/>
            <a:ext cx="216024" cy="648072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691680" y="1844824"/>
            <a:ext cx="410445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5085184"/>
            <a:ext cx="179340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직선 연결선 23"/>
          <p:cNvCxnSpPr/>
          <p:nvPr/>
        </p:nvCxnSpPr>
        <p:spPr>
          <a:xfrm>
            <a:off x="1691680" y="5085184"/>
            <a:ext cx="410445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63688" y="515719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9:00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출발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31840" y="5733256"/>
            <a:ext cx="1152128" cy="369332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같이타자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932040" y="4077072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덧셈 기호 27"/>
          <p:cNvSpPr/>
          <p:nvPr/>
        </p:nvSpPr>
        <p:spPr>
          <a:xfrm>
            <a:off x="5076056" y="4221088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79512" y="33265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즐겨찾</a:t>
            </a:r>
            <a:r>
              <a:rPr lang="ko-KR" altLang="en-US" dirty="0" err="1"/>
              <a:t>기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83768" y="62068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출발지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768" y="11967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목적지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9752" y="2060848"/>
            <a:ext cx="252028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699792" y="206084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즐겨찾는</a:t>
            </a:r>
            <a:r>
              <a:rPr lang="ko-KR" altLang="en-US" dirty="0" smtClean="0"/>
              <a:t> 위치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39752" y="2492896"/>
            <a:ext cx="252028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포인트가 5개인 별 34"/>
          <p:cNvSpPr/>
          <p:nvPr/>
        </p:nvSpPr>
        <p:spPr>
          <a:xfrm>
            <a:off x="2411760" y="2564904"/>
            <a:ext cx="288032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포인트가 5개인 별 35"/>
          <p:cNvSpPr/>
          <p:nvPr/>
        </p:nvSpPr>
        <p:spPr>
          <a:xfrm>
            <a:off x="2411760" y="2996952"/>
            <a:ext cx="288032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포인트가 5개인 별 36"/>
          <p:cNvSpPr/>
          <p:nvPr/>
        </p:nvSpPr>
        <p:spPr>
          <a:xfrm>
            <a:off x="2411760" y="3429000"/>
            <a:ext cx="288032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2339752" y="2924944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339752" y="3356992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339752" y="3789040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99792" y="256490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혜화역</a:t>
            </a:r>
            <a:endParaRPr lang="en-US" altLang="ko-KR" dirty="0"/>
          </a:p>
        </p:txBody>
      </p:sp>
      <p:sp>
        <p:nvSpPr>
          <p:cNvPr id="44" name="TextBox 43"/>
          <p:cNvSpPr txBox="1"/>
          <p:nvPr/>
        </p:nvSpPr>
        <p:spPr>
          <a:xfrm>
            <a:off x="2699792" y="29969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강남역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9792" y="34290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양재동 </a:t>
            </a:r>
            <a:r>
              <a:rPr lang="en-US" altLang="ko-KR" dirty="0" smtClean="0"/>
              <a:t>97-10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88224" y="170080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출발    목적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588224" y="1700808"/>
            <a:ext cx="1368152" cy="432048"/>
            <a:chOff x="6588224" y="1700808"/>
            <a:chExt cx="1368152" cy="432048"/>
          </a:xfrm>
        </p:grpSpPr>
        <p:sp>
          <p:nvSpPr>
            <p:cNvPr id="47" name="직사각형 46"/>
            <p:cNvSpPr/>
            <p:nvPr/>
          </p:nvSpPr>
          <p:spPr>
            <a:xfrm>
              <a:off x="6588224" y="1700808"/>
              <a:ext cx="136815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2" name="직선 연결선 51"/>
            <p:cNvCxnSpPr>
              <a:stCxn id="47" idx="2"/>
              <a:endCxn id="47" idx="0"/>
            </p:cNvCxnSpPr>
            <p:nvPr/>
          </p:nvCxnSpPr>
          <p:spPr>
            <a:xfrm flipV="1">
              <a:off x="7272300" y="1700808"/>
              <a:ext cx="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왼쪽 화살표 52"/>
          <p:cNvSpPr/>
          <p:nvPr/>
        </p:nvSpPr>
        <p:spPr>
          <a:xfrm>
            <a:off x="971600" y="2852936"/>
            <a:ext cx="1440160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왼쪽 화살표 54"/>
          <p:cNvSpPr/>
          <p:nvPr/>
        </p:nvSpPr>
        <p:spPr>
          <a:xfrm flipH="1">
            <a:off x="4644008" y="2852936"/>
            <a:ext cx="1440160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79512" y="256490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76056" y="256490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목적지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1" name="구부러진 연결선 60"/>
          <p:cNvCxnSpPr>
            <a:endCxn id="47" idx="1"/>
          </p:cNvCxnSpPr>
          <p:nvPr/>
        </p:nvCxnSpPr>
        <p:spPr>
          <a:xfrm flipV="1">
            <a:off x="4427984" y="1916832"/>
            <a:ext cx="2160240" cy="7920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76056" y="206084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클릭하면 활성화</a:t>
            </a:r>
            <a:endParaRPr lang="ko-KR" altLang="en-US" dirty="0"/>
          </a:p>
        </p:txBody>
      </p:sp>
      <p:grpSp>
        <p:nvGrpSpPr>
          <p:cNvPr id="64" name="그룹 63"/>
          <p:cNvGrpSpPr/>
          <p:nvPr/>
        </p:nvGrpSpPr>
        <p:grpSpPr>
          <a:xfrm>
            <a:off x="3923928" y="2564904"/>
            <a:ext cx="864096" cy="360040"/>
            <a:chOff x="6588224" y="1700808"/>
            <a:chExt cx="1368152" cy="432048"/>
          </a:xfrm>
        </p:grpSpPr>
        <p:sp>
          <p:nvSpPr>
            <p:cNvPr id="65" name="직사각형 64"/>
            <p:cNvSpPr/>
            <p:nvPr/>
          </p:nvSpPr>
          <p:spPr>
            <a:xfrm>
              <a:off x="6588224" y="1700808"/>
              <a:ext cx="136815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6" name="직선 연결선 65"/>
            <p:cNvCxnSpPr>
              <a:stCxn id="65" idx="2"/>
              <a:endCxn id="65" idx="0"/>
            </p:cNvCxnSpPr>
            <p:nvPr/>
          </p:nvCxnSpPr>
          <p:spPr>
            <a:xfrm flipV="1">
              <a:off x="7272300" y="1700808"/>
              <a:ext cx="0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3860304" y="2564904"/>
            <a:ext cx="16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출발 목적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404664"/>
            <a:ext cx="4104456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907704" y="54868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07704" y="112720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483768" y="980728"/>
            <a:ext cx="266429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83768" y="1556792"/>
            <a:ext cx="266429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2"/>
            <a:endCxn id="5" idx="2"/>
          </p:cNvCxnSpPr>
          <p:nvPr/>
        </p:nvCxnSpPr>
        <p:spPr>
          <a:xfrm>
            <a:off x="1907704" y="8007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979712" y="620688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2" idx="2"/>
            <a:endCxn id="12" idx="6"/>
          </p:cNvCxnSpPr>
          <p:nvPr/>
        </p:nvCxnSpPr>
        <p:spPr>
          <a:xfrm>
            <a:off x="1979712" y="800708"/>
            <a:ext cx="36004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0"/>
            <a:endCxn id="12" idx="4"/>
          </p:cNvCxnSpPr>
          <p:nvPr/>
        </p:nvCxnSpPr>
        <p:spPr>
          <a:xfrm>
            <a:off x="2159732" y="620688"/>
            <a:ext cx="0" cy="36004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포인트가 5개인 별 16"/>
          <p:cNvSpPr/>
          <p:nvPr/>
        </p:nvSpPr>
        <p:spPr>
          <a:xfrm>
            <a:off x="1979712" y="1196752"/>
            <a:ext cx="360040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91680" y="4005064"/>
            <a:ext cx="216024" cy="648072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691680" y="1844824"/>
            <a:ext cx="410445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5085184"/>
            <a:ext cx="179340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직선 연결선 23"/>
          <p:cNvCxnSpPr/>
          <p:nvPr/>
        </p:nvCxnSpPr>
        <p:spPr>
          <a:xfrm>
            <a:off x="1691680" y="5085184"/>
            <a:ext cx="410445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63688" y="515719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9:00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출발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31840" y="5733256"/>
            <a:ext cx="1152128" cy="369332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같이타자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932040" y="4077072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덧셈 기호 27"/>
          <p:cNvSpPr/>
          <p:nvPr/>
        </p:nvSpPr>
        <p:spPr>
          <a:xfrm>
            <a:off x="5076056" y="4221088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79512" y="33265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출발지</a:t>
            </a:r>
            <a:endParaRPr lang="en-US" altLang="ko-KR" dirty="0" smtClean="0"/>
          </a:p>
          <a:p>
            <a:r>
              <a:rPr lang="ko-KR" altLang="en-US" dirty="0" smtClean="0"/>
              <a:t>조</a:t>
            </a:r>
            <a:r>
              <a:rPr lang="ko-KR" altLang="en-US" dirty="0"/>
              <a:t>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27784" y="62068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강남역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|  - </a:t>
            </a:r>
            <a:r>
              <a:rPr lang="ko-KR" altLang="en-US" dirty="0" smtClean="0"/>
              <a:t>실시간 최근 출발지 조회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627784" y="908720"/>
            <a:ext cx="2880320" cy="2736304"/>
          </a:xfrm>
          <a:prstGeom prst="rect">
            <a:avLst/>
          </a:prstGeom>
          <a:solidFill>
            <a:schemeClr val="accent1"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699792" y="10527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강남역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출구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99792" y="148478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강남역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출구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99792" y="19168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강남역</a:t>
            </a:r>
            <a:r>
              <a:rPr lang="ko-KR" altLang="en-US" dirty="0" smtClean="0"/>
              <a:t> 밝은 안과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627784" y="1412776"/>
            <a:ext cx="28803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627784" y="1844824"/>
            <a:ext cx="28803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627784" y="2348880"/>
            <a:ext cx="28803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28184" y="1772816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출발지로 지정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목적지도 같은 </a:t>
            </a:r>
            <a:endParaRPr lang="en-US" altLang="ko-KR" dirty="0" smtClean="0"/>
          </a:p>
          <a:p>
            <a:r>
              <a:rPr lang="ko-KR" altLang="en-US" dirty="0" smtClean="0"/>
              <a:t>기능 있음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404664"/>
            <a:ext cx="4104456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995936" y="404664"/>
            <a:ext cx="0" cy="583264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9712" y="54868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콜택시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112474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안심서비스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1713582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의견 보내기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3728" y="56612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방 나가기</a:t>
            </a:r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691680" y="980728"/>
            <a:ext cx="230425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691680" y="1628800"/>
            <a:ext cx="230425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691680" y="2204864"/>
            <a:ext cx="230425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91680" y="2780928"/>
            <a:ext cx="230425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91680" y="5589240"/>
            <a:ext cx="230425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0192" y="2204864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나가기는</a:t>
            </a:r>
            <a:endParaRPr lang="en-US" altLang="ko-KR" dirty="0" smtClean="0"/>
          </a:p>
          <a:p>
            <a:r>
              <a:rPr lang="ko-KR" altLang="en-US" dirty="0" smtClean="0"/>
              <a:t>방 화면 일 때만 생김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79512" y="33265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만들기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1835696" y="620688"/>
          <a:ext cx="5877272" cy="5877272"/>
        </p:xfrm>
        <a:graphic>
          <a:graphicData uri="http://schemas.openxmlformats.org/presentationml/2006/ole">
            <p:oleObj spid="_x0000_s4097" name="비트맵 이미지" r:id="rId3" imgW="3486637" imgH="3486637" progId="Paint.Picture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404664"/>
            <a:ext cx="4104456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691680" y="1196752"/>
            <a:ext cx="410445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691680" y="4365104"/>
            <a:ext cx="410445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91680" y="47667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9:00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출발</a:t>
            </a:r>
            <a:endParaRPr lang="ko-KR" alt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512" y="3326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79912" y="476672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Total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3779912" y="836712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10400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4716016" y="836712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2600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4716016" y="476672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예상요</a:t>
            </a:r>
            <a:r>
              <a:rPr lang="ko-KR" altLang="en-US" sz="1400" dirty="0"/>
              <a:t>금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691680" y="1196752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19.1Km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덧셈 기호 48"/>
          <p:cNvSpPr/>
          <p:nvPr/>
        </p:nvSpPr>
        <p:spPr>
          <a:xfrm>
            <a:off x="2267744" y="1916832"/>
            <a:ext cx="2880320" cy="1800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483768" y="112474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버거킹</a:t>
            </a:r>
            <a:r>
              <a:rPr lang="ko-KR" altLang="en-US" sz="1400" dirty="0" smtClean="0"/>
              <a:t> 앞에서 봐요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004048" y="11967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868144" y="1340768"/>
            <a:ext cx="9289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출발지 </a:t>
            </a:r>
            <a:r>
              <a:rPr lang="ko-KR" altLang="en-US" dirty="0" err="1" smtClean="0"/>
              <a:t>마커를</a:t>
            </a:r>
            <a:r>
              <a:rPr lang="ko-KR" altLang="en-US" dirty="0" smtClean="0"/>
              <a:t> 클릭하면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줌 효과를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691680" y="3573016"/>
            <a:ext cx="216024" cy="648072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1835696" y="443711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975754" y="444105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1907704" y="4725144"/>
            <a:ext cx="425513" cy="230864"/>
          </a:xfrm>
          <a:custGeom>
            <a:avLst/>
            <a:gdLst>
              <a:gd name="connsiteX0" fmla="*/ 0 w 425513"/>
              <a:gd name="connsiteY0" fmla="*/ 203704 h 230864"/>
              <a:gd name="connsiteX1" fmla="*/ 253497 w 425513"/>
              <a:gd name="connsiteY1" fmla="*/ 4527 h 230864"/>
              <a:gd name="connsiteX2" fmla="*/ 425513 w 425513"/>
              <a:gd name="connsiteY2" fmla="*/ 230864 h 23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513" h="230864">
                <a:moveTo>
                  <a:pt x="0" y="203704"/>
                </a:moveTo>
                <a:cubicBezTo>
                  <a:pt x="91289" y="101852"/>
                  <a:pt x="182578" y="0"/>
                  <a:pt x="253497" y="4527"/>
                </a:cubicBezTo>
                <a:cubicBezTo>
                  <a:pt x="324416" y="9054"/>
                  <a:pt x="374964" y="119959"/>
                  <a:pt x="425513" y="230864"/>
                </a:cubicBezTo>
              </a:path>
            </a:pathLst>
          </a:cu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627784" y="4643844"/>
            <a:ext cx="2808312" cy="369332"/>
          </a:xfrm>
          <a:prstGeom prst="rect">
            <a:avLst/>
          </a:prstGeom>
          <a:noFill/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555776" y="4365104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이름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1691680" y="5229200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1835696" y="5373216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1975754" y="537715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자유형 78"/>
          <p:cNvSpPr/>
          <p:nvPr/>
        </p:nvSpPr>
        <p:spPr>
          <a:xfrm>
            <a:off x="1907704" y="5661248"/>
            <a:ext cx="425513" cy="230864"/>
          </a:xfrm>
          <a:custGeom>
            <a:avLst/>
            <a:gdLst>
              <a:gd name="connsiteX0" fmla="*/ 0 w 425513"/>
              <a:gd name="connsiteY0" fmla="*/ 203704 h 230864"/>
              <a:gd name="connsiteX1" fmla="*/ 253497 w 425513"/>
              <a:gd name="connsiteY1" fmla="*/ 4527 h 230864"/>
              <a:gd name="connsiteX2" fmla="*/ 425513 w 425513"/>
              <a:gd name="connsiteY2" fmla="*/ 230864 h 23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513" h="230864">
                <a:moveTo>
                  <a:pt x="0" y="203704"/>
                </a:moveTo>
                <a:cubicBezTo>
                  <a:pt x="91289" y="101852"/>
                  <a:pt x="182578" y="0"/>
                  <a:pt x="253497" y="4527"/>
                </a:cubicBezTo>
                <a:cubicBezTo>
                  <a:pt x="324416" y="9054"/>
                  <a:pt x="374964" y="119959"/>
                  <a:pt x="425513" y="230864"/>
                </a:cubicBezTo>
              </a:path>
            </a:pathLst>
          </a:cu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627784" y="5579948"/>
            <a:ext cx="2808312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~ ^^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572000" y="5301208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2014-10-14 10:11</a:t>
            </a:r>
            <a:endParaRPr lang="ko-KR" altLang="en-US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691680" y="6165304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4139952" y="213285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형 설명선 63"/>
          <p:cNvSpPr/>
          <p:nvPr/>
        </p:nvSpPr>
        <p:spPr>
          <a:xfrm>
            <a:off x="4139952" y="1628800"/>
            <a:ext cx="360040" cy="432048"/>
          </a:xfrm>
          <a:prstGeom prst="wedgeEllipseCallout">
            <a:avLst>
              <a:gd name="adj1" fmla="val -2340"/>
              <a:gd name="adj2" fmla="val 9743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404664"/>
            <a:ext cx="4104456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</a:t>
            </a:r>
            <a:r>
              <a:rPr lang="ko-KR" altLang="en-US" dirty="0"/>
              <a:t>정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691680" y="1412776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059832" y="40466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adm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548680"/>
            <a:ext cx="672941" cy="504056"/>
          </a:xfrm>
          <a:prstGeom prst="rect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051720" y="1063769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사진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419872" y="764704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Taxi </a:t>
            </a:r>
            <a:r>
              <a:rPr lang="ko-KR" altLang="en-US" dirty="0" smtClean="0"/>
              <a:t>계정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00192" y="476672"/>
            <a:ext cx="5688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됬을경우</a:t>
            </a:r>
            <a:endParaRPr lang="en-US" altLang="ko-KR" dirty="0" smtClean="0"/>
          </a:p>
          <a:p>
            <a:r>
              <a:rPr lang="ko-KR" altLang="en-US" dirty="0" smtClean="0"/>
              <a:t>└</a:t>
            </a:r>
            <a:r>
              <a:rPr lang="en-US" altLang="ko-KR" dirty="0" smtClean="0"/>
              <a:t>&gt; buru1020@taxi.com</a:t>
            </a:r>
            <a:endParaRPr lang="en-US" altLang="ko-KR" dirty="0"/>
          </a:p>
          <a:p>
            <a:r>
              <a:rPr lang="ko-KR" altLang="en-US" dirty="0" err="1" smtClean="0"/>
              <a:t>안됬을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└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계정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79712" y="16288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연락처 갱신</a:t>
            </a:r>
            <a:endParaRPr lang="ko-KR" altLang="en-US" dirty="0"/>
          </a:p>
        </p:txBody>
      </p:sp>
      <p:sp>
        <p:nvSpPr>
          <p:cNvPr id="14" name="자유형 13"/>
          <p:cNvSpPr/>
          <p:nvPr/>
        </p:nvSpPr>
        <p:spPr>
          <a:xfrm>
            <a:off x="4562947" y="1620666"/>
            <a:ext cx="325924" cy="215774"/>
          </a:xfrm>
          <a:custGeom>
            <a:avLst/>
            <a:gdLst>
              <a:gd name="connsiteX0" fmla="*/ 0 w 325924"/>
              <a:gd name="connsiteY0" fmla="*/ 215774 h 215774"/>
              <a:gd name="connsiteX1" fmla="*/ 199176 w 325924"/>
              <a:gd name="connsiteY1" fmla="*/ 7544 h 215774"/>
              <a:gd name="connsiteX2" fmla="*/ 325924 w 325924"/>
              <a:gd name="connsiteY2" fmla="*/ 170507 h 21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4" h="215774">
                <a:moveTo>
                  <a:pt x="0" y="215774"/>
                </a:moveTo>
                <a:cubicBezTo>
                  <a:pt x="72427" y="115431"/>
                  <a:pt x="144855" y="15088"/>
                  <a:pt x="199176" y="7544"/>
                </a:cubicBezTo>
                <a:cubicBezTo>
                  <a:pt x="253497" y="0"/>
                  <a:pt x="289710" y="85253"/>
                  <a:pt x="325924" y="170507"/>
                </a:cubicBezTo>
              </a:path>
            </a:pathLst>
          </a:cu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4581053" y="1836440"/>
            <a:ext cx="307818" cy="152400"/>
          </a:xfrm>
          <a:custGeom>
            <a:avLst/>
            <a:gdLst>
              <a:gd name="connsiteX0" fmla="*/ 307818 w 307818"/>
              <a:gd name="connsiteY0" fmla="*/ 0 h 152400"/>
              <a:gd name="connsiteX1" fmla="*/ 235391 w 307818"/>
              <a:gd name="connsiteY1" fmla="*/ 144855 h 152400"/>
              <a:gd name="connsiteX2" fmla="*/ 0 w 307818"/>
              <a:gd name="connsiteY2" fmla="*/ 4526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818" h="152400">
                <a:moveTo>
                  <a:pt x="307818" y="0"/>
                </a:moveTo>
                <a:cubicBezTo>
                  <a:pt x="297256" y="68655"/>
                  <a:pt x="286694" y="137310"/>
                  <a:pt x="235391" y="144855"/>
                </a:cubicBezTo>
                <a:cubicBezTo>
                  <a:pt x="184088" y="152400"/>
                  <a:pt x="33196" y="61865"/>
                  <a:pt x="0" y="45267"/>
                </a:cubicBezTo>
              </a:path>
            </a:pathLst>
          </a:cu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499992" y="155679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691680" y="2204864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91680" y="2636912"/>
            <a:ext cx="4104456" cy="0"/>
          </a:xfrm>
          <a:prstGeom prst="line">
            <a:avLst/>
          </a:prstGeom>
          <a:ln w="6350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63688" y="278092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검색지</a:t>
            </a:r>
            <a:r>
              <a:rPr lang="ko-KR" altLang="en-US" dirty="0" smtClean="0"/>
              <a:t> 반경 설정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63688" y="335699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즐겨찾기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63688" y="393305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블랙리스트 관리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63688" y="443711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안심 서비스 관리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63688" y="580526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1691680" y="3284984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619672" y="386104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691680" y="4365104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691680" y="494116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691680" y="5805264"/>
            <a:ext cx="4104456" cy="0"/>
          </a:xfrm>
          <a:prstGeom prst="line">
            <a:avLst/>
          </a:prstGeom>
          <a:ln w="6350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304</Words>
  <Application>Microsoft Office PowerPoint</Application>
  <PresentationFormat>화면 슬라이드 쇼(4:3)</PresentationFormat>
  <Paragraphs>139</Paragraphs>
  <Slides>15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그림판 그림</vt:lpstr>
      <vt:lpstr>Taxi 2차 개발 UI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S.O.S</dc:creator>
  <cp:lastModifiedBy>S.O.S</cp:lastModifiedBy>
  <cp:revision>28</cp:revision>
  <dcterms:created xsi:type="dcterms:W3CDTF">2014-02-18T02:37:27Z</dcterms:created>
  <dcterms:modified xsi:type="dcterms:W3CDTF">2014-02-18T04:48:18Z</dcterms:modified>
</cp:coreProperties>
</file>