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sldIdLst>
    <p:sldId id="256" r:id="rId4"/>
    <p:sldId id="259" r:id="rId5"/>
    <p:sldId id="260" r:id="rId6"/>
    <p:sldId id="261" r:id="rId7"/>
    <p:sldId id="263" r:id="rId8"/>
  </p:sldIdLst>
  <p:sldSz cx="12192635" cy="1219263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52" y="1995511"/>
            <a:ext cx="9144914" cy="424504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2" y="6404263"/>
            <a:ext cx="9144914" cy="29438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72" y="649176"/>
            <a:ext cx="2629163" cy="103331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84" y="649176"/>
            <a:ext cx="7735073" cy="103331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52" y="1995511"/>
            <a:ext cx="9144914" cy="424504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2" y="6404263"/>
            <a:ext cx="9144914" cy="29438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33" y="3039838"/>
            <a:ext cx="10516651" cy="507203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33" y="8159861"/>
            <a:ext cx="10516651" cy="266726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84" y="3245880"/>
            <a:ext cx="5182118" cy="7736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17" y="3245880"/>
            <a:ext cx="5182118" cy="7736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649176"/>
            <a:ext cx="10516651" cy="23567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72" y="2989033"/>
            <a:ext cx="5158302" cy="14648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72" y="4453912"/>
            <a:ext cx="5158302" cy="6551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17" y="2989033"/>
            <a:ext cx="5183706" cy="14648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17" y="4453912"/>
            <a:ext cx="5183706" cy="6551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812881"/>
            <a:ext cx="3932630" cy="2845084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06" y="1755598"/>
            <a:ext cx="6172817" cy="8665088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3657966"/>
            <a:ext cx="3932630" cy="6776834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235" indent="0">
              <a:buNone/>
              <a:defRPr sz="1335"/>
            </a:lvl7pPr>
            <a:lvl8pPr marL="4267835" indent="0">
              <a:buNone/>
              <a:defRPr sz="1335"/>
            </a:lvl8pPr>
            <a:lvl9pPr marL="4877435" indent="0">
              <a:buNone/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812881"/>
            <a:ext cx="3932630" cy="2845084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06" y="1755598"/>
            <a:ext cx="6172817" cy="8665088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8235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3657966"/>
            <a:ext cx="3932630" cy="6776834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235" indent="0">
              <a:buNone/>
              <a:defRPr sz="1335"/>
            </a:lvl7pPr>
            <a:lvl8pPr marL="4267835" indent="0">
              <a:buNone/>
              <a:defRPr sz="1335"/>
            </a:lvl8pPr>
            <a:lvl9pPr marL="4877435" indent="0">
              <a:buNone/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72" y="649176"/>
            <a:ext cx="2629163" cy="103331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84" y="649176"/>
            <a:ext cx="7735073" cy="103331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33" y="3039838"/>
            <a:ext cx="10516651" cy="507203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33" y="8159861"/>
            <a:ext cx="10516651" cy="266726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84" y="3245880"/>
            <a:ext cx="5182118" cy="7736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17" y="3245880"/>
            <a:ext cx="5182118" cy="7736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649176"/>
            <a:ext cx="10516651" cy="23567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72" y="2989033"/>
            <a:ext cx="5158302" cy="14648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72" y="4453912"/>
            <a:ext cx="5158302" cy="6551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17" y="2989033"/>
            <a:ext cx="5183706" cy="14648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17" y="4453912"/>
            <a:ext cx="5183706" cy="6551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812881"/>
            <a:ext cx="3932630" cy="2845084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06" y="1755598"/>
            <a:ext cx="6172817" cy="8665088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3657966"/>
            <a:ext cx="3932630" cy="6776834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235" indent="0">
              <a:buNone/>
              <a:defRPr sz="1335"/>
            </a:lvl7pPr>
            <a:lvl8pPr marL="4267835" indent="0">
              <a:buNone/>
              <a:defRPr sz="1335"/>
            </a:lvl8pPr>
            <a:lvl9pPr marL="4877435" indent="0">
              <a:buNone/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812881"/>
            <a:ext cx="3932630" cy="2845084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06" y="1755598"/>
            <a:ext cx="6172817" cy="8665088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8235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3657966"/>
            <a:ext cx="3932630" cy="6776834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235" indent="0">
              <a:buNone/>
              <a:defRPr sz="1335"/>
            </a:lvl7pPr>
            <a:lvl8pPr marL="4267835" indent="0">
              <a:buNone/>
              <a:defRPr sz="1335"/>
            </a:lvl8pPr>
            <a:lvl9pPr marL="4877435" indent="0">
              <a:buNone/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4" y="649176"/>
            <a:ext cx="10516651" cy="23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4" y="3245880"/>
            <a:ext cx="10516651" cy="773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4" y="11301307"/>
            <a:ext cx="2743474" cy="649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004" y="11301307"/>
            <a:ext cx="4115211" cy="649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461" y="11301307"/>
            <a:ext cx="2743474" cy="649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165" algn="l" defTabSz="1219200" rtl="0" eaLnBrk="1" latinLnBrk="0" hangingPunct="1">
        <a:lnSpc>
          <a:spcPct val="90000"/>
        </a:lnSpc>
        <a:spcBef>
          <a:spcPct val="267000"/>
        </a:spcBef>
        <a:buFont typeface="Arial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35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4" y="649176"/>
            <a:ext cx="10516651" cy="23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4" y="3245880"/>
            <a:ext cx="10516651" cy="773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4" y="11301307"/>
            <a:ext cx="2743474" cy="649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004" y="11301307"/>
            <a:ext cx="4115211" cy="649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461" y="11301307"/>
            <a:ext cx="2743474" cy="649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165" algn="l" defTabSz="1219200" rtl="0" eaLnBrk="1" latinLnBrk="0" hangingPunct="1">
        <a:lnSpc>
          <a:spcPct val="90000"/>
        </a:lnSpc>
        <a:spcBef>
          <a:spcPct val="267000"/>
        </a:spcBef>
        <a:buFont typeface="Arial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35" indent="-304165" algn="l" defTabSz="1219200" rtl="0" eaLnBrk="1" latinLnBrk="0" hangingPunct="1">
        <a:lnSpc>
          <a:spcPct val="90000"/>
        </a:lnSpc>
        <a:spcBef>
          <a:spcPct val="134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6.jpe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4.jpe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2.jpe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0.jpe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 descr="flat_earth_by_kevron2001-dc0amb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75560" y="-52070"/>
            <a:ext cx="17508220" cy="1331976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471170" y="-308610"/>
            <a:ext cx="12960985" cy="1273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pic>
        <p:nvPicPr>
          <p:cNvPr id="12" name="Picture 11" descr="Logo Muhammadiyah hij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75" y="461645"/>
            <a:ext cx="2414270" cy="2414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680" y="499745"/>
            <a:ext cx="6759575" cy="1469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PENGKAJIAN BULANAN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PCM/PCA Se-Samarinda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4" name="Picture 13" descr="1520508561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95" y="2015490"/>
            <a:ext cx="3314065" cy="1577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310" y="3614420"/>
            <a:ext cx="8659495" cy="1581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3200">
                <a:ln>
                  <a:noFill/>
                </a:ln>
                <a:solidFill>
                  <a:schemeClr val="tx1"/>
                </a:solidFill>
                <a:latin typeface="Segoe UI" charset="0"/>
              </a:rPr>
              <a:t>Mengundang Bapak/Ibu untuk berkenan hadir pada kajian bulanan, yang Insya Allah akan dilaksanakan pada:</a:t>
            </a:r>
            <a:endParaRPr lang="x-none" altLang="id-ID" sz="3200">
              <a:ln>
                <a:noFill/>
              </a:ln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6" name="Picture 15" descr="15205078472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15" y="3547110"/>
            <a:ext cx="3752215" cy="28187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14310" y="6269355"/>
            <a:ext cx="4032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3200">
                <a:latin typeface="Calibri" charset="0"/>
              </a:rPr>
              <a:t>H. Agus Purwanto, D.Sc</a:t>
            </a:r>
            <a:endParaRPr lang="x-none" altLang="id-ID" sz="3200">
              <a:latin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2375" y="5278755"/>
            <a:ext cx="7551420" cy="3388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Hari	:	Sabtu pagi/17-03-18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Tempat	:	Masjid Istiqamah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Pukul	:	05.00 - 06.00 WITA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Ustadz	:	H. Agus Purwanto, D.Sc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		(MTT - PP Muh)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Materi	:	Flat Earth</a:t>
            </a:r>
            <a:endParaRPr lang="x-none" altLang="id-ID" sz="3600" b="1">
              <a:latin typeface="Calibri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369945" y="9418955"/>
            <a:ext cx="0" cy="24612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665" y="9534525"/>
            <a:ext cx="2492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atin typeface="Calibri" charset="0"/>
              </a:rPr>
              <a:t>PENYELENGGARA:</a:t>
            </a:r>
            <a:endParaRPr lang="x-none" altLang="id-ID" sz="2400" b="1">
              <a:latin typeface="Calibri" charset="0"/>
            </a:endParaRPr>
          </a:p>
        </p:txBody>
      </p:sp>
      <p:pic>
        <p:nvPicPr>
          <p:cNvPr id="22" name="Picture 21" descr="Logo Muhammadiyah hija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" y="10357485"/>
            <a:ext cx="1202055" cy="12020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01775" y="1050226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atin typeface="Calibri" charset="0"/>
              </a:rPr>
              <a:t>MT - PDM</a:t>
            </a:r>
            <a:endParaRPr lang="x-none" altLang="id-ID" sz="2400" b="1">
              <a:latin typeface="Calibri" charset="0"/>
            </a:endParaRPr>
          </a:p>
          <a:p>
            <a:r>
              <a:rPr lang="x-none" altLang="id-ID" sz="2400" b="1">
                <a:latin typeface="Calibri" charset="0"/>
              </a:rPr>
              <a:t>SAMARINDA</a:t>
            </a:r>
            <a:endParaRPr lang="x-none" altLang="id-ID" sz="2400" b="1">
              <a:latin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2865" y="9547225"/>
            <a:ext cx="2190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atin typeface="Calibri" charset="0"/>
              </a:rPr>
              <a:t>SUPPORTED BY:</a:t>
            </a:r>
            <a:endParaRPr lang="x-none" altLang="id-ID" sz="2400" b="1">
              <a:latin typeface="Calibri" charset="0"/>
            </a:endParaRPr>
          </a:p>
        </p:txBody>
      </p:sp>
      <p:pic>
        <p:nvPicPr>
          <p:cNvPr id="25" name="Picture 24" descr="Logo Muhammadiyah hijau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035" y="10343515"/>
            <a:ext cx="1202055" cy="12020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4580" y="1048829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atin typeface="Calibri" charset="0"/>
              </a:rPr>
              <a:t>MPI - PDM</a:t>
            </a:r>
            <a:endParaRPr lang="x-none" altLang="id-ID" sz="2400" b="1">
              <a:latin typeface="Calibri" charset="0"/>
            </a:endParaRPr>
          </a:p>
          <a:p>
            <a:r>
              <a:rPr lang="x-none" altLang="id-ID" sz="2400" b="1">
                <a:latin typeface="Calibri" charset="0"/>
              </a:rPr>
              <a:t>SAMARINDA</a:t>
            </a:r>
            <a:endParaRPr lang="x-none" altLang="id-ID" sz="2400" b="1">
              <a:latin typeface="Calibri" charset="0"/>
            </a:endParaRPr>
          </a:p>
        </p:txBody>
      </p:sp>
      <p:pic>
        <p:nvPicPr>
          <p:cNvPr id="27" name="Picture 26" descr="Logo Muhammadiyah hija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870" y="10343515"/>
            <a:ext cx="1202055" cy="12020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48930" y="10347325"/>
            <a:ext cx="1786255" cy="1191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atin typeface="Calibri" charset="0"/>
              </a:rPr>
              <a:t>PCM</a:t>
            </a:r>
            <a:endParaRPr lang="x-none" altLang="id-ID" sz="2400" b="1">
              <a:latin typeface="Calibri" charset="0"/>
            </a:endParaRPr>
          </a:p>
          <a:p>
            <a:r>
              <a:rPr lang="x-none" altLang="id-ID" sz="2400" b="1">
                <a:latin typeface="Calibri" charset="0"/>
              </a:rPr>
              <a:t>SAMARINDA</a:t>
            </a:r>
            <a:endParaRPr lang="x-none" altLang="id-ID" sz="2400" b="1">
              <a:latin typeface="Calibri" charset="0"/>
            </a:endParaRPr>
          </a:p>
          <a:p>
            <a:r>
              <a:rPr lang="x-none" altLang="id-ID" sz="2400" b="1">
                <a:latin typeface="Calibri" charset="0"/>
              </a:rPr>
              <a:t>UTARA</a:t>
            </a:r>
            <a:endParaRPr lang="x-none" altLang="id-ID" sz="2400" b="1">
              <a:latin typeface="Calibri" charset="0"/>
            </a:endParaRPr>
          </a:p>
        </p:txBody>
      </p:sp>
      <p:pic>
        <p:nvPicPr>
          <p:cNvPr id="29" name="Picture 28" descr="lazismu_20160607_1334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9980" y="10101580"/>
            <a:ext cx="1547495" cy="8686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74200" y="11036935"/>
            <a:ext cx="25438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atin typeface="Calibri" charset="0"/>
              </a:rPr>
              <a:t>KOTA SAMARINDA</a:t>
            </a:r>
            <a:endParaRPr lang="x-none" altLang="id-ID" sz="2400" b="1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slam_by_khaled_etman-d35n1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94280" y="-179070"/>
            <a:ext cx="18828385" cy="125514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71170" y="-308610"/>
            <a:ext cx="12960985" cy="1273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pic>
        <p:nvPicPr>
          <p:cNvPr id="12" name="Picture 11" descr="Logo Muhammadiyah hij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75" y="461645"/>
            <a:ext cx="2414270" cy="2414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680" y="499745"/>
            <a:ext cx="6759575" cy="1469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PENGKAJIAN BULANAN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PCM/PCA Se-Samarinda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4" name="Picture 13" descr="1520508561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95" y="2015490"/>
            <a:ext cx="3314065" cy="1577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310" y="3614420"/>
            <a:ext cx="8659495" cy="1581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3200">
                <a:ln>
                  <a:noFill/>
                </a:ln>
                <a:solidFill>
                  <a:schemeClr val="tx1"/>
                </a:solidFill>
                <a:latin typeface="Segoe UI" charset="0"/>
              </a:rPr>
              <a:t>Mengundang Bapak/Ibu untuk berkenan hadir pada kajian bulanan, yang Insya Allah akan dilaksanakan pada:</a:t>
            </a:r>
            <a:endParaRPr lang="x-none" altLang="id-ID" sz="3200">
              <a:ln>
                <a:noFill/>
              </a:ln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6" name="Picture 15" descr="15205078472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15" y="3547110"/>
            <a:ext cx="3752215" cy="28187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14310" y="6269355"/>
            <a:ext cx="4032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3200">
                <a:solidFill>
                  <a:schemeClr val="tx1"/>
                </a:solidFill>
                <a:latin typeface="Calibri" charset="0"/>
              </a:rPr>
              <a:t>H. Agus Purwanto, D.Sc</a:t>
            </a:r>
            <a:endParaRPr lang="x-none" altLang="id-ID" sz="3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705" y="5278755"/>
            <a:ext cx="7743190" cy="3388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Hari	:	Sabtu pagi/17-03-18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Tempat	:	Perguruan Muh Loa Bakung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Pukul	:	09.00 - 12.00 WITA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Ustadz	:	H. Agus Purwanto, D.Sc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		(MTT - PP Muh)</a:t>
            </a:r>
            <a:endParaRPr lang="x-none" altLang="id-ID" sz="3600" b="1"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atin typeface="Calibri" charset="0"/>
              </a:rPr>
              <a:t>Materi	:	Umum</a:t>
            </a:r>
            <a:endParaRPr lang="x-none" altLang="id-ID" sz="3600" b="1">
              <a:latin typeface="Calibri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369945" y="9418955"/>
            <a:ext cx="0" cy="246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665" y="9534525"/>
            <a:ext cx="2492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PENYELENGGARA: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2" name="Picture 21" descr="Logo Muhammadiyah hija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" y="10357485"/>
            <a:ext cx="1202055" cy="12020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01775" y="1050226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MT - PDM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2865" y="9547225"/>
            <a:ext cx="2190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SUPPORTED BY: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5" name="Picture 24" descr="Logo Muhammadiyah hijau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035" y="10343515"/>
            <a:ext cx="1202055" cy="12020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4580" y="1048829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MPI - PDM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7" name="Picture 26" descr="Logo Muhammadiyah hija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870" y="10343515"/>
            <a:ext cx="1202055" cy="12020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48930" y="10347325"/>
            <a:ext cx="1786255" cy="1191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PCM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UTARA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9" name="Picture 28" descr="lazismu_20160607_1334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9980" y="10101580"/>
            <a:ext cx="1547495" cy="8686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74200" y="11036935"/>
            <a:ext cx="25438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KOTA 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under_the_moon_by_txvirus-d62yo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69720" y="-138430"/>
            <a:ext cx="22369145" cy="12584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71170" y="-308610"/>
            <a:ext cx="12960985" cy="1273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pic>
        <p:nvPicPr>
          <p:cNvPr id="12" name="Picture 11" descr="Logo Muhammadiyah hij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75" y="461645"/>
            <a:ext cx="2414270" cy="2414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680" y="499745"/>
            <a:ext cx="6759575" cy="1469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PENGKAJIAN BULANAN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PCM/PCA Se-Samarinda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4" name="Picture 13" descr="1520508561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95" y="2015490"/>
            <a:ext cx="3314065" cy="1577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310" y="3614420"/>
            <a:ext cx="8659495" cy="1581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3200">
                <a:ln>
                  <a:noFill/>
                </a:ln>
                <a:solidFill>
                  <a:schemeClr val="tx1"/>
                </a:solidFill>
                <a:latin typeface="Segoe UI" charset="0"/>
              </a:rPr>
              <a:t>Mengundang Bapak/Ibu untuk berkenan hadir pada kajian bulanan, yang Insya Allah akan dilaksanakan pada:</a:t>
            </a:r>
            <a:endParaRPr lang="x-none" altLang="id-ID" sz="3200">
              <a:ln>
                <a:noFill/>
              </a:ln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6" name="Picture 15" descr="15205078472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15" y="3547110"/>
            <a:ext cx="3752215" cy="28187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14310" y="6269355"/>
            <a:ext cx="4032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3200">
                <a:solidFill>
                  <a:schemeClr val="tx1"/>
                </a:solidFill>
                <a:latin typeface="Calibri" charset="0"/>
              </a:rPr>
              <a:t>H. Agus Purwanto, D.Sc</a:t>
            </a:r>
            <a:endParaRPr lang="x-none" altLang="id-ID" sz="3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705" y="5050155"/>
            <a:ext cx="7743190" cy="448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solidFill>
                  <a:schemeClr val="tx1"/>
                </a:solidFill>
                <a:latin typeface="Calibri" charset="0"/>
              </a:rPr>
              <a:t>Hari	:	Sabtu malam/17-03-18</a:t>
            </a:r>
            <a:endParaRPr lang="x-none" altLang="id-ID" sz="3600" b="1"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solidFill>
                  <a:schemeClr val="tx1"/>
                </a:solidFill>
                <a:latin typeface="Calibri" charset="0"/>
              </a:rPr>
              <a:t>Tempat	:	Masjid At Tarbiyah</a:t>
            </a:r>
            <a:endParaRPr lang="x-none" altLang="id-ID" sz="3600" b="1"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solidFill>
                  <a:schemeClr val="tx1"/>
                </a:solidFill>
                <a:latin typeface="Calibri" charset="0"/>
              </a:rPr>
              <a:t>		(Mts - SMK Muh 4)</a:t>
            </a:r>
            <a:endParaRPr lang="x-none" altLang="id-ID" sz="3600" b="1"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solidFill>
                  <a:schemeClr val="tx1"/>
                </a:solidFill>
                <a:latin typeface="Calibri" charset="0"/>
              </a:rPr>
              <a:t>Pukul	:	20.00 - 22.00 WITA</a:t>
            </a:r>
            <a:endParaRPr lang="x-none" altLang="id-ID" sz="3600" b="1"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solidFill>
                  <a:schemeClr val="tx1"/>
                </a:solidFill>
                <a:latin typeface="Calibri" charset="0"/>
              </a:rPr>
              <a:t>Ustadz	:	H. Agus Purwanto, D.Sc</a:t>
            </a:r>
            <a:endParaRPr lang="x-none" altLang="id-ID" sz="3600" b="1"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solidFill>
                  <a:schemeClr val="tx1"/>
                </a:solidFill>
                <a:latin typeface="Calibri" charset="0"/>
              </a:rPr>
              <a:t>		(MTT - PP Muh)</a:t>
            </a:r>
            <a:endParaRPr lang="x-none" altLang="id-ID" sz="3600" b="1"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solidFill>
                  <a:schemeClr val="tx1"/>
                </a:solidFill>
                <a:latin typeface="Calibri" charset="0"/>
              </a:rPr>
              <a:t>Materi	:	Sistem Kalender dan </a:t>
            </a:r>
            <a:endParaRPr lang="x-none" altLang="id-ID" sz="3600" b="1"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solidFill>
                  <a:schemeClr val="tx1"/>
                </a:solidFill>
                <a:latin typeface="Calibri" charset="0"/>
              </a:rPr>
              <a:t>		Wujudul Hilal</a:t>
            </a:r>
            <a:endParaRPr lang="x-none" altLang="id-ID" sz="3600" b="1">
              <a:solidFill>
                <a:schemeClr val="tx1"/>
              </a:solidFill>
              <a:latin typeface="Calibri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369945" y="9418955"/>
            <a:ext cx="0" cy="246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665" y="9534525"/>
            <a:ext cx="2492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PENYELENGGARA: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2" name="Picture 21" descr="Logo Muhammadiyah hija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" y="10357485"/>
            <a:ext cx="1202055" cy="12020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01775" y="1050226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MT - PDM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2865" y="9547225"/>
            <a:ext cx="2190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SUPPORTED BY: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5" name="Picture 24" descr="Logo Muhammadiyah hijau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035" y="10343515"/>
            <a:ext cx="1202055" cy="12020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4580" y="1048829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MPI - PDM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7" name="Picture 26" descr="Logo Muhammadiyah hija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870" y="10343515"/>
            <a:ext cx="1202055" cy="12020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48930" y="10347325"/>
            <a:ext cx="1786255" cy="1191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PCM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UTARA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9" name="Picture 28" descr="lazismu_20160607_1334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9980" y="10101580"/>
            <a:ext cx="1547495" cy="8686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74200" y="11036935"/>
            <a:ext cx="25438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KOTA 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heikh_zayed_grand_mosque_by_isacgoulart-d9mbh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22370" y="-640715"/>
            <a:ext cx="19732625" cy="131540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71170" y="-308610"/>
            <a:ext cx="12960985" cy="1273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pic>
        <p:nvPicPr>
          <p:cNvPr id="12" name="Picture 11" descr="Logo Muhammadiyah hij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75" y="461645"/>
            <a:ext cx="2414270" cy="2414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680" y="499745"/>
            <a:ext cx="6759575" cy="1469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PENGKAJIAN BULANAN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PCM/PCA Se-Samarinda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4" name="Picture 13" descr="1520508561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95" y="2015490"/>
            <a:ext cx="3314065" cy="1577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310" y="3614420"/>
            <a:ext cx="8659495" cy="1581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3200">
                <a:ln>
                  <a:noFill/>
                </a:ln>
                <a:solidFill>
                  <a:schemeClr val="tx1"/>
                </a:solidFill>
                <a:latin typeface="Segoe UI" charset="0"/>
              </a:rPr>
              <a:t>Mengundang Bapak/Ibu untuk berkenan hadir pada kajian bulanan, yang Insya Allah akan dilaksanakan pada:</a:t>
            </a:r>
            <a:endParaRPr lang="x-none" altLang="id-ID" sz="3200">
              <a:ln>
                <a:noFill/>
              </a:ln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6" name="Picture 15" descr="15205078472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15" y="3547110"/>
            <a:ext cx="3752215" cy="28187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14310" y="6269355"/>
            <a:ext cx="4032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3200">
                <a:solidFill>
                  <a:schemeClr val="tx1"/>
                </a:solidFill>
                <a:latin typeface="Calibri" charset="0"/>
              </a:rPr>
              <a:t>H. Agus Purwanto, D.Sc</a:t>
            </a:r>
            <a:endParaRPr lang="x-none" altLang="id-ID" sz="3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705" y="5278755"/>
            <a:ext cx="7743190" cy="3388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Hari	:	Ahad pagi/18-03-18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Tempat	:	Masjid Al Ihsan Dahlia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Pukul	:	05.00 - 06.00 WITA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Ustadz	:	H. Agus Purwanto, D.Sc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		(MTT - PP Muh)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Materi	:	Umum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369945" y="9418955"/>
            <a:ext cx="0" cy="246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665" y="9534525"/>
            <a:ext cx="2492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PENYELENGGARA: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2" name="Picture 21" descr="Logo Muhammadiyah hija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" y="10357485"/>
            <a:ext cx="1202055" cy="12020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01775" y="1050226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MT - PDM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2865" y="9547225"/>
            <a:ext cx="2190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SUPPORTED BY: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5" name="Picture 24" descr="Logo Muhammadiyah hijau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035" y="10343515"/>
            <a:ext cx="1202055" cy="12020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4580" y="1048829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MPI - PDM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7" name="Picture 26" descr="Logo Muhammadiyah hija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870" y="10343515"/>
            <a:ext cx="1202055" cy="12020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48930" y="10347325"/>
            <a:ext cx="1786255" cy="1191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PCM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UTARA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9" name="Picture 28" descr="lazismu_20160607_1334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9980" y="10101580"/>
            <a:ext cx="1547495" cy="8686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74200" y="11036935"/>
            <a:ext cx="25438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KOTA 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holy_quran_by_hanxopx-d42fuk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75350" y="-537845"/>
            <a:ext cx="23466425" cy="131933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71170" y="-308610"/>
            <a:ext cx="12960985" cy="1273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pic>
        <p:nvPicPr>
          <p:cNvPr id="12" name="Picture 11" descr="Logo Muhammadiyah hij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75" y="461645"/>
            <a:ext cx="2414270" cy="2414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680" y="499745"/>
            <a:ext cx="6759575" cy="1469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PENGKAJIAN BULANAN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  <a:p>
            <a:r>
              <a:rPr lang="x-none" altLang="id-ID" sz="4400">
                <a:solidFill>
                  <a:schemeClr val="tx1"/>
                </a:solidFill>
                <a:latin typeface="Segoe UI" charset="0"/>
              </a:rPr>
              <a:t>PCM/PCA Se-Samarinda</a:t>
            </a:r>
            <a:endParaRPr lang="x-none" altLang="id-ID" sz="4400"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4" name="Picture 13" descr="1520508561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95" y="2015490"/>
            <a:ext cx="3314065" cy="1577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310" y="3614420"/>
            <a:ext cx="8659495" cy="1581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3200">
                <a:ln>
                  <a:noFill/>
                </a:ln>
                <a:solidFill>
                  <a:schemeClr val="tx1"/>
                </a:solidFill>
                <a:latin typeface="Segoe UI" charset="0"/>
              </a:rPr>
              <a:t>Mengundang Bapak/Ibu untuk berkenan hadir pada kajian bulanan, yang Insya Allah akan dilaksanakan pada:</a:t>
            </a:r>
            <a:endParaRPr lang="x-none" altLang="id-ID" sz="3200">
              <a:ln>
                <a:noFill/>
              </a:ln>
              <a:solidFill>
                <a:schemeClr val="tx1"/>
              </a:solidFill>
              <a:latin typeface="Segoe UI" charset="0"/>
            </a:endParaRPr>
          </a:p>
        </p:txBody>
      </p:sp>
      <p:pic>
        <p:nvPicPr>
          <p:cNvPr id="16" name="Picture 15" descr="15205078472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15" y="3547110"/>
            <a:ext cx="3752215" cy="28187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14310" y="6269355"/>
            <a:ext cx="4032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3200">
                <a:solidFill>
                  <a:schemeClr val="tx1"/>
                </a:solidFill>
                <a:latin typeface="Calibri" charset="0"/>
              </a:rPr>
              <a:t>H. Agus Purwanto, D.Sc</a:t>
            </a:r>
            <a:endParaRPr lang="x-none" altLang="id-ID" sz="320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365" y="5278755"/>
            <a:ext cx="8050530" cy="3937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Hari	:	Ahad pagi/18-03-18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Tempat	:	Masjid Istiqomah Sempaja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Pukul	:	08.30 - 12.00 WITA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Ustadz	:	H. Agus Purwanto, D.Sc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		(MTT - PP Muh)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Materi	:	Al Quran sebagai Konstruksi 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pPr defTabSz="914400">
              <a:tabLst>
                <a:tab pos="1611630" algn="l"/>
                <a:tab pos="2238375" algn="l"/>
              </a:tabLst>
            </a:pPr>
            <a:r>
              <a:rPr lang="x-none" altLang="id-ID" sz="36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		Ilmu Pengetahuan</a:t>
            </a:r>
            <a:endParaRPr lang="x-none" altLang="id-ID" sz="36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369945" y="9418955"/>
            <a:ext cx="0" cy="2461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665" y="9534525"/>
            <a:ext cx="2492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PENYELENGGARA: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2" name="Picture 21" descr="Logo Muhammadiyah hija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" y="10357485"/>
            <a:ext cx="1202055" cy="12020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01775" y="1050226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MT - PDM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2865" y="9547225"/>
            <a:ext cx="2190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SUPPORTED BY: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5" name="Picture 24" descr="Logo Muhammadiyah hijau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035" y="10343515"/>
            <a:ext cx="1202055" cy="12020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4580" y="10488295"/>
            <a:ext cx="178625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MPI - PDM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7" name="Picture 26" descr="Logo Muhammadiyah hija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870" y="10343515"/>
            <a:ext cx="1202055" cy="12020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48930" y="10347325"/>
            <a:ext cx="1786255" cy="1191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PCM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UTARA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9" name="Picture 28" descr="lazismu_20160607_1334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9980" y="10101580"/>
            <a:ext cx="1547495" cy="8686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74200" y="11036935"/>
            <a:ext cx="25438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id-ID" sz="2400" b="1">
                <a:ln>
                  <a:noFill/>
                </a:ln>
                <a:solidFill>
                  <a:schemeClr val="tx1"/>
                </a:solidFill>
                <a:latin typeface="Calibri" charset="0"/>
              </a:rPr>
              <a:t>KOTA SAMARINDA</a:t>
            </a:r>
            <a:endParaRPr lang="x-none" altLang="id-ID" sz="2400" b="1">
              <a:ln>
                <a:noFill/>
              </a:ln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2086</Words>
  <Application>Kingsoft Office WPP</Application>
  <PresentationFormat>Widescreen</PresentationFormat>
  <Paragraphs>153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147</cp:revision>
  <dcterms:created xsi:type="dcterms:W3CDTF">2018-03-08T20:53:56Z</dcterms:created>
  <dcterms:modified xsi:type="dcterms:W3CDTF">2018-03-08T20:53:56Z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1057-10.1.0.5672</vt:lpwstr>
  </property>
</Properties>
</file>