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4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5F059F-2D73-456A-B570-995DB2C9A63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B509E06-6493-4BB1-A3CD-FB8EBE13151B}">
      <dgm:prSet phldrT="[Text]" custT="1">
        <dgm:style>
          <a:lnRef idx="2">
            <a:schemeClr val="dk1"/>
          </a:lnRef>
          <a:fillRef idx="1">
            <a:schemeClr val="lt1"/>
          </a:fillRef>
          <a:effectRef idx="0">
            <a:schemeClr val="dk1"/>
          </a:effectRef>
          <a:fontRef idx="minor">
            <a:schemeClr val="dk1"/>
          </a:fontRef>
        </dgm:style>
      </dgm:prSet>
      <dgm:spPr/>
      <dgm:t>
        <a:bodyPr/>
        <a:lstStyle/>
        <a:p>
          <a:r>
            <a:rPr lang="en-US" sz="1200">
              <a:latin typeface="Times New Roman" pitchFamily="18" charset="0"/>
              <a:cs typeface="Times New Roman" pitchFamily="18" charset="0"/>
            </a:rPr>
            <a:t>Pengurus Wilayah</a:t>
          </a:r>
        </a:p>
      </dgm:t>
    </dgm:pt>
    <dgm:pt modelId="{C538EEA7-0A60-40D8-96C2-D2191C9A98C5}">
      <dgm:prSet phldrT="[Text]" custT="1">
        <dgm:style>
          <a:lnRef idx="2">
            <a:schemeClr val="dk1"/>
          </a:lnRef>
          <a:fillRef idx="1">
            <a:schemeClr val="lt1"/>
          </a:fillRef>
          <a:effectRef idx="0">
            <a:schemeClr val="dk1"/>
          </a:effectRef>
          <a:fontRef idx="minor">
            <a:schemeClr val="dk1"/>
          </a:fontRef>
        </dgm:style>
      </dgm:prSet>
      <dgm:spPr/>
      <dgm:t>
        <a:bodyPr/>
        <a:lstStyle/>
        <a:p>
          <a:r>
            <a:rPr lang="en-US" sz="1200">
              <a:latin typeface="Times New Roman" pitchFamily="18" charset="0"/>
              <a:cs typeface="Times New Roman" pitchFamily="18" charset="0"/>
            </a:rPr>
            <a:t>Pengurus Pusat</a:t>
          </a:r>
        </a:p>
      </dgm:t>
    </dgm:pt>
    <dgm:pt modelId="{CB8D39B4-45A6-4580-8CC5-E2A2C3C85E46}" type="sibTrans" cxnId="{EF4042F4-66AB-4CA9-8DE3-AE21BECD5452}">
      <dgm:prSet/>
      <dgm:spPr/>
      <dgm:t>
        <a:bodyPr/>
        <a:lstStyle/>
        <a:p>
          <a:endParaRPr lang="en-US"/>
        </a:p>
      </dgm:t>
    </dgm:pt>
    <dgm:pt modelId="{90EC772B-6996-431B-92F7-3B71C1903B4E}" type="parTrans" cxnId="{EF4042F4-66AB-4CA9-8DE3-AE21BECD5452}">
      <dgm:prSet/>
      <dgm:spPr/>
      <dgm:t>
        <a:bodyPr/>
        <a:lstStyle/>
        <a:p>
          <a:endParaRPr lang="en-US"/>
        </a:p>
      </dgm:t>
    </dgm:pt>
    <dgm:pt modelId="{A037B922-0A6B-4788-A47C-816D9C90CB14}" type="sibTrans" cxnId="{FA254D5F-9C26-4BCD-8B2C-C93668FC67F8}">
      <dgm:prSet/>
      <dgm:spPr/>
      <dgm:t>
        <a:bodyPr/>
        <a:lstStyle/>
        <a:p>
          <a:endParaRPr lang="en-US"/>
        </a:p>
      </dgm:t>
    </dgm:pt>
    <dgm:pt modelId="{00C4396F-425D-4BCB-88E6-EA0AD13CE3F5}" type="parTrans" cxnId="{FA254D5F-9C26-4BCD-8B2C-C93668FC67F8}">
      <dgm:prSet>
        <dgm:style>
          <a:lnRef idx="2">
            <a:schemeClr val="dk1"/>
          </a:lnRef>
          <a:fillRef idx="1">
            <a:schemeClr val="lt1"/>
          </a:fillRef>
          <a:effectRef idx="0">
            <a:schemeClr val="dk1"/>
          </a:effectRef>
          <a:fontRef idx="minor">
            <a:schemeClr val="dk1"/>
          </a:fontRef>
        </dgm:style>
      </dgm:prSet>
      <dgm:spPr/>
      <dgm:t>
        <a:bodyPr/>
        <a:lstStyle/>
        <a:p>
          <a:endParaRPr lang="en-US" sz="1200">
            <a:latin typeface="Times New Roman" pitchFamily="18" charset="0"/>
            <a:cs typeface="Times New Roman" pitchFamily="18" charset="0"/>
          </a:endParaRPr>
        </a:p>
      </dgm:t>
    </dgm:pt>
    <dgm:pt modelId="{6FEB943A-B203-4F63-94BD-6141E5202AEF}">
      <dgm:prSet custT="1">
        <dgm:style>
          <a:lnRef idx="2">
            <a:schemeClr val="dk1"/>
          </a:lnRef>
          <a:fillRef idx="1">
            <a:schemeClr val="lt1"/>
          </a:fillRef>
          <a:effectRef idx="0">
            <a:schemeClr val="dk1"/>
          </a:effectRef>
          <a:fontRef idx="minor">
            <a:schemeClr val="dk1"/>
          </a:fontRef>
        </dgm:style>
      </dgm:prSet>
      <dgm:spPr/>
      <dgm:t>
        <a:bodyPr/>
        <a:lstStyle/>
        <a:p>
          <a:r>
            <a:rPr lang="en-US" sz="1200">
              <a:latin typeface="Times New Roman" pitchFamily="18" charset="0"/>
              <a:cs typeface="Times New Roman" pitchFamily="18" charset="0"/>
            </a:rPr>
            <a:t>Pengurus Asosiasi/Ikatan Minat Keilmuan dan/atau Praktik Spesialisasi Psikologi</a:t>
          </a:r>
        </a:p>
      </dgm:t>
    </dgm:pt>
    <dgm:pt modelId="{3CBDC0DD-6F84-4715-8B8C-41FCCBB4B69A}" type="parTrans" cxnId="{58D288DF-8936-41C0-A1C7-F4AD13481F50}">
      <dgm:prSet>
        <dgm:style>
          <a:lnRef idx="2">
            <a:schemeClr val="dk1"/>
          </a:lnRef>
          <a:fillRef idx="1">
            <a:schemeClr val="lt1"/>
          </a:fillRef>
          <a:effectRef idx="0">
            <a:schemeClr val="dk1"/>
          </a:effectRef>
          <a:fontRef idx="minor">
            <a:schemeClr val="dk1"/>
          </a:fontRef>
        </dgm:style>
      </dgm:prSet>
      <dgm:spPr/>
      <dgm:t>
        <a:bodyPr/>
        <a:lstStyle/>
        <a:p>
          <a:endParaRPr lang="en-US" sz="1200">
            <a:latin typeface="Times New Roman" pitchFamily="18" charset="0"/>
            <a:cs typeface="Times New Roman" pitchFamily="18" charset="0"/>
          </a:endParaRPr>
        </a:p>
      </dgm:t>
    </dgm:pt>
    <dgm:pt modelId="{553C7449-202D-4A66-9369-5BE47EE22C7C}" type="sibTrans" cxnId="{58D288DF-8936-41C0-A1C7-F4AD13481F50}">
      <dgm:prSet/>
      <dgm:spPr/>
      <dgm:t>
        <a:bodyPr/>
        <a:lstStyle/>
        <a:p>
          <a:endParaRPr lang="en-US"/>
        </a:p>
      </dgm:t>
    </dgm:pt>
    <dgm:pt modelId="{4A3AF36A-52EE-4A86-B7E0-49AD04D0BF69}" type="pres">
      <dgm:prSet presAssocID="{EF5F059F-2D73-456A-B570-995DB2C9A63F}" presName="hierChild1" presStyleCnt="0">
        <dgm:presLayoutVars>
          <dgm:orgChart val="1"/>
          <dgm:chPref val="1"/>
          <dgm:dir/>
          <dgm:animOne val="branch"/>
          <dgm:animLvl val="lvl"/>
          <dgm:resizeHandles/>
        </dgm:presLayoutVars>
      </dgm:prSet>
      <dgm:spPr/>
      <dgm:t>
        <a:bodyPr/>
        <a:lstStyle/>
        <a:p>
          <a:endParaRPr lang="en-US"/>
        </a:p>
      </dgm:t>
    </dgm:pt>
    <dgm:pt modelId="{0B596967-A87A-4986-9EB8-2DE4D6078076}" type="pres">
      <dgm:prSet presAssocID="{C538EEA7-0A60-40D8-96C2-D2191C9A98C5}" presName="hierRoot1" presStyleCnt="0">
        <dgm:presLayoutVars>
          <dgm:hierBranch val="r"/>
        </dgm:presLayoutVars>
      </dgm:prSet>
      <dgm:spPr/>
    </dgm:pt>
    <dgm:pt modelId="{89AC41C7-EF07-4AB9-A030-10F9A2151FB4}" type="pres">
      <dgm:prSet presAssocID="{C538EEA7-0A60-40D8-96C2-D2191C9A98C5}" presName="rootComposite1" presStyleCnt="0"/>
      <dgm:spPr/>
    </dgm:pt>
    <dgm:pt modelId="{FDB8F0BD-F66C-43E9-AB74-871B2A6080DB}" type="pres">
      <dgm:prSet presAssocID="{C538EEA7-0A60-40D8-96C2-D2191C9A98C5}" presName="rootText1" presStyleLbl="node0" presStyleIdx="0" presStyleCnt="1">
        <dgm:presLayoutVars>
          <dgm:chPref val="3"/>
        </dgm:presLayoutVars>
      </dgm:prSet>
      <dgm:spPr/>
      <dgm:t>
        <a:bodyPr/>
        <a:lstStyle/>
        <a:p>
          <a:endParaRPr lang="en-US"/>
        </a:p>
      </dgm:t>
    </dgm:pt>
    <dgm:pt modelId="{9CC4F01C-7764-4982-9E0C-A47569B428BE}" type="pres">
      <dgm:prSet presAssocID="{C538EEA7-0A60-40D8-96C2-D2191C9A98C5}" presName="rootConnector1" presStyleLbl="node1" presStyleIdx="0" presStyleCnt="0"/>
      <dgm:spPr/>
      <dgm:t>
        <a:bodyPr/>
        <a:lstStyle/>
        <a:p>
          <a:endParaRPr lang="en-US"/>
        </a:p>
      </dgm:t>
    </dgm:pt>
    <dgm:pt modelId="{79EB3FE4-1CE2-4855-A3C2-DFDFED09B91B}" type="pres">
      <dgm:prSet presAssocID="{C538EEA7-0A60-40D8-96C2-D2191C9A98C5}" presName="hierChild2" presStyleCnt="0"/>
      <dgm:spPr/>
    </dgm:pt>
    <dgm:pt modelId="{E7C2CC94-2D46-4F72-A436-53B4B02A81E9}" type="pres">
      <dgm:prSet presAssocID="{00C4396F-425D-4BCB-88E6-EA0AD13CE3F5}" presName="Name50" presStyleLbl="parChTrans1D2" presStyleIdx="0" presStyleCnt="2"/>
      <dgm:spPr/>
      <dgm:t>
        <a:bodyPr/>
        <a:lstStyle/>
        <a:p>
          <a:endParaRPr lang="en-US"/>
        </a:p>
      </dgm:t>
    </dgm:pt>
    <dgm:pt modelId="{5A205303-A679-4FC1-B8D8-426DA8EB075F}" type="pres">
      <dgm:prSet presAssocID="{5B509E06-6493-4BB1-A3CD-FB8EBE13151B}" presName="hierRoot2" presStyleCnt="0">
        <dgm:presLayoutVars>
          <dgm:hierBranch val="init"/>
        </dgm:presLayoutVars>
      </dgm:prSet>
      <dgm:spPr/>
    </dgm:pt>
    <dgm:pt modelId="{F5EE4FFD-DF7F-4A12-B1CB-408850B628C1}" type="pres">
      <dgm:prSet presAssocID="{5B509E06-6493-4BB1-A3CD-FB8EBE13151B}" presName="rootComposite" presStyleCnt="0"/>
      <dgm:spPr/>
    </dgm:pt>
    <dgm:pt modelId="{03D48FE3-14AB-48A5-86C9-53B46C0FDEA8}" type="pres">
      <dgm:prSet presAssocID="{5B509E06-6493-4BB1-A3CD-FB8EBE13151B}" presName="rootText" presStyleLbl="node2" presStyleIdx="0" presStyleCnt="2" custLinFactNeighborY="545">
        <dgm:presLayoutVars>
          <dgm:chPref val="3"/>
        </dgm:presLayoutVars>
      </dgm:prSet>
      <dgm:spPr/>
      <dgm:t>
        <a:bodyPr/>
        <a:lstStyle/>
        <a:p>
          <a:endParaRPr lang="en-US"/>
        </a:p>
      </dgm:t>
    </dgm:pt>
    <dgm:pt modelId="{C2F59ED3-47A0-4C0D-93C0-049DB6964A1D}" type="pres">
      <dgm:prSet presAssocID="{5B509E06-6493-4BB1-A3CD-FB8EBE13151B}" presName="rootConnector" presStyleLbl="node2" presStyleIdx="0" presStyleCnt="2"/>
      <dgm:spPr/>
      <dgm:t>
        <a:bodyPr/>
        <a:lstStyle/>
        <a:p>
          <a:endParaRPr lang="en-US"/>
        </a:p>
      </dgm:t>
    </dgm:pt>
    <dgm:pt modelId="{20D62860-8C30-4716-A923-72A525CE502C}" type="pres">
      <dgm:prSet presAssocID="{5B509E06-6493-4BB1-A3CD-FB8EBE13151B}" presName="hierChild4" presStyleCnt="0"/>
      <dgm:spPr/>
    </dgm:pt>
    <dgm:pt modelId="{511F6157-0750-4082-8812-379574922B78}" type="pres">
      <dgm:prSet presAssocID="{5B509E06-6493-4BB1-A3CD-FB8EBE13151B}" presName="hierChild5" presStyleCnt="0"/>
      <dgm:spPr/>
    </dgm:pt>
    <dgm:pt modelId="{B1B77C24-D5A5-49F5-BA18-C2BC574AC928}" type="pres">
      <dgm:prSet presAssocID="{3CBDC0DD-6F84-4715-8B8C-41FCCBB4B69A}" presName="Name50" presStyleLbl="parChTrans1D2" presStyleIdx="1" presStyleCnt="2"/>
      <dgm:spPr/>
      <dgm:t>
        <a:bodyPr/>
        <a:lstStyle/>
        <a:p>
          <a:endParaRPr lang="en-US"/>
        </a:p>
      </dgm:t>
    </dgm:pt>
    <dgm:pt modelId="{0F04E32A-B1DC-4CA2-A1F0-21EBD3EA2CAA}" type="pres">
      <dgm:prSet presAssocID="{6FEB943A-B203-4F63-94BD-6141E5202AEF}" presName="hierRoot2" presStyleCnt="0">
        <dgm:presLayoutVars>
          <dgm:hierBranch val="init"/>
        </dgm:presLayoutVars>
      </dgm:prSet>
      <dgm:spPr/>
    </dgm:pt>
    <dgm:pt modelId="{F271D19C-3068-4A14-A63B-10AD3D7907A7}" type="pres">
      <dgm:prSet presAssocID="{6FEB943A-B203-4F63-94BD-6141E5202AEF}" presName="rootComposite" presStyleCnt="0"/>
      <dgm:spPr/>
    </dgm:pt>
    <dgm:pt modelId="{74DBC169-9372-467B-803F-FD12A2E8BD31}" type="pres">
      <dgm:prSet presAssocID="{6FEB943A-B203-4F63-94BD-6141E5202AEF}" presName="rootText" presStyleLbl="node2" presStyleIdx="1" presStyleCnt="2">
        <dgm:presLayoutVars>
          <dgm:chPref val="3"/>
        </dgm:presLayoutVars>
      </dgm:prSet>
      <dgm:spPr/>
      <dgm:t>
        <a:bodyPr/>
        <a:lstStyle/>
        <a:p>
          <a:endParaRPr lang="en-US"/>
        </a:p>
      </dgm:t>
    </dgm:pt>
    <dgm:pt modelId="{A5F355CC-3D23-479B-A5D9-4B771259E5DA}" type="pres">
      <dgm:prSet presAssocID="{6FEB943A-B203-4F63-94BD-6141E5202AEF}" presName="rootConnector" presStyleLbl="node2" presStyleIdx="1" presStyleCnt="2"/>
      <dgm:spPr/>
      <dgm:t>
        <a:bodyPr/>
        <a:lstStyle/>
        <a:p>
          <a:endParaRPr lang="en-US"/>
        </a:p>
      </dgm:t>
    </dgm:pt>
    <dgm:pt modelId="{1623EF9A-A291-4291-9E3E-7FA6DF87F142}" type="pres">
      <dgm:prSet presAssocID="{6FEB943A-B203-4F63-94BD-6141E5202AEF}" presName="hierChild4" presStyleCnt="0"/>
      <dgm:spPr/>
    </dgm:pt>
    <dgm:pt modelId="{B200858F-DAF3-47CF-B041-77F6ABDB95F9}" type="pres">
      <dgm:prSet presAssocID="{6FEB943A-B203-4F63-94BD-6141E5202AEF}" presName="hierChild5" presStyleCnt="0"/>
      <dgm:spPr/>
    </dgm:pt>
    <dgm:pt modelId="{B02670EF-F2AE-4E64-B1DF-65FD22B0DC7E}" type="pres">
      <dgm:prSet presAssocID="{C538EEA7-0A60-40D8-96C2-D2191C9A98C5}" presName="hierChild3" presStyleCnt="0"/>
      <dgm:spPr/>
    </dgm:pt>
  </dgm:ptLst>
  <dgm:cxnLst>
    <dgm:cxn modelId="{BA5C1EEE-FB2A-4466-804B-149D4A15CE5C}" type="presOf" srcId="{6FEB943A-B203-4F63-94BD-6141E5202AEF}" destId="{A5F355CC-3D23-479B-A5D9-4B771259E5DA}" srcOrd="1" destOrd="0" presId="urn:microsoft.com/office/officeart/2005/8/layout/orgChart1"/>
    <dgm:cxn modelId="{58D288DF-8936-41C0-A1C7-F4AD13481F50}" srcId="{C538EEA7-0A60-40D8-96C2-D2191C9A98C5}" destId="{6FEB943A-B203-4F63-94BD-6141E5202AEF}" srcOrd="1" destOrd="0" parTransId="{3CBDC0DD-6F84-4715-8B8C-41FCCBB4B69A}" sibTransId="{553C7449-202D-4A66-9369-5BE47EE22C7C}"/>
    <dgm:cxn modelId="{ADDD4455-6256-4A8B-AB34-EA369A5BC892}" type="presOf" srcId="{6FEB943A-B203-4F63-94BD-6141E5202AEF}" destId="{74DBC169-9372-467B-803F-FD12A2E8BD31}" srcOrd="0" destOrd="0" presId="urn:microsoft.com/office/officeart/2005/8/layout/orgChart1"/>
    <dgm:cxn modelId="{EF4042F4-66AB-4CA9-8DE3-AE21BECD5452}" srcId="{EF5F059F-2D73-456A-B570-995DB2C9A63F}" destId="{C538EEA7-0A60-40D8-96C2-D2191C9A98C5}" srcOrd="0" destOrd="0" parTransId="{90EC772B-6996-431B-92F7-3B71C1903B4E}" sibTransId="{CB8D39B4-45A6-4580-8CC5-E2A2C3C85E46}"/>
    <dgm:cxn modelId="{23559F9A-2F62-430B-B695-01A5F6AAA740}" type="presOf" srcId="{3CBDC0DD-6F84-4715-8B8C-41FCCBB4B69A}" destId="{B1B77C24-D5A5-49F5-BA18-C2BC574AC928}" srcOrd="0" destOrd="0" presId="urn:microsoft.com/office/officeart/2005/8/layout/orgChart1"/>
    <dgm:cxn modelId="{2C98A871-9D7A-4B6A-8240-04947F190636}" type="presOf" srcId="{5B509E06-6493-4BB1-A3CD-FB8EBE13151B}" destId="{03D48FE3-14AB-48A5-86C9-53B46C0FDEA8}" srcOrd="0" destOrd="0" presId="urn:microsoft.com/office/officeart/2005/8/layout/orgChart1"/>
    <dgm:cxn modelId="{02E2DEBA-079C-4419-8351-C706CDBD74AE}" type="presOf" srcId="{C538EEA7-0A60-40D8-96C2-D2191C9A98C5}" destId="{FDB8F0BD-F66C-43E9-AB74-871B2A6080DB}" srcOrd="0" destOrd="0" presId="urn:microsoft.com/office/officeart/2005/8/layout/orgChart1"/>
    <dgm:cxn modelId="{0448903B-103C-47F4-B462-BF57BE092032}" type="presOf" srcId="{00C4396F-425D-4BCB-88E6-EA0AD13CE3F5}" destId="{E7C2CC94-2D46-4F72-A436-53B4B02A81E9}" srcOrd="0" destOrd="0" presId="urn:microsoft.com/office/officeart/2005/8/layout/orgChart1"/>
    <dgm:cxn modelId="{FA254D5F-9C26-4BCD-8B2C-C93668FC67F8}" srcId="{C538EEA7-0A60-40D8-96C2-D2191C9A98C5}" destId="{5B509E06-6493-4BB1-A3CD-FB8EBE13151B}" srcOrd="0" destOrd="0" parTransId="{00C4396F-425D-4BCB-88E6-EA0AD13CE3F5}" sibTransId="{A037B922-0A6B-4788-A47C-816D9C90CB14}"/>
    <dgm:cxn modelId="{F1D077B9-3F4D-4A05-BF06-04914E2AA212}" type="presOf" srcId="{C538EEA7-0A60-40D8-96C2-D2191C9A98C5}" destId="{9CC4F01C-7764-4982-9E0C-A47569B428BE}" srcOrd="1" destOrd="0" presId="urn:microsoft.com/office/officeart/2005/8/layout/orgChart1"/>
    <dgm:cxn modelId="{D48DC279-0E30-42FE-9350-A6E5960C116F}" type="presOf" srcId="{EF5F059F-2D73-456A-B570-995DB2C9A63F}" destId="{4A3AF36A-52EE-4A86-B7E0-49AD04D0BF69}" srcOrd="0" destOrd="0" presId="urn:microsoft.com/office/officeart/2005/8/layout/orgChart1"/>
    <dgm:cxn modelId="{18C94754-4C12-4892-B11C-D9C0E9DDDB11}" type="presOf" srcId="{5B509E06-6493-4BB1-A3CD-FB8EBE13151B}" destId="{C2F59ED3-47A0-4C0D-93C0-049DB6964A1D}" srcOrd="1" destOrd="0" presId="urn:microsoft.com/office/officeart/2005/8/layout/orgChart1"/>
    <dgm:cxn modelId="{34F84CB4-5739-495D-B728-068C527F0AE5}" type="presParOf" srcId="{4A3AF36A-52EE-4A86-B7E0-49AD04D0BF69}" destId="{0B596967-A87A-4986-9EB8-2DE4D6078076}" srcOrd="0" destOrd="0" presId="urn:microsoft.com/office/officeart/2005/8/layout/orgChart1"/>
    <dgm:cxn modelId="{7C5D42F9-FC1B-41F8-B94D-97900C3B3F62}" type="presParOf" srcId="{0B596967-A87A-4986-9EB8-2DE4D6078076}" destId="{89AC41C7-EF07-4AB9-A030-10F9A2151FB4}" srcOrd="0" destOrd="0" presId="urn:microsoft.com/office/officeart/2005/8/layout/orgChart1"/>
    <dgm:cxn modelId="{82CB559A-F5A9-485C-ABAB-111AF36D1D51}" type="presParOf" srcId="{89AC41C7-EF07-4AB9-A030-10F9A2151FB4}" destId="{FDB8F0BD-F66C-43E9-AB74-871B2A6080DB}" srcOrd="0" destOrd="0" presId="urn:microsoft.com/office/officeart/2005/8/layout/orgChart1"/>
    <dgm:cxn modelId="{D88E0E08-E837-4FC3-AEF6-2BFDE8E1CF5B}" type="presParOf" srcId="{89AC41C7-EF07-4AB9-A030-10F9A2151FB4}" destId="{9CC4F01C-7764-4982-9E0C-A47569B428BE}" srcOrd="1" destOrd="0" presId="urn:microsoft.com/office/officeart/2005/8/layout/orgChart1"/>
    <dgm:cxn modelId="{A244659C-96CA-45C9-9F5E-12B71B670D1B}" type="presParOf" srcId="{0B596967-A87A-4986-9EB8-2DE4D6078076}" destId="{79EB3FE4-1CE2-4855-A3C2-DFDFED09B91B}" srcOrd="1" destOrd="0" presId="urn:microsoft.com/office/officeart/2005/8/layout/orgChart1"/>
    <dgm:cxn modelId="{3CA4ECAE-86D8-4FE3-8B3A-340F6BC56BC5}" type="presParOf" srcId="{79EB3FE4-1CE2-4855-A3C2-DFDFED09B91B}" destId="{E7C2CC94-2D46-4F72-A436-53B4B02A81E9}" srcOrd="0" destOrd="0" presId="urn:microsoft.com/office/officeart/2005/8/layout/orgChart1"/>
    <dgm:cxn modelId="{D2E805CC-2542-445F-9C2F-B2647669508B}" type="presParOf" srcId="{79EB3FE4-1CE2-4855-A3C2-DFDFED09B91B}" destId="{5A205303-A679-4FC1-B8D8-426DA8EB075F}" srcOrd="1" destOrd="0" presId="urn:microsoft.com/office/officeart/2005/8/layout/orgChart1"/>
    <dgm:cxn modelId="{53CE8A09-D0CC-4DFA-9477-682E850C8BD5}" type="presParOf" srcId="{5A205303-A679-4FC1-B8D8-426DA8EB075F}" destId="{F5EE4FFD-DF7F-4A12-B1CB-408850B628C1}" srcOrd="0" destOrd="0" presId="urn:microsoft.com/office/officeart/2005/8/layout/orgChart1"/>
    <dgm:cxn modelId="{FB7F8074-F79A-4FBF-BBE1-E233DB92D54C}" type="presParOf" srcId="{F5EE4FFD-DF7F-4A12-B1CB-408850B628C1}" destId="{03D48FE3-14AB-48A5-86C9-53B46C0FDEA8}" srcOrd="0" destOrd="0" presId="urn:microsoft.com/office/officeart/2005/8/layout/orgChart1"/>
    <dgm:cxn modelId="{E4254D85-1518-4F8F-9ED0-A17E62B9A2F5}" type="presParOf" srcId="{F5EE4FFD-DF7F-4A12-B1CB-408850B628C1}" destId="{C2F59ED3-47A0-4C0D-93C0-049DB6964A1D}" srcOrd="1" destOrd="0" presId="urn:microsoft.com/office/officeart/2005/8/layout/orgChart1"/>
    <dgm:cxn modelId="{FFB8D07D-484B-4B28-A873-D140485F961C}" type="presParOf" srcId="{5A205303-A679-4FC1-B8D8-426DA8EB075F}" destId="{20D62860-8C30-4716-A923-72A525CE502C}" srcOrd="1" destOrd="0" presId="urn:microsoft.com/office/officeart/2005/8/layout/orgChart1"/>
    <dgm:cxn modelId="{B0055F55-3508-4085-877C-5DD728F276A7}" type="presParOf" srcId="{5A205303-A679-4FC1-B8D8-426DA8EB075F}" destId="{511F6157-0750-4082-8812-379574922B78}" srcOrd="2" destOrd="0" presId="urn:microsoft.com/office/officeart/2005/8/layout/orgChart1"/>
    <dgm:cxn modelId="{E81F1AB9-5D8E-4245-87D0-5C505BF964F8}" type="presParOf" srcId="{79EB3FE4-1CE2-4855-A3C2-DFDFED09B91B}" destId="{B1B77C24-D5A5-49F5-BA18-C2BC574AC928}" srcOrd="2" destOrd="0" presId="urn:microsoft.com/office/officeart/2005/8/layout/orgChart1"/>
    <dgm:cxn modelId="{33C6F85D-3D33-4123-87DA-5AC106F0CDE2}" type="presParOf" srcId="{79EB3FE4-1CE2-4855-A3C2-DFDFED09B91B}" destId="{0F04E32A-B1DC-4CA2-A1F0-21EBD3EA2CAA}" srcOrd="3" destOrd="0" presId="urn:microsoft.com/office/officeart/2005/8/layout/orgChart1"/>
    <dgm:cxn modelId="{7CA89886-87AD-4A65-9770-91E36B85DABF}" type="presParOf" srcId="{0F04E32A-B1DC-4CA2-A1F0-21EBD3EA2CAA}" destId="{F271D19C-3068-4A14-A63B-10AD3D7907A7}" srcOrd="0" destOrd="0" presId="urn:microsoft.com/office/officeart/2005/8/layout/orgChart1"/>
    <dgm:cxn modelId="{5C1BB1BB-50D7-4DAF-B622-4784D3EF36D6}" type="presParOf" srcId="{F271D19C-3068-4A14-A63B-10AD3D7907A7}" destId="{74DBC169-9372-467B-803F-FD12A2E8BD31}" srcOrd="0" destOrd="0" presId="urn:microsoft.com/office/officeart/2005/8/layout/orgChart1"/>
    <dgm:cxn modelId="{6CE80B4B-FF5A-489B-B84A-CBDD0D7B033D}" type="presParOf" srcId="{F271D19C-3068-4A14-A63B-10AD3D7907A7}" destId="{A5F355CC-3D23-479B-A5D9-4B771259E5DA}" srcOrd="1" destOrd="0" presId="urn:microsoft.com/office/officeart/2005/8/layout/orgChart1"/>
    <dgm:cxn modelId="{32063069-9950-477F-8E75-F7DC2A26FC0E}" type="presParOf" srcId="{0F04E32A-B1DC-4CA2-A1F0-21EBD3EA2CAA}" destId="{1623EF9A-A291-4291-9E3E-7FA6DF87F142}" srcOrd="1" destOrd="0" presId="urn:microsoft.com/office/officeart/2005/8/layout/orgChart1"/>
    <dgm:cxn modelId="{B56A7693-32B2-4FCD-9026-00499B087879}" type="presParOf" srcId="{0F04E32A-B1DC-4CA2-A1F0-21EBD3EA2CAA}" destId="{B200858F-DAF3-47CF-B041-77F6ABDB95F9}" srcOrd="2" destOrd="0" presId="urn:microsoft.com/office/officeart/2005/8/layout/orgChart1"/>
    <dgm:cxn modelId="{41A6B1C8-22DA-4A78-8673-DE05B3FC00AB}" type="presParOf" srcId="{0B596967-A87A-4986-9EB8-2DE4D6078076}" destId="{B02670EF-F2AE-4E64-B1DF-65FD22B0DC7E}"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1B77C24-D5A5-49F5-BA18-C2BC574AC928}">
      <dsp:nvSpPr>
        <dsp:cNvPr id="0" name=""/>
        <dsp:cNvSpPr/>
      </dsp:nvSpPr>
      <dsp:spPr>
        <a:xfrm>
          <a:off x="820624" y="1179329"/>
          <a:ext cx="353364" cy="2756242"/>
        </a:xfrm>
        <a:custGeom>
          <a:avLst/>
          <a:gdLst/>
          <a:ahLst/>
          <a:cxnLst/>
          <a:rect l="0" t="0" r="0" b="0"/>
          <a:pathLst>
            <a:path>
              <a:moveTo>
                <a:pt x="0" y="0"/>
              </a:moveTo>
              <a:lnTo>
                <a:pt x="0" y="2756242"/>
              </a:lnTo>
              <a:lnTo>
                <a:pt x="353364" y="2756242"/>
              </a:lnTo>
            </a:path>
          </a:pathLst>
        </a:custGeom>
        <a:noFill/>
        <a:ln w="55000" cap="flat" cmpd="thickThin"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E7C2CC94-2D46-4F72-A436-53B4B02A81E9}">
      <dsp:nvSpPr>
        <dsp:cNvPr id="0" name=""/>
        <dsp:cNvSpPr/>
      </dsp:nvSpPr>
      <dsp:spPr>
        <a:xfrm>
          <a:off x="820624" y="1179329"/>
          <a:ext cx="353364" cy="1090070"/>
        </a:xfrm>
        <a:custGeom>
          <a:avLst/>
          <a:gdLst/>
          <a:ahLst/>
          <a:cxnLst/>
          <a:rect l="0" t="0" r="0" b="0"/>
          <a:pathLst>
            <a:path>
              <a:moveTo>
                <a:pt x="0" y="0"/>
              </a:moveTo>
              <a:lnTo>
                <a:pt x="0" y="1090070"/>
              </a:lnTo>
              <a:lnTo>
                <a:pt x="353364" y="1090070"/>
              </a:lnTo>
            </a:path>
          </a:pathLst>
        </a:custGeom>
        <a:noFill/>
        <a:ln w="55000" cap="flat" cmpd="thickThin"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FDB8F0BD-F66C-43E9-AB74-871B2A6080DB}">
      <dsp:nvSpPr>
        <dsp:cNvPr id="0" name=""/>
        <dsp:cNvSpPr/>
      </dsp:nvSpPr>
      <dsp:spPr>
        <a:xfrm>
          <a:off x="585048" y="1448"/>
          <a:ext cx="2355763" cy="1177881"/>
        </a:xfrm>
        <a:prstGeom prst="rect">
          <a:avLst/>
        </a:prstGeom>
        <a:solidFill>
          <a:schemeClr val="lt1"/>
        </a:solidFill>
        <a:ln w="55000" cap="flat" cmpd="thickThin"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itchFamily="18" charset="0"/>
              <a:cs typeface="Times New Roman" pitchFamily="18" charset="0"/>
            </a:rPr>
            <a:t>Pengurus Pusat</a:t>
          </a:r>
        </a:p>
      </dsp:txBody>
      <dsp:txXfrm>
        <a:off x="585048" y="1448"/>
        <a:ext cx="2355763" cy="1177881"/>
      </dsp:txXfrm>
    </dsp:sp>
    <dsp:sp modelId="{03D48FE3-14AB-48A5-86C9-53B46C0FDEA8}">
      <dsp:nvSpPr>
        <dsp:cNvPr id="0" name=""/>
        <dsp:cNvSpPr/>
      </dsp:nvSpPr>
      <dsp:spPr>
        <a:xfrm>
          <a:off x="1173988" y="1680459"/>
          <a:ext cx="2355763" cy="1177881"/>
        </a:xfrm>
        <a:prstGeom prst="rect">
          <a:avLst/>
        </a:prstGeom>
        <a:solidFill>
          <a:schemeClr val="lt1"/>
        </a:solidFill>
        <a:ln w="55000" cap="flat" cmpd="thickThin"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itchFamily="18" charset="0"/>
              <a:cs typeface="Times New Roman" pitchFamily="18" charset="0"/>
            </a:rPr>
            <a:t>Pengurus Wilayah</a:t>
          </a:r>
        </a:p>
      </dsp:txBody>
      <dsp:txXfrm>
        <a:off x="1173988" y="1680459"/>
        <a:ext cx="2355763" cy="1177881"/>
      </dsp:txXfrm>
    </dsp:sp>
    <dsp:sp modelId="{74DBC169-9372-467B-803F-FD12A2E8BD31}">
      <dsp:nvSpPr>
        <dsp:cNvPr id="0" name=""/>
        <dsp:cNvSpPr/>
      </dsp:nvSpPr>
      <dsp:spPr>
        <a:xfrm>
          <a:off x="1173988" y="3346632"/>
          <a:ext cx="2355763" cy="1177881"/>
        </a:xfrm>
        <a:prstGeom prst="rect">
          <a:avLst/>
        </a:prstGeom>
        <a:solidFill>
          <a:schemeClr val="lt1"/>
        </a:solidFill>
        <a:ln w="55000" cap="flat" cmpd="thickThin"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a:latin typeface="Times New Roman" pitchFamily="18" charset="0"/>
              <a:cs typeface="Times New Roman" pitchFamily="18" charset="0"/>
            </a:rPr>
            <a:t>Pengurus Asosiasi/Ikatan Minat Keilmuan dan/atau Praktik Spesialisasi Psikologi</a:t>
          </a:r>
        </a:p>
      </dsp:txBody>
      <dsp:txXfrm>
        <a:off x="1173988" y="3346632"/>
        <a:ext cx="2355763" cy="11778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F716FA0-9C77-46BD-A8B9-8AA2DDC0380F}" type="datetimeFigureOut">
              <a:rPr lang="en-US" smtClean="0"/>
              <a:t>11/9/2017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6A38995-727D-4BAA-A4D1-CBF15CA507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716FA0-9C77-46BD-A8B9-8AA2DDC0380F}" type="datetimeFigureOut">
              <a:rPr lang="en-US" smtClean="0"/>
              <a:t>11/9/2017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A38995-727D-4BAA-A4D1-CBF15CA507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716FA0-9C77-46BD-A8B9-8AA2DDC0380F}" type="datetimeFigureOut">
              <a:rPr lang="en-US" smtClean="0"/>
              <a:t>11/9/2017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A38995-727D-4BAA-A4D1-CBF15CA507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F716FA0-9C77-46BD-A8B9-8AA2DDC0380F}" type="datetimeFigureOut">
              <a:rPr lang="en-US" smtClean="0"/>
              <a:t>11/9/2017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A38995-727D-4BAA-A4D1-CBF15CA5075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F716FA0-9C77-46BD-A8B9-8AA2DDC0380F}" type="datetimeFigureOut">
              <a:rPr lang="en-US" smtClean="0"/>
              <a:t>11/9/2017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6A38995-727D-4BAA-A4D1-CBF15CA5075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F716FA0-9C77-46BD-A8B9-8AA2DDC0380F}" type="datetimeFigureOut">
              <a:rPr lang="en-US" smtClean="0"/>
              <a:t>11/9/2017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6A38995-727D-4BAA-A4D1-CBF15CA5075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F716FA0-9C77-46BD-A8B9-8AA2DDC0380F}" type="datetimeFigureOut">
              <a:rPr lang="en-US" smtClean="0"/>
              <a:t>11/9/2017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6A38995-727D-4BAA-A4D1-CBF15CA5075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F716FA0-9C77-46BD-A8B9-8AA2DDC0380F}" type="datetimeFigureOut">
              <a:rPr lang="en-US" smtClean="0"/>
              <a:t>11/9/2017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6A38995-727D-4BAA-A4D1-CBF15CA5075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F716FA0-9C77-46BD-A8B9-8AA2DDC0380F}" type="datetimeFigureOut">
              <a:rPr lang="en-US" smtClean="0"/>
              <a:t>11/9/2017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6A38995-727D-4BAA-A4D1-CBF15CA507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F716FA0-9C77-46BD-A8B9-8AA2DDC0380F}" type="datetimeFigureOut">
              <a:rPr lang="en-US" smtClean="0"/>
              <a:t>11/9/2017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6A38995-727D-4BAA-A4D1-CBF15CA5075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F716FA0-9C77-46BD-A8B9-8AA2DDC0380F}" type="datetimeFigureOut">
              <a:rPr lang="en-US" smtClean="0"/>
              <a:t>11/9/2017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6A38995-727D-4BAA-A4D1-CBF15CA5075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F716FA0-9C77-46BD-A8B9-8AA2DDC0380F}" type="datetimeFigureOut">
              <a:rPr lang="en-US" smtClean="0"/>
              <a:t>11/9/2017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6A38995-727D-4BAA-A4D1-CBF15CA507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ANGGARAN RUMAH TANGGA</a:t>
            </a:r>
            <a:r>
              <a:rPr lang="en-US" dirty="0" smtClean="0"/>
              <a:t/>
            </a:r>
            <a:br>
              <a:rPr lang="en-US" dirty="0" smtClean="0"/>
            </a:br>
            <a:r>
              <a:rPr lang="en-US" b="1" dirty="0" smtClean="0"/>
              <a:t> </a:t>
            </a:r>
            <a:endParaRPr lang="en-US" dirty="0"/>
          </a:p>
        </p:txBody>
      </p:sp>
      <p:sp>
        <p:nvSpPr>
          <p:cNvPr id="3" name="Subtitle 2"/>
          <p:cNvSpPr>
            <a:spLocks noGrp="1"/>
          </p:cNvSpPr>
          <p:nvPr>
            <p:ph type="subTitle" idx="1"/>
          </p:nvPr>
        </p:nvSpPr>
        <p:spPr>
          <a:xfrm>
            <a:off x="685800" y="3140968"/>
            <a:ext cx="7772400" cy="1670343"/>
          </a:xfrm>
        </p:spPr>
        <p:txBody>
          <a:bodyPr>
            <a:noAutofit/>
          </a:bodyPr>
          <a:lstStyle/>
          <a:p>
            <a:pPr algn="ctr"/>
            <a:r>
              <a:rPr lang="en-US" sz="1400" dirty="0" err="1" smtClean="0"/>
              <a:t>Desye</a:t>
            </a:r>
            <a:r>
              <a:rPr lang="en-US" sz="1400" dirty="0" smtClean="0"/>
              <a:t> </a:t>
            </a:r>
            <a:r>
              <a:rPr lang="en-US" sz="1400" dirty="0" err="1" smtClean="0"/>
              <a:t>Hana</a:t>
            </a:r>
            <a:r>
              <a:rPr lang="en-US" sz="1400" dirty="0" smtClean="0"/>
              <a:t> </a:t>
            </a:r>
            <a:r>
              <a:rPr lang="en-US" sz="1400" dirty="0" smtClean="0"/>
              <a:t>P.H			1102105140</a:t>
            </a:r>
            <a:endParaRPr lang="en-US" sz="1400" dirty="0" smtClean="0"/>
          </a:p>
          <a:p>
            <a:pPr algn="ctr"/>
            <a:r>
              <a:rPr lang="en-US" sz="1400" dirty="0" err="1" smtClean="0"/>
              <a:t>Marnovita</a:t>
            </a:r>
            <a:r>
              <a:rPr lang="en-US" sz="1400" dirty="0" smtClean="0"/>
              <a:t>				1302105197</a:t>
            </a:r>
            <a:endParaRPr lang="en-US" sz="1400" dirty="0" smtClean="0"/>
          </a:p>
          <a:p>
            <a:pPr algn="ctr"/>
            <a:r>
              <a:rPr lang="en-US" sz="1400" dirty="0" smtClean="0"/>
              <a:t>Muhammad </a:t>
            </a:r>
            <a:r>
              <a:rPr lang="en-US" sz="1400" dirty="0" err="1" smtClean="0"/>
              <a:t>Fitrah</a:t>
            </a:r>
            <a:r>
              <a:rPr lang="en-US" sz="1400" dirty="0" smtClean="0"/>
              <a:t> </a:t>
            </a:r>
            <a:r>
              <a:rPr lang="en-US" sz="1400" dirty="0" err="1" smtClean="0"/>
              <a:t>Winarno</a:t>
            </a:r>
            <a:r>
              <a:rPr lang="en-US" sz="1400" dirty="0" smtClean="0"/>
              <a:t>		1402105129</a:t>
            </a:r>
            <a:endParaRPr lang="en-US" sz="1400" dirty="0" smtClean="0"/>
          </a:p>
          <a:p>
            <a:pPr algn="ctr"/>
            <a:r>
              <a:rPr lang="en-US" sz="1400" dirty="0" err="1" smtClean="0"/>
              <a:t>Elavionasti</a:t>
            </a:r>
            <a:r>
              <a:rPr lang="en-US" sz="1400" dirty="0" smtClean="0"/>
              <a:t> </a:t>
            </a:r>
            <a:r>
              <a:rPr lang="en-US" sz="1400" dirty="0" err="1" smtClean="0"/>
              <a:t>Ubang</a:t>
            </a:r>
            <a:r>
              <a:rPr lang="en-US" sz="1400" dirty="0" smtClean="0"/>
              <a:t>			1502105055</a:t>
            </a:r>
            <a:endParaRPr lang="en-US" sz="1400" dirty="0" smtClean="0"/>
          </a:p>
          <a:p>
            <a:pPr algn="ctr"/>
            <a:r>
              <a:rPr lang="en-US" sz="1400" dirty="0" err="1" smtClean="0"/>
              <a:t>Siti</a:t>
            </a:r>
            <a:r>
              <a:rPr lang="en-US" sz="1400" dirty="0" smtClean="0"/>
              <a:t> </a:t>
            </a:r>
            <a:r>
              <a:rPr lang="en-US" sz="1400" dirty="0" err="1" smtClean="0"/>
              <a:t>Latifah</a:t>
            </a:r>
            <a:r>
              <a:rPr lang="en-US" sz="1400" dirty="0" smtClean="0"/>
              <a:t> </a:t>
            </a:r>
            <a:r>
              <a:rPr lang="en-US" sz="1400" dirty="0" err="1" smtClean="0"/>
              <a:t>Tou</a:t>
            </a:r>
            <a:r>
              <a:rPr lang="en-US" sz="1400" dirty="0" smtClean="0"/>
              <a:t>			1502105074</a:t>
            </a:r>
            <a:endParaRPr lang="en-US" sz="1400" dirty="0" smtClean="0"/>
          </a:p>
          <a:p>
            <a:pPr algn="ctr"/>
            <a:r>
              <a:rPr lang="en-US" sz="1400" dirty="0" err="1" smtClean="0"/>
              <a:t>Rabiatul</a:t>
            </a:r>
            <a:r>
              <a:rPr lang="en-US" sz="1400" dirty="0" smtClean="0"/>
              <a:t> </a:t>
            </a:r>
            <a:r>
              <a:rPr lang="en-US" sz="1400" dirty="0" err="1" smtClean="0"/>
              <a:t>Munawarah</a:t>
            </a:r>
            <a:r>
              <a:rPr lang="en-US" sz="1400" dirty="0" smtClean="0"/>
              <a:t>			1502105076</a:t>
            </a:r>
            <a:endParaRPr lang="en-US" sz="1400" dirty="0" smtClean="0"/>
          </a:p>
          <a:p>
            <a:pPr algn="ct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err="1" smtClean="0"/>
              <a:t>Berikut</a:t>
            </a:r>
            <a:r>
              <a:rPr lang="en-US" dirty="0" smtClean="0"/>
              <a:t> </a:t>
            </a:r>
            <a:r>
              <a:rPr lang="en-US" dirty="0" err="1" smtClean="0"/>
              <a:t>adalah</a:t>
            </a:r>
            <a:r>
              <a:rPr lang="en-US" dirty="0" smtClean="0"/>
              <a:t> </a:t>
            </a:r>
            <a:r>
              <a:rPr lang="en-US" dirty="0" err="1" smtClean="0"/>
              <a:t>prosedur</a:t>
            </a:r>
            <a:r>
              <a:rPr lang="en-US" dirty="0" smtClean="0"/>
              <a:t> </a:t>
            </a:r>
            <a:r>
              <a:rPr lang="en-US" dirty="0" err="1" smtClean="0"/>
              <a:t>dari</a:t>
            </a:r>
            <a:r>
              <a:rPr lang="en-US" dirty="0" smtClean="0"/>
              <a:t> </a:t>
            </a:r>
            <a:r>
              <a:rPr lang="en-US" dirty="0" err="1" smtClean="0"/>
              <a:t>Pemberhentian</a:t>
            </a:r>
            <a:r>
              <a:rPr lang="en-US" dirty="0" smtClean="0"/>
              <a:t> </a:t>
            </a:r>
            <a:r>
              <a:rPr lang="en-US" dirty="0" err="1" smtClean="0"/>
              <a:t>Anggota</a:t>
            </a:r>
            <a:endParaRPr lang="en-US" dirty="0" smtClean="0"/>
          </a:p>
          <a:p>
            <a:pPr lvl="0"/>
            <a:r>
              <a:rPr lang="en-US" dirty="0" err="1" smtClean="0"/>
              <a:t>Pemberhentian</a:t>
            </a:r>
            <a:r>
              <a:rPr lang="en-US" dirty="0" smtClean="0"/>
              <a:t> </a:t>
            </a:r>
            <a:r>
              <a:rPr lang="en-US" dirty="0" err="1" smtClean="0"/>
              <a:t>anggota</a:t>
            </a:r>
            <a:r>
              <a:rPr lang="en-US" dirty="0" smtClean="0"/>
              <a:t> </a:t>
            </a:r>
            <a:r>
              <a:rPr lang="en-US" dirty="0" err="1" smtClean="0"/>
              <a:t>diajukan</a:t>
            </a:r>
            <a:r>
              <a:rPr lang="en-US" dirty="0" smtClean="0"/>
              <a:t> </a:t>
            </a:r>
            <a:r>
              <a:rPr lang="en-US" dirty="0" err="1" smtClean="0"/>
              <a:t>melalui</a:t>
            </a:r>
            <a:r>
              <a:rPr lang="en-US" dirty="0" smtClean="0"/>
              <a:t> </a:t>
            </a:r>
            <a:r>
              <a:rPr lang="en-US" dirty="0" err="1" smtClean="0"/>
              <a:t>pengurus</a:t>
            </a:r>
            <a:r>
              <a:rPr lang="en-US" dirty="0" smtClean="0"/>
              <a:t> </a:t>
            </a:r>
            <a:r>
              <a:rPr lang="en-US" dirty="0" err="1" smtClean="0"/>
              <a:t>wilayah</a:t>
            </a:r>
            <a:r>
              <a:rPr lang="en-US" dirty="0" smtClean="0"/>
              <a:t> </a:t>
            </a:r>
            <a:r>
              <a:rPr lang="en-US" dirty="0" err="1" smtClean="0"/>
              <a:t>secara</a:t>
            </a:r>
            <a:r>
              <a:rPr lang="en-US" dirty="0" smtClean="0"/>
              <a:t> </a:t>
            </a:r>
            <a:r>
              <a:rPr lang="en-US" dirty="0" err="1" smtClean="0"/>
              <a:t>tertulis</a:t>
            </a:r>
            <a:r>
              <a:rPr lang="en-US" dirty="0" smtClean="0"/>
              <a:t>. </a:t>
            </a:r>
          </a:p>
          <a:p>
            <a:pPr lvl="0"/>
            <a:r>
              <a:rPr lang="en-US" dirty="0" err="1" smtClean="0"/>
              <a:t>Pengurus</a:t>
            </a:r>
            <a:r>
              <a:rPr lang="en-US" dirty="0" smtClean="0"/>
              <a:t> Wilayah </a:t>
            </a:r>
            <a:r>
              <a:rPr lang="en-US" dirty="0" err="1" smtClean="0"/>
              <a:t>akan</a:t>
            </a:r>
            <a:r>
              <a:rPr lang="en-US" dirty="0" smtClean="0"/>
              <a:t> </a:t>
            </a:r>
            <a:r>
              <a:rPr lang="en-US" dirty="0" err="1" smtClean="0"/>
              <a:t>menyampaikan</a:t>
            </a:r>
            <a:r>
              <a:rPr lang="en-US" dirty="0" smtClean="0"/>
              <a:t> </a:t>
            </a:r>
            <a:r>
              <a:rPr lang="en-US" dirty="0" err="1" smtClean="0"/>
              <a:t>hal</a:t>
            </a:r>
            <a:r>
              <a:rPr lang="en-US" dirty="0" smtClean="0"/>
              <a:t> </a:t>
            </a:r>
            <a:r>
              <a:rPr lang="en-US" dirty="0" err="1" smtClean="0"/>
              <a:t>tersebut</a:t>
            </a:r>
            <a:r>
              <a:rPr lang="en-US" dirty="0" smtClean="0"/>
              <a:t> </a:t>
            </a:r>
            <a:r>
              <a:rPr lang="en-US" dirty="0" err="1" smtClean="0"/>
              <a:t>kepada</a:t>
            </a:r>
            <a:r>
              <a:rPr lang="en-US" dirty="0" smtClean="0"/>
              <a:t> </a:t>
            </a:r>
            <a:r>
              <a:rPr lang="en-US" dirty="0" err="1" smtClean="0"/>
              <a:t>Pengurus</a:t>
            </a:r>
            <a:r>
              <a:rPr lang="en-US" dirty="0" smtClean="0"/>
              <a:t> </a:t>
            </a:r>
            <a:r>
              <a:rPr lang="en-US" dirty="0" err="1" smtClean="0"/>
              <a:t>Pusat</a:t>
            </a:r>
            <a:r>
              <a:rPr lang="en-US" dirty="0" smtClean="0"/>
              <a:t>. </a:t>
            </a:r>
          </a:p>
          <a:p>
            <a:pPr lvl="0"/>
            <a:r>
              <a:rPr lang="en-US" dirty="0" err="1" smtClean="0"/>
              <a:t>Pemberhentian</a:t>
            </a:r>
            <a:r>
              <a:rPr lang="en-US" dirty="0" smtClean="0"/>
              <a:t> </a:t>
            </a:r>
            <a:r>
              <a:rPr lang="en-US" dirty="0" err="1" smtClean="0"/>
              <a:t>anggota</a:t>
            </a:r>
            <a:r>
              <a:rPr lang="en-US" dirty="0" smtClean="0"/>
              <a:t> </a:t>
            </a:r>
            <a:r>
              <a:rPr lang="en-US" dirty="0" err="1" smtClean="0"/>
              <a:t>atas</a:t>
            </a:r>
            <a:r>
              <a:rPr lang="en-US" dirty="0" smtClean="0"/>
              <a:t> </a:t>
            </a:r>
            <a:r>
              <a:rPr lang="en-US" dirty="0" err="1" smtClean="0"/>
              <a:t>permintaan</a:t>
            </a:r>
            <a:r>
              <a:rPr lang="en-US" dirty="0" smtClean="0"/>
              <a:t> </a:t>
            </a:r>
            <a:r>
              <a:rPr lang="en-US" dirty="0" err="1" smtClean="0"/>
              <a:t>sendiri</a:t>
            </a:r>
            <a:r>
              <a:rPr lang="en-US" dirty="0" smtClean="0"/>
              <a:t> </a:t>
            </a:r>
            <a:r>
              <a:rPr lang="en-US" dirty="0" err="1" smtClean="0"/>
              <a:t>berlaku</a:t>
            </a:r>
            <a:r>
              <a:rPr lang="en-US" dirty="0" smtClean="0"/>
              <a:t> </a:t>
            </a:r>
            <a:r>
              <a:rPr lang="en-US" dirty="0" err="1" smtClean="0"/>
              <a:t>setelah</a:t>
            </a:r>
            <a:r>
              <a:rPr lang="en-US" dirty="0" smtClean="0"/>
              <a:t> </a:t>
            </a:r>
            <a:r>
              <a:rPr lang="en-US" dirty="0" err="1" smtClean="0"/>
              <a:t>selesainya</a:t>
            </a:r>
            <a:r>
              <a:rPr lang="en-US" dirty="0" smtClean="0"/>
              <a:t> </a:t>
            </a:r>
            <a:r>
              <a:rPr lang="en-US" dirty="0" err="1" smtClean="0"/>
              <a:t>prosedur</a:t>
            </a:r>
            <a:r>
              <a:rPr lang="en-US" dirty="0" smtClean="0"/>
              <a:t> </a:t>
            </a:r>
            <a:r>
              <a:rPr lang="en-US" dirty="0" err="1" smtClean="0"/>
              <a:t>administrasi</a:t>
            </a:r>
            <a:r>
              <a:rPr lang="en-US" dirty="0" smtClean="0"/>
              <a:t>. </a:t>
            </a:r>
          </a:p>
          <a:p>
            <a:pPr lvl="0"/>
            <a:r>
              <a:rPr lang="en-US" dirty="0" err="1" smtClean="0"/>
              <a:t>Pemberhentian</a:t>
            </a:r>
            <a:r>
              <a:rPr lang="en-US" dirty="0" smtClean="0"/>
              <a:t> </a:t>
            </a:r>
            <a:r>
              <a:rPr lang="en-US" dirty="0" err="1" smtClean="0"/>
              <a:t>anggota</a:t>
            </a:r>
            <a:r>
              <a:rPr lang="en-US" dirty="0" smtClean="0"/>
              <a:t> </a:t>
            </a:r>
            <a:r>
              <a:rPr lang="en-US" dirty="0" err="1" smtClean="0"/>
              <a:t>karena</a:t>
            </a:r>
            <a:r>
              <a:rPr lang="en-US" dirty="0" smtClean="0"/>
              <a:t> </a:t>
            </a:r>
            <a:r>
              <a:rPr lang="en-US" dirty="0" err="1" smtClean="0"/>
              <a:t>pelanggaran</a:t>
            </a:r>
            <a:r>
              <a:rPr lang="en-US" dirty="0" smtClean="0"/>
              <a:t> </a:t>
            </a:r>
            <a:r>
              <a:rPr lang="en-US" dirty="0" err="1" smtClean="0"/>
              <a:t>kode</a:t>
            </a:r>
            <a:r>
              <a:rPr lang="en-US" dirty="0" smtClean="0"/>
              <a:t> </a:t>
            </a:r>
            <a:r>
              <a:rPr lang="en-US" dirty="0" err="1" smtClean="0"/>
              <a:t>etik</a:t>
            </a:r>
            <a:r>
              <a:rPr lang="en-US" dirty="0" smtClean="0"/>
              <a:t> </a:t>
            </a:r>
            <a:r>
              <a:rPr lang="en-US" dirty="0" err="1" smtClean="0"/>
              <a:t>dilakukan</a:t>
            </a:r>
            <a:r>
              <a:rPr lang="en-US" dirty="0" smtClean="0"/>
              <a:t> </a:t>
            </a:r>
            <a:r>
              <a:rPr lang="en-US" dirty="0" err="1" smtClean="0"/>
              <a:t>melalui</a:t>
            </a:r>
            <a:r>
              <a:rPr lang="en-US" dirty="0" smtClean="0"/>
              <a:t> </a:t>
            </a:r>
            <a:r>
              <a:rPr lang="en-US" dirty="0" err="1" smtClean="0"/>
              <a:t>sidang</a:t>
            </a:r>
            <a:r>
              <a:rPr lang="en-US" dirty="0" smtClean="0"/>
              <a:t> </a:t>
            </a:r>
            <a:r>
              <a:rPr lang="en-US" dirty="0" err="1" smtClean="0"/>
              <a:t>majelis</a:t>
            </a:r>
            <a:r>
              <a:rPr lang="en-US" dirty="0" smtClean="0"/>
              <a:t>. </a:t>
            </a:r>
          </a:p>
          <a:p>
            <a:pPr lvl="0"/>
            <a:r>
              <a:rPr lang="en-US" dirty="0" err="1" smtClean="0"/>
              <a:t>Ketentuan</a:t>
            </a:r>
            <a:r>
              <a:rPr lang="en-US" dirty="0" smtClean="0"/>
              <a:t> </a:t>
            </a:r>
            <a:r>
              <a:rPr lang="en-US" dirty="0" err="1" smtClean="0"/>
              <a:t>mengenai</a:t>
            </a:r>
            <a:r>
              <a:rPr lang="en-US" dirty="0" smtClean="0"/>
              <a:t> </a:t>
            </a:r>
            <a:r>
              <a:rPr lang="en-US" dirty="0" err="1" smtClean="0"/>
              <a:t>pemberhentian</a:t>
            </a:r>
            <a:r>
              <a:rPr lang="en-US" dirty="0" smtClean="0"/>
              <a:t> </a:t>
            </a:r>
            <a:r>
              <a:rPr lang="en-US" dirty="0" err="1" smtClean="0"/>
              <a:t>anggota</a:t>
            </a:r>
            <a:r>
              <a:rPr lang="en-US" dirty="0" smtClean="0"/>
              <a:t> </a:t>
            </a:r>
            <a:r>
              <a:rPr lang="en-US" dirty="0" err="1" smtClean="0"/>
              <a:t>karena</a:t>
            </a:r>
            <a:r>
              <a:rPr lang="en-US" dirty="0" smtClean="0"/>
              <a:t> </a:t>
            </a:r>
            <a:r>
              <a:rPr lang="en-US" dirty="0" err="1" smtClean="0"/>
              <a:t>pelanggaran</a:t>
            </a:r>
            <a:r>
              <a:rPr lang="en-US" dirty="0" smtClean="0"/>
              <a:t> </a:t>
            </a:r>
            <a:r>
              <a:rPr lang="en-US" dirty="0" err="1" smtClean="0"/>
              <a:t>kode</a:t>
            </a:r>
            <a:r>
              <a:rPr lang="en-US" dirty="0" smtClean="0"/>
              <a:t> </a:t>
            </a:r>
            <a:r>
              <a:rPr lang="en-US" dirty="0" err="1" smtClean="0"/>
              <a:t>etik</a:t>
            </a:r>
            <a:r>
              <a:rPr lang="en-US" dirty="0" smtClean="0"/>
              <a:t> </a:t>
            </a:r>
            <a:r>
              <a:rPr lang="en-US" dirty="0" err="1" smtClean="0"/>
              <a:t>diatur</a:t>
            </a:r>
            <a:r>
              <a:rPr lang="en-US" dirty="0" smtClean="0"/>
              <a:t> </a:t>
            </a:r>
            <a:r>
              <a:rPr lang="en-US" dirty="0" err="1" smtClean="0"/>
              <a:t>dalam</a:t>
            </a:r>
            <a:r>
              <a:rPr lang="en-US" dirty="0" smtClean="0"/>
              <a:t> </a:t>
            </a:r>
            <a:r>
              <a:rPr lang="en-US" dirty="0" err="1" smtClean="0"/>
              <a:t>Kode</a:t>
            </a:r>
            <a:r>
              <a:rPr lang="en-US" dirty="0" smtClean="0"/>
              <a:t> </a:t>
            </a:r>
            <a:r>
              <a:rPr lang="en-US" dirty="0" err="1" smtClean="0"/>
              <a:t>Etik</a:t>
            </a:r>
            <a:r>
              <a:rPr lang="en-US" dirty="0" smtClean="0"/>
              <a:t> </a:t>
            </a:r>
            <a:r>
              <a:rPr lang="en-US" dirty="0" err="1" smtClean="0"/>
              <a:t>Psikologi</a:t>
            </a:r>
            <a:r>
              <a:rPr lang="en-US" dirty="0" smtClean="0"/>
              <a:t> Indonesia. </a:t>
            </a:r>
          </a:p>
          <a:p>
            <a:pPr lvl="0"/>
            <a:r>
              <a:rPr lang="en-US" dirty="0" err="1" smtClean="0"/>
              <a:t>Ketentuan</a:t>
            </a:r>
            <a:r>
              <a:rPr lang="en-US" dirty="0" smtClean="0"/>
              <a:t> </a:t>
            </a:r>
            <a:r>
              <a:rPr lang="en-US" dirty="0" err="1" smtClean="0"/>
              <a:t>mengenai</a:t>
            </a:r>
            <a:r>
              <a:rPr lang="en-US" dirty="0" smtClean="0"/>
              <a:t> </a:t>
            </a:r>
            <a:r>
              <a:rPr lang="en-US" dirty="0" err="1" smtClean="0"/>
              <a:t>pemberhentian</a:t>
            </a:r>
            <a:r>
              <a:rPr lang="en-US" dirty="0" smtClean="0"/>
              <a:t> </a:t>
            </a:r>
            <a:r>
              <a:rPr lang="en-US" dirty="0" err="1" smtClean="0"/>
              <a:t>anggota</a:t>
            </a:r>
            <a:r>
              <a:rPr lang="en-US" dirty="0" smtClean="0"/>
              <a:t> </a:t>
            </a:r>
            <a:r>
              <a:rPr lang="en-US" dirty="0" err="1" smtClean="0"/>
              <a:t>karena</a:t>
            </a:r>
            <a:r>
              <a:rPr lang="en-US" dirty="0" smtClean="0"/>
              <a:t> </a:t>
            </a:r>
            <a:r>
              <a:rPr lang="en-US" dirty="0" err="1" smtClean="0"/>
              <a:t>pelanggaran</a:t>
            </a:r>
            <a:r>
              <a:rPr lang="en-US" dirty="0" smtClean="0"/>
              <a:t> </a:t>
            </a:r>
            <a:r>
              <a:rPr lang="en-US" dirty="0" err="1" smtClean="0"/>
              <a:t>administrasi</a:t>
            </a:r>
            <a:r>
              <a:rPr lang="en-US" dirty="0" smtClean="0"/>
              <a:t> </a:t>
            </a:r>
            <a:r>
              <a:rPr lang="en-US" dirty="0" err="1" smtClean="0"/>
              <a:t>keorganisasian</a:t>
            </a:r>
            <a:r>
              <a:rPr lang="en-US" dirty="0" smtClean="0"/>
              <a:t> </a:t>
            </a:r>
            <a:r>
              <a:rPr lang="en-US" dirty="0" err="1" smtClean="0"/>
              <a:t>diatur</a:t>
            </a:r>
            <a:r>
              <a:rPr lang="en-US" dirty="0" smtClean="0"/>
              <a:t> </a:t>
            </a:r>
            <a:r>
              <a:rPr lang="en-US" dirty="0" err="1" smtClean="0"/>
              <a:t>dalam</a:t>
            </a:r>
            <a:r>
              <a:rPr lang="en-US" dirty="0" smtClean="0"/>
              <a:t> </a:t>
            </a:r>
            <a:r>
              <a:rPr lang="en-US" dirty="0" err="1" smtClean="0"/>
              <a:t>Peraturan</a:t>
            </a:r>
            <a:r>
              <a:rPr lang="en-US" dirty="0" smtClean="0"/>
              <a:t> </a:t>
            </a:r>
            <a:r>
              <a:rPr lang="en-US" dirty="0" err="1" smtClean="0"/>
              <a:t>Himpsi</a:t>
            </a:r>
            <a:r>
              <a:rPr lang="en-US" dirty="0" smtClean="0"/>
              <a:t>. </a:t>
            </a:r>
          </a:p>
          <a:p>
            <a:r>
              <a:rPr lang="en-US" dirty="0" smtClean="0"/>
              <a:t> </a:t>
            </a:r>
          </a:p>
          <a:p>
            <a:r>
              <a:rPr lang="en-US" dirty="0" err="1" smtClean="0"/>
              <a:t>Pembelaan</a:t>
            </a:r>
            <a:endParaRPr lang="en-US" dirty="0" smtClean="0"/>
          </a:p>
          <a:p>
            <a:r>
              <a:rPr lang="en-US" dirty="0" err="1" smtClean="0"/>
              <a:t>Anggota</a:t>
            </a:r>
            <a:r>
              <a:rPr lang="en-US" dirty="0" smtClean="0"/>
              <a:t> yang </a:t>
            </a:r>
            <a:r>
              <a:rPr lang="en-US" dirty="0" err="1" smtClean="0"/>
              <a:t>diberhentikan</a:t>
            </a:r>
            <a:r>
              <a:rPr lang="en-US" dirty="0" smtClean="0"/>
              <a:t> </a:t>
            </a:r>
            <a:r>
              <a:rPr lang="en-US" dirty="0" err="1" smtClean="0"/>
              <a:t>dapat</a:t>
            </a:r>
            <a:r>
              <a:rPr lang="en-US" dirty="0" smtClean="0"/>
              <a:t> </a:t>
            </a:r>
            <a:r>
              <a:rPr lang="en-US" dirty="0" err="1" smtClean="0"/>
              <a:t>mengajukan</a:t>
            </a:r>
            <a:r>
              <a:rPr lang="en-US" dirty="0" smtClean="0"/>
              <a:t> </a:t>
            </a:r>
            <a:r>
              <a:rPr lang="en-US" dirty="0" err="1" smtClean="0"/>
              <a:t>dan</a:t>
            </a:r>
            <a:r>
              <a:rPr lang="en-US" dirty="0" smtClean="0"/>
              <a:t> </a:t>
            </a:r>
            <a:r>
              <a:rPr lang="en-US" dirty="0" err="1" smtClean="0"/>
              <a:t>membela</a:t>
            </a:r>
            <a:r>
              <a:rPr lang="en-US" dirty="0" smtClean="0"/>
              <a:t> </a:t>
            </a:r>
            <a:r>
              <a:rPr lang="en-US" dirty="0" err="1" smtClean="0"/>
              <a:t>diri</a:t>
            </a:r>
            <a:r>
              <a:rPr lang="en-US" dirty="0" smtClean="0"/>
              <a:t> </a:t>
            </a:r>
            <a:r>
              <a:rPr lang="en-US" dirty="0" err="1" smtClean="0"/>
              <a:t>di</a:t>
            </a:r>
            <a:r>
              <a:rPr lang="en-US" dirty="0" smtClean="0"/>
              <a:t> </a:t>
            </a:r>
            <a:r>
              <a:rPr lang="en-US" dirty="0" err="1" smtClean="0"/>
              <a:t>depan</a:t>
            </a:r>
            <a:r>
              <a:rPr lang="en-US" dirty="0" smtClean="0"/>
              <a:t> </a:t>
            </a:r>
            <a:r>
              <a:rPr lang="en-US" dirty="0" err="1" smtClean="0"/>
              <a:t>Majelis</a:t>
            </a:r>
            <a:r>
              <a:rPr lang="en-US" dirty="0" smtClean="0"/>
              <a:t> </a:t>
            </a:r>
            <a:r>
              <a:rPr lang="en-US" dirty="0" err="1" smtClean="0"/>
              <a:t>Psikologi</a:t>
            </a:r>
            <a:r>
              <a:rPr lang="en-US" dirty="0" smtClean="0"/>
              <a:t>.  Tata </a:t>
            </a:r>
            <a:r>
              <a:rPr lang="en-US" dirty="0" err="1" smtClean="0"/>
              <a:t>cara</a:t>
            </a:r>
            <a:r>
              <a:rPr lang="en-US" dirty="0" smtClean="0"/>
              <a:t> </a:t>
            </a:r>
            <a:r>
              <a:rPr lang="en-US" dirty="0" err="1" smtClean="0"/>
              <a:t>pembelaan</a:t>
            </a:r>
            <a:r>
              <a:rPr lang="en-US" dirty="0" smtClean="0"/>
              <a:t> </a:t>
            </a:r>
            <a:r>
              <a:rPr lang="en-US" dirty="0" err="1" smtClean="0"/>
              <a:t>diatur</a:t>
            </a:r>
            <a:r>
              <a:rPr lang="en-US" dirty="0" smtClean="0"/>
              <a:t>  </a:t>
            </a:r>
            <a:r>
              <a:rPr lang="en-US" dirty="0" err="1" smtClean="0"/>
              <a:t>dalam</a:t>
            </a:r>
            <a:r>
              <a:rPr lang="en-US" dirty="0" smtClean="0"/>
              <a:t>  </a:t>
            </a:r>
            <a:r>
              <a:rPr lang="en-US" dirty="0" err="1" smtClean="0"/>
              <a:t>Peraturan</a:t>
            </a:r>
            <a:r>
              <a:rPr lang="en-US" dirty="0" smtClean="0"/>
              <a:t> </a:t>
            </a:r>
            <a:r>
              <a:rPr lang="en-US" dirty="0" err="1" smtClean="0"/>
              <a:t>Himpsi</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en-US" b="1" dirty="0" smtClean="0"/>
              <a:t>BAB IV KODE ETIK PSIKOLOGI INDONESIA</a:t>
            </a:r>
            <a:endParaRPr lang="en-US" dirty="0" smtClean="0"/>
          </a:p>
          <a:p>
            <a:r>
              <a:rPr lang="en-US" dirty="0" err="1" smtClean="0"/>
              <a:t>Kode</a:t>
            </a:r>
            <a:r>
              <a:rPr lang="en-US" dirty="0" smtClean="0"/>
              <a:t> </a:t>
            </a:r>
            <a:r>
              <a:rPr lang="en-US" dirty="0" err="1" smtClean="0"/>
              <a:t>Etik</a:t>
            </a:r>
            <a:r>
              <a:rPr lang="en-US" dirty="0" smtClean="0"/>
              <a:t> </a:t>
            </a:r>
            <a:r>
              <a:rPr lang="en-US" dirty="0" err="1" smtClean="0"/>
              <a:t>Psikologi</a:t>
            </a:r>
            <a:r>
              <a:rPr lang="en-US" dirty="0" smtClean="0"/>
              <a:t> Indonesia merupakan </a:t>
            </a:r>
            <a:r>
              <a:rPr lang="en-US" dirty="0" err="1" smtClean="0"/>
              <a:t>panduan</a:t>
            </a:r>
            <a:r>
              <a:rPr lang="en-US" dirty="0" smtClean="0"/>
              <a:t> </a:t>
            </a:r>
            <a:r>
              <a:rPr lang="en-US" dirty="0" err="1" smtClean="0"/>
              <a:t>normatif</a:t>
            </a:r>
            <a:r>
              <a:rPr lang="en-US" dirty="0" smtClean="0"/>
              <a:t> </a:t>
            </a:r>
            <a:r>
              <a:rPr lang="en-US" dirty="0" err="1" smtClean="0"/>
              <a:t>tentang</a:t>
            </a:r>
            <a:r>
              <a:rPr lang="en-US" dirty="0" smtClean="0"/>
              <a:t> </a:t>
            </a:r>
            <a:r>
              <a:rPr lang="en-US" dirty="0" err="1" smtClean="0"/>
              <a:t>perilaku</a:t>
            </a:r>
            <a:r>
              <a:rPr lang="en-US" dirty="0" smtClean="0"/>
              <a:t> yang </a:t>
            </a:r>
            <a:r>
              <a:rPr lang="en-US" dirty="0" err="1" smtClean="0"/>
              <a:t>harus</a:t>
            </a:r>
            <a:r>
              <a:rPr lang="en-US" dirty="0" smtClean="0"/>
              <a:t> </a:t>
            </a:r>
            <a:r>
              <a:rPr lang="en-US" dirty="0" err="1" smtClean="0"/>
              <a:t>dipatuhi</a:t>
            </a:r>
            <a:r>
              <a:rPr lang="en-US" dirty="0" smtClean="0"/>
              <a:t> </a:t>
            </a:r>
            <a:r>
              <a:rPr lang="en-US" dirty="0" err="1" smtClean="0"/>
              <a:t>dalam</a:t>
            </a:r>
            <a:r>
              <a:rPr lang="en-US" dirty="0" smtClean="0"/>
              <a:t> </a:t>
            </a:r>
            <a:r>
              <a:rPr lang="en-US" dirty="0" err="1" smtClean="0"/>
              <a:t>melaksanakan</a:t>
            </a:r>
            <a:r>
              <a:rPr lang="en-US" dirty="0" smtClean="0"/>
              <a:t> </a:t>
            </a:r>
            <a:r>
              <a:rPr lang="en-US" dirty="0" err="1" smtClean="0"/>
              <a:t>kegiatan</a:t>
            </a:r>
            <a:r>
              <a:rPr lang="en-US" dirty="0" smtClean="0"/>
              <a:t> </a:t>
            </a:r>
            <a:r>
              <a:rPr lang="en-US" dirty="0" err="1" smtClean="0"/>
              <a:t>profesional</a:t>
            </a:r>
            <a:r>
              <a:rPr lang="en-US" dirty="0" smtClean="0"/>
              <a:t> </a:t>
            </a:r>
            <a:r>
              <a:rPr lang="en-US" dirty="0" err="1" smtClean="0"/>
              <a:t>bagi</a:t>
            </a:r>
            <a:r>
              <a:rPr lang="en-US" dirty="0" smtClean="0"/>
              <a:t> </a:t>
            </a:r>
            <a:r>
              <a:rPr lang="en-US" dirty="0" err="1" smtClean="0"/>
              <a:t>psikolog</a:t>
            </a:r>
            <a:r>
              <a:rPr lang="en-US" dirty="0" smtClean="0"/>
              <a:t> </a:t>
            </a:r>
            <a:r>
              <a:rPr lang="en-US" dirty="0" err="1" smtClean="0"/>
              <a:t>dan</a:t>
            </a:r>
            <a:r>
              <a:rPr lang="en-US" dirty="0" smtClean="0"/>
              <a:t> </a:t>
            </a:r>
            <a:r>
              <a:rPr lang="en-US" dirty="0" err="1" smtClean="0"/>
              <a:t>ilmuwan</a:t>
            </a:r>
            <a:r>
              <a:rPr lang="en-US" dirty="0" smtClean="0"/>
              <a:t> </a:t>
            </a:r>
            <a:r>
              <a:rPr lang="en-US" dirty="0" err="1" smtClean="0"/>
              <a:t>psikologi</a:t>
            </a:r>
            <a:r>
              <a:rPr lang="en-US" dirty="0" smtClean="0"/>
              <a:t>.  </a:t>
            </a:r>
          </a:p>
          <a:p>
            <a:r>
              <a:rPr lang="en-US" dirty="0" err="1" smtClean="0"/>
              <a:t>Panduan</a:t>
            </a:r>
            <a:r>
              <a:rPr lang="en-US" dirty="0" smtClean="0"/>
              <a:t> </a:t>
            </a:r>
            <a:r>
              <a:rPr lang="en-US" dirty="0" err="1" smtClean="0"/>
              <a:t>normatif</a:t>
            </a:r>
            <a:r>
              <a:rPr lang="en-US" dirty="0" smtClean="0"/>
              <a:t> yang </a:t>
            </a:r>
            <a:r>
              <a:rPr lang="en-US" dirty="0" err="1" smtClean="0"/>
              <a:t>dimaksud</a:t>
            </a:r>
            <a:r>
              <a:rPr lang="en-US" dirty="0" smtClean="0"/>
              <a:t> </a:t>
            </a:r>
            <a:r>
              <a:rPr lang="en-US" dirty="0" err="1" smtClean="0"/>
              <a:t>meliputi</a:t>
            </a:r>
            <a:r>
              <a:rPr lang="en-US" dirty="0" smtClean="0"/>
              <a:t>:</a:t>
            </a:r>
          </a:p>
          <a:p>
            <a:pPr lvl="0"/>
            <a:r>
              <a:rPr lang="en-US" dirty="0" err="1" smtClean="0"/>
              <a:t>pandangan</a:t>
            </a:r>
            <a:r>
              <a:rPr lang="en-US" dirty="0" smtClean="0"/>
              <a:t> </a:t>
            </a:r>
            <a:r>
              <a:rPr lang="en-US" dirty="0" err="1" smtClean="0"/>
              <a:t>dan</a:t>
            </a:r>
            <a:r>
              <a:rPr lang="en-US" dirty="0" smtClean="0"/>
              <a:t> </a:t>
            </a:r>
            <a:r>
              <a:rPr lang="en-US" dirty="0" err="1" smtClean="0"/>
              <a:t>sikap</a:t>
            </a:r>
            <a:r>
              <a:rPr lang="en-US" dirty="0" smtClean="0"/>
              <a:t> </a:t>
            </a:r>
            <a:r>
              <a:rPr lang="en-US" dirty="0" err="1" smtClean="0"/>
              <a:t>terhadap</a:t>
            </a:r>
            <a:r>
              <a:rPr lang="en-US" dirty="0" smtClean="0"/>
              <a:t> </a:t>
            </a:r>
            <a:r>
              <a:rPr lang="en-US" dirty="0" err="1" smtClean="0"/>
              <a:t>klien</a:t>
            </a:r>
            <a:r>
              <a:rPr lang="en-US" dirty="0" smtClean="0"/>
              <a:t>. </a:t>
            </a:r>
          </a:p>
          <a:p>
            <a:pPr lvl="0"/>
            <a:r>
              <a:rPr lang="en-US" dirty="0" err="1" smtClean="0"/>
              <a:t>pendekatan</a:t>
            </a:r>
            <a:r>
              <a:rPr lang="en-US" dirty="0" smtClean="0"/>
              <a:t> </a:t>
            </a:r>
            <a:r>
              <a:rPr lang="en-US" dirty="0" err="1" smtClean="0"/>
              <a:t>metode</a:t>
            </a:r>
            <a:r>
              <a:rPr lang="en-US" dirty="0" smtClean="0"/>
              <a:t> </a:t>
            </a:r>
            <a:r>
              <a:rPr lang="en-US" dirty="0" err="1" smtClean="0"/>
              <a:t>perlakuan</a:t>
            </a:r>
            <a:r>
              <a:rPr lang="en-US" dirty="0" smtClean="0"/>
              <a:t> </a:t>
            </a:r>
            <a:r>
              <a:rPr lang="en-US" dirty="0" err="1" smtClean="0"/>
              <a:t>terhadap</a:t>
            </a:r>
            <a:r>
              <a:rPr lang="en-US" dirty="0" smtClean="0"/>
              <a:t> </a:t>
            </a:r>
            <a:r>
              <a:rPr lang="en-US" dirty="0" err="1" smtClean="0"/>
              <a:t>pengguna</a:t>
            </a:r>
            <a:r>
              <a:rPr lang="en-US" dirty="0" smtClean="0"/>
              <a:t> </a:t>
            </a:r>
            <a:r>
              <a:rPr lang="en-US" dirty="0" err="1" smtClean="0"/>
              <a:t>jasa</a:t>
            </a:r>
            <a:r>
              <a:rPr lang="en-US" dirty="0" smtClean="0"/>
              <a:t> yang </a:t>
            </a:r>
            <a:r>
              <a:rPr lang="en-US" dirty="0" err="1" smtClean="0"/>
              <a:t>mencakup</a:t>
            </a:r>
            <a:r>
              <a:rPr lang="en-US" dirty="0" smtClean="0"/>
              <a:t> </a:t>
            </a:r>
            <a:r>
              <a:rPr lang="en-US" dirty="0" err="1" smtClean="0"/>
              <a:t>relasi</a:t>
            </a:r>
            <a:r>
              <a:rPr lang="en-US" dirty="0" smtClean="0"/>
              <a:t>, </a:t>
            </a:r>
            <a:r>
              <a:rPr lang="en-US" dirty="0" err="1" smtClean="0"/>
              <a:t>asesmen</a:t>
            </a:r>
            <a:r>
              <a:rPr lang="en-US" dirty="0" smtClean="0"/>
              <a:t>, </a:t>
            </a:r>
            <a:r>
              <a:rPr lang="en-US" dirty="0" err="1" smtClean="0"/>
              <a:t>intervensi</a:t>
            </a:r>
            <a:r>
              <a:rPr lang="en-US" dirty="0" smtClean="0"/>
              <a:t>, </a:t>
            </a:r>
            <a:r>
              <a:rPr lang="en-US" dirty="0" err="1" smtClean="0"/>
              <a:t>penelitian</a:t>
            </a:r>
            <a:r>
              <a:rPr lang="en-US" dirty="0" smtClean="0"/>
              <a:t>/</a:t>
            </a:r>
            <a:r>
              <a:rPr lang="en-US" dirty="0" err="1" smtClean="0"/>
              <a:t>evaluasi</a:t>
            </a:r>
            <a:r>
              <a:rPr lang="en-US" dirty="0" smtClean="0"/>
              <a:t>, </a:t>
            </a:r>
            <a:r>
              <a:rPr lang="en-US" dirty="0" err="1" smtClean="0"/>
              <a:t>konsultasi</a:t>
            </a:r>
            <a:r>
              <a:rPr lang="en-US" dirty="0" smtClean="0"/>
              <a:t>, </a:t>
            </a:r>
            <a:r>
              <a:rPr lang="en-US" dirty="0" err="1" smtClean="0"/>
              <a:t>pendidikan</a:t>
            </a:r>
            <a:r>
              <a:rPr lang="en-US" dirty="0" smtClean="0"/>
              <a:t>.</a:t>
            </a:r>
          </a:p>
          <a:p>
            <a:pPr lvl="0"/>
            <a:r>
              <a:rPr lang="en-US" dirty="0" smtClean="0"/>
              <a:t> </a:t>
            </a:r>
            <a:r>
              <a:rPr lang="en-US" dirty="0" err="1" smtClean="0"/>
              <a:t>peningkatan</a:t>
            </a:r>
            <a:r>
              <a:rPr lang="en-US" dirty="0" smtClean="0"/>
              <a:t> </a:t>
            </a:r>
            <a:r>
              <a:rPr lang="en-US" dirty="0" err="1" smtClean="0"/>
              <a:t>kualifkasi</a:t>
            </a:r>
            <a:r>
              <a:rPr lang="en-US" dirty="0" smtClean="0"/>
              <a:t> </a:t>
            </a:r>
            <a:r>
              <a:rPr lang="en-US" dirty="0" err="1" smtClean="0"/>
              <a:t>kompetensi</a:t>
            </a:r>
            <a:r>
              <a:rPr lang="en-US" dirty="0" smtClean="0"/>
              <a:t> </a:t>
            </a:r>
            <a:r>
              <a:rPr lang="en-US" dirty="0" err="1" smtClean="0"/>
              <a:t>psikolog</a:t>
            </a:r>
            <a:r>
              <a:rPr lang="en-US" dirty="0" smtClean="0"/>
              <a:t> </a:t>
            </a:r>
            <a:r>
              <a:rPr lang="en-US" dirty="0" err="1" smtClean="0"/>
              <a:t>dan</a:t>
            </a:r>
            <a:r>
              <a:rPr lang="en-US" dirty="0" smtClean="0"/>
              <a:t> </a:t>
            </a:r>
            <a:r>
              <a:rPr lang="en-US" dirty="0" err="1" smtClean="0"/>
              <a:t>ilmuwan</a:t>
            </a:r>
            <a:r>
              <a:rPr lang="en-US" dirty="0" smtClean="0"/>
              <a:t> </a:t>
            </a:r>
            <a:r>
              <a:rPr lang="en-US" dirty="0" err="1" smtClean="0"/>
              <a:t>psikologi</a:t>
            </a:r>
            <a:r>
              <a:rPr lang="en-US" dirty="0" smtClean="0"/>
              <a:t>.</a:t>
            </a:r>
          </a:p>
          <a:p>
            <a:r>
              <a:rPr lang="en-US" dirty="0" err="1" smtClean="0"/>
              <a:t>Panduan</a:t>
            </a:r>
            <a:r>
              <a:rPr lang="en-US" dirty="0" smtClean="0"/>
              <a:t> </a:t>
            </a:r>
            <a:r>
              <a:rPr lang="en-US" dirty="0" err="1" smtClean="0"/>
              <a:t>normatif</a:t>
            </a:r>
            <a:r>
              <a:rPr lang="en-US" dirty="0" smtClean="0"/>
              <a:t> </a:t>
            </a:r>
            <a:r>
              <a:rPr lang="en-US" dirty="0" err="1" smtClean="0"/>
              <a:t>dibedakan</a:t>
            </a:r>
            <a:r>
              <a:rPr lang="en-US" dirty="0" smtClean="0"/>
              <a:t> </a:t>
            </a:r>
            <a:r>
              <a:rPr lang="en-US" dirty="0" err="1" smtClean="0"/>
              <a:t>berdasarkan</a:t>
            </a:r>
            <a:r>
              <a:rPr lang="en-US" dirty="0" smtClean="0"/>
              <a:t> </a:t>
            </a:r>
            <a:r>
              <a:rPr lang="en-US" dirty="0" err="1" smtClean="0"/>
              <a:t>kedalaman</a:t>
            </a:r>
            <a:r>
              <a:rPr lang="en-US" dirty="0" smtClean="0"/>
              <a:t> </a:t>
            </a:r>
            <a:r>
              <a:rPr lang="en-US" dirty="0" err="1" smtClean="0"/>
              <a:t>atau</a:t>
            </a:r>
            <a:r>
              <a:rPr lang="en-US" dirty="0" smtClean="0"/>
              <a:t> </a:t>
            </a:r>
            <a:r>
              <a:rPr lang="en-US" dirty="0" err="1" smtClean="0"/>
              <a:t>penguasaan</a:t>
            </a:r>
            <a:r>
              <a:rPr lang="en-US" dirty="0" smtClean="0"/>
              <a:t> </a:t>
            </a:r>
            <a:r>
              <a:rPr lang="en-US" dirty="0" err="1" smtClean="0"/>
              <a:t>ilmu</a:t>
            </a:r>
            <a:r>
              <a:rPr lang="en-US" dirty="0" smtClean="0"/>
              <a:t> </a:t>
            </a:r>
            <a:r>
              <a:rPr lang="en-US" dirty="0" err="1" smtClean="0"/>
              <a:t>dan</a:t>
            </a:r>
            <a:r>
              <a:rPr lang="en-US" dirty="0" smtClean="0"/>
              <a:t> </a:t>
            </a:r>
            <a:r>
              <a:rPr lang="en-US" dirty="0" err="1" smtClean="0"/>
              <a:t>spesifkasi</a:t>
            </a:r>
            <a:r>
              <a:rPr lang="en-US" dirty="0" smtClean="0"/>
              <a:t> yang </a:t>
            </a:r>
            <a:r>
              <a:rPr lang="en-US" dirty="0" err="1" smtClean="0"/>
              <a:t>disesuaikan</a:t>
            </a:r>
            <a:r>
              <a:rPr lang="en-US" dirty="0" smtClean="0"/>
              <a:t> </a:t>
            </a:r>
            <a:r>
              <a:rPr lang="en-US" dirty="0" err="1" smtClean="0"/>
              <a:t>dengan</a:t>
            </a:r>
            <a:r>
              <a:rPr lang="en-US" dirty="0" smtClean="0"/>
              <a:t> </a:t>
            </a:r>
            <a:r>
              <a:rPr lang="en-US" dirty="0" err="1" smtClean="0"/>
              <a:t>ranah</a:t>
            </a:r>
            <a:r>
              <a:rPr lang="en-US" dirty="0" smtClean="0"/>
              <a:t> </a:t>
            </a:r>
            <a:r>
              <a:rPr lang="en-US" dirty="0" err="1" smtClean="0"/>
              <a:t>pekerjaan</a:t>
            </a:r>
            <a:r>
              <a:rPr lang="en-US" dirty="0" smtClean="0"/>
              <a:t>, </a:t>
            </a:r>
            <a:r>
              <a:rPr lang="en-US" dirty="0" err="1" smtClean="0"/>
              <a:t>profesi</a:t>
            </a:r>
            <a:r>
              <a:rPr lang="en-US" dirty="0" smtClean="0"/>
              <a:t> </a:t>
            </a:r>
            <a:r>
              <a:rPr lang="en-US" dirty="0" err="1" smtClean="0"/>
              <a:t>dan</a:t>
            </a:r>
            <a:r>
              <a:rPr lang="en-US" dirty="0" smtClean="0"/>
              <a:t> </a:t>
            </a:r>
            <a:r>
              <a:rPr lang="en-US" dirty="0" err="1" smtClean="0"/>
              <a:t>ilmu</a:t>
            </a:r>
            <a:r>
              <a:rPr lang="en-US" dirty="0" smtClean="0"/>
              <a:t> </a:t>
            </a:r>
            <a:r>
              <a:rPr lang="en-US" dirty="0" err="1" smtClean="0"/>
              <a:t>pengetahuan</a:t>
            </a:r>
            <a:r>
              <a:rPr lang="en-US" dirty="0" smtClean="0"/>
              <a:t> yang </a:t>
            </a:r>
            <a:r>
              <a:rPr lang="en-US" dirty="0" err="1" smtClean="0"/>
              <a:t>dimiliki</a:t>
            </a:r>
            <a:r>
              <a:rPr lang="en-US" dirty="0" smtClean="0"/>
              <a:t>.   </a:t>
            </a:r>
            <a:r>
              <a:rPr lang="en-US" dirty="0" err="1" smtClean="0"/>
              <a:t>Ketentuan</a:t>
            </a:r>
            <a:r>
              <a:rPr lang="en-US" dirty="0" smtClean="0"/>
              <a:t> </a:t>
            </a:r>
            <a:r>
              <a:rPr lang="en-US" dirty="0" err="1" smtClean="0"/>
              <a:t>lebih</a:t>
            </a:r>
            <a:r>
              <a:rPr lang="en-US" dirty="0" smtClean="0"/>
              <a:t> </a:t>
            </a:r>
            <a:r>
              <a:rPr lang="en-US" dirty="0" err="1" smtClean="0"/>
              <a:t>lanjut</a:t>
            </a:r>
            <a:r>
              <a:rPr lang="en-US" dirty="0" smtClean="0"/>
              <a:t> </a:t>
            </a:r>
            <a:r>
              <a:rPr lang="en-US" dirty="0" err="1" smtClean="0"/>
              <a:t>mengenai</a:t>
            </a:r>
            <a:r>
              <a:rPr lang="en-US" dirty="0" smtClean="0"/>
              <a:t> </a:t>
            </a:r>
            <a:r>
              <a:rPr lang="en-US" dirty="0" err="1" smtClean="0"/>
              <a:t>panduan</a:t>
            </a:r>
            <a:r>
              <a:rPr lang="en-US" dirty="0" smtClean="0"/>
              <a:t> </a:t>
            </a:r>
            <a:r>
              <a:rPr lang="en-US" dirty="0" err="1" smtClean="0"/>
              <a:t>normatif</a:t>
            </a:r>
            <a:r>
              <a:rPr lang="en-US" dirty="0" smtClean="0"/>
              <a:t> </a:t>
            </a:r>
            <a:r>
              <a:rPr lang="en-US" dirty="0" err="1" smtClean="0"/>
              <a:t>perilaku</a:t>
            </a:r>
            <a:r>
              <a:rPr lang="en-US" dirty="0" smtClean="0"/>
              <a:t> </a:t>
            </a:r>
            <a:r>
              <a:rPr lang="en-US" dirty="0" err="1" smtClean="0"/>
              <a:t>psikolog</a:t>
            </a:r>
            <a:r>
              <a:rPr lang="en-US" dirty="0" smtClean="0"/>
              <a:t> </a:t>
            </a:r>
            <a:r>
              <a:rPr lang="en-US" dirty="0" err="1" smtClean="0"/>
              <a:t>dan</a:t>
            </a:r>
            <a:r>
              <a:rPr lang="en-US" dirty="0" smtClean="0"/>
              <a:t> </a:t>
            </a:r>
            <a:r>
              <a:rPr lang="en-US" dirty="0" err="1" smtClean="0"/>
              <a:t>ilmuwan</a:t>
            </a:r>
            <a:r>
              <a:rPr lang="en-US" dirty="0" smtClean="0"/>
              <a:t> </a:t>
            </a:r>
            <a:r>
              <a:rPr lang="en-US" dirty="0" err="1" smtClean="0"/>
              <a:t>psikologi</a:t>
            </a:r>
            <a:r>
              <a:rPr lang="en-US" dirty="0" smtClean="0"/>
              <a:t> </a:t>
            </a:r>
            <a:r>
              <a:rPr lang="en-US" dirty="0" err="1" smtClean="0"/>
              <a:t>diatur</a:t>
            </a:r>
            <a:r>
              <a:rPr lang="en-US" dirty="0" smtClean="0"/>
              <a:t> </a:t>
            </a:r>
            <a:r>
              <a:rPr lang="en-US" dirty="0" err="1" smtClean="0"/>
              <a:t>dalam</a:t>
            </a:r>
            <a:r>
              <a:rPr lang="en-US" dirty="0" smtClean="0"/>
              <a:t> </a:t>
            </a:r>
            <a:r>
              <a:rPr lang="en-US" dirty="0" err="1" smtClean="0"/>
              <a:t>Kode</a:t>
            </a:r>
            <a:r>
              <a:rPr lang="en-US" dirty="0" smtClean="0"/>
              <a:t> </a:t>
            </a:r>
            <a:r>
              <a:rPr lang="en-US" dirty="0" err="1" smtClean="0"/>
              <a:t>Etik</a:t>
            </a:r>
            <a:r>
              <a:rPr lang="en-US" dirty="0" smtClean="0"/>
              <a:t> </a:t>
            </a:r>
            <a:r>
              <a:rPr lang="en-US" dirty="0" err="1" smtClean="0"/>
              <a:t>Psikologi</a:t>
            </a:r>
            <a:r>
              <a:rPr lang="en-US" dirty="0" smtClean="0"/>
              <a:t> Indonesia.</a:t>
            </a:r>
          </a:p>
          <a:p>
            <a:r>
              <a:rPr lang="en-US" dirty="0" smtClean="0"/>
              <a:t> </a:t>
            </a:r>
          </a:p>
          <a:p>
            <a:r>
              <a:rPr lang="en-US" b="1" dirty="0" smtClean="0"/>
              <a:t>BAB V  PERANGKAT PENYELENGGARA  ORGANISASI </a:t>
            </a:r>
            <a:endParaRPr lang="en-US" dirty="0" smtClean="0"/>
          </a:p>
          <a:p>
            <a:r>
              <a:rPr lang="id-ID" dirty="0" smtClean="0"/>
              <a:t>Pada </a:t>
            </a:r>
            <a:r>
              <a:rPr lang="en-US" dirty="0" err="1" smtClean="0"/>
              <a:t>Pasal</a:t>
            </a:r>
            <a:r>
              <a:rPr lang="en-US" dirty="0" smtClean="0"/>
              <a:t> 17 </a:t>
            </a:r>
            <a:r>
              <a:rPr lang="id-ID" dirty="0" smtClean="0"/>
              <a:t>berisi tentang p</a:t>
            </a:r>
            <a:r>
              <a:rPr lang="en-US" dirty="0" err="1" smtClean="0"/>
              <a:t>erangkat</a:t>
            </a:r>
            <a:r>
              <a:rPr lang="en-US" dirty="0" smtClean="0"/>
              <a:t> </a:t>
            </a:r>
            <a:r>
              <a:rPr lang="en-US" dirty="0" err="1" smtClean="0"/>
              <a:t>Penyelenggara</a:t>
            </a:r>
            <a:r>
              <a:rPr lang="en-US" dirty="0" smtClean="0"/>
              <a:t> </a:t>
            </a:r>
            <a:r>
              <a:rPr lang="en-US" dirty="0" err="1" smtClean="0"/>
              <a:t>organisasi</a:t>
            </a:r>
            <a:r>
              <a:rPr lang="en-US" dirty="0" smtClean="0"/>
              <a:t> </a:t>
            </a:r>
            <a:r>
              <a:rPr lang="en-US" dirty="0" err="1" smtClean="0"/>
              <a:t>terdiri</a:t>
            </a:r>
            <a:r>
              <a:rPr lang="en-US" dirty="0" smtClean="0"/>
              <a:t> </a:t>
            </a:r>
            <a:r>
              <a:rPr lang="en-US" dirty="0" err="1" smtClean="0"/>
              <a:t>atas</a:t>
            </a:r>
            <a:r>
              <a:rPr lang="en-US" dirty="0" smtClean="0"/>
              <a:t> </a:t>
            </a:r>
            <a:r>
              <a:rPr lang="id-ID" dirty="0" smtClean="0"/>
              <a:t>sebagai berikut </a:t>
            </a:r>
            <a:r>
              <a:rPr lang="en-US" dirty="0" smtClean="0"/>
              <a:t>:</a:t>
            </a:r>
          </a:p>
          <a:p>
            <a:pPr lvl="0"/>
            <a:r>
              <a:rPr lang="en-US" dirty="0" err="1" smtClean="0"/>
              <a:t>Pengurus</a:t>
            </a:r>
            <a:r>
              <a:rPr lang="en-US" dirty="0" smtClean="0"/>
              <a:t> </a:t>
            </a:r>
            <a:r>
              <a:rPr lang="en-US" dirty="0" err="1" smtClean="0"/>
              <a:t>Pusat</a:t>
            </a:r>
            <a:r>
              <a:rPr lang="en-US" dirty="0" smtClean="0"/>
              <a:t>; </a:t>
            </a:r>
            <a:r>
              <a:rPr lang="en-US" dirty="0" err="1" smtClean="0"/>
              <a:t>pengurus</a:t>
            </a:r>
            <a:r>
              <a:rPr lang="en-US" dirty="0" smtClean="0"/>
              <a:t> yang </a:t>
            </a:r>
            <a:r>
              <a:rPr lang="en-US" dirty="0" err="1" smtClean="0"/>
              <a:t>berada</a:t>
            </a:r>
            <a:r>
              <a:rPr lang="en-US" dirty="0" smtClean="0"/>
              <a:t> </a:t>
            </a:r>
            <a:r>
              <a:rPr lang="en-US" dirty="0" err="1" smtClean="0"/>
              <a:t>pada</a:t>
            </a:r>
            <a:r>
              <a:rPr lang="en-US" dirty="0" smtClean="0"/>
              <a:t> </a:t>
            </a:r>
            <a:r>
              <a:rPr lang="id-ID" dirty="0" smtClean="0"/>
              <a:t>suatu </a:t>
            </a:r>
            <a:r>
              <a:rPr lang="en-US" dirty="0" err="1" smtClean="0"/>
              <a:t>pusat</a:t>
            </a:r>
            <a:r>
              <a:rPr lang="en-US" dirty="0" smtClean="0"/>
              <a:t> </a:t>
            </a:r>
            <a:r>
              <a:rPr lang="en-US" dirty="0" err="1" smtClean="0"/>
              <a:t>organisasi</a:t>
            </a:r>
            <a:r>
              <a:rPr lang="id-ID" dirty="0" smtClean="0"/>
              <a:t>/pengurus besar. </a:t>
            </a:r>
            <a:endParaRPr lang="en-US" dirty="0" smtClean="0"/>
          </a:p>
          <a:p>
            <a:pPr lvl="0"/>
            <a:r>
              <a:rPr lang="en-US" dirty="0" err="1" smtClean="0"/>
              <a:t>Pengurus</a:t>
            </a:r>
            <a:r>
              <a:rPr lang="en-US" dirty="0" smtClean="0"/>
              <a:t> Wilayah; </a:t>
            </a:r>
            <a:r>
              <a:rPr lang="en-US" dirty="0" err="1" smtClean="0"/>
              <a:t>pengurus</a:t>
            </a:r>
            <a:r>
              <a:rPr lang="en-US" dirty="0" smtClean="0"/>
              <a:t> yang </a:t>
            </a:r>
            <a:r>
              <a:rPr lang="en-US" dirty="0" err="1" smtClean="0"/>
              <a:t>berada</a:t>
            </a:r>
            <a:r>
              <a:rPr lang="en-US" dirty="0" smtClean="0"/>
              <a:t> </a:t>
            </a:r>
            <a:r>
              <a:rPr lang="en-US" dirty="0" err="1" smtClean="0"/>
              <a:t>pada</a:t>
            </a:r>
            <a:r>
              <a:rPr lang="en-US" dirty="0" smtClean="0"/>
              <a:t> </a:t>
            </a:r>
            <a:r>
              <a:rPr lang="id-ID" dirty="0" smtClean="0"/>
              <a:t>suatu wilayah yang menjadi perwakilan </a:t>
            </a:r>
            <a:r>
              <a:rPr lang="en-US" dirty="0" err="1" smtClean="0"/>
              <a:t>pusat</a:t>
            </a:r>
            <a:r>
              <a:rPr lang="en-US" dirty="0" smtClean="0"/>
              <a:t> </a:t>
            </a:r>
            <a:r>
              <a:rPr lang="en-US" dirty="0" err="1" smtClean="0"/>
              <a:t>organisasi</a:t>
            </a:r>
            <a:r>
              <a:rPr lang="id-ID" dirty="0" smtClean="0"/>
              <a:t>/pengurus besar. </a:t>
            </a:r>
            <a:endParaRPr lang="en-US" dirty="0" smtClean="0"/>
          </a:p>
          <a:p>
            <a:pPr lvl="0"/>
            <a:r>
              <a:rPr lang="id-ID" dirty="0"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t>
            </a:r>
            <a:r>
              <a:rPr lang="id-ID" dirty="0" smtClean="0"/>
              <a:t>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id-ID" dirty="0" smtClean="0"/>
              <a:t>. Pengurus yang bertugas untuk memfasilitasi pertemuan yang di lakukan oleh asosiasi serta hal yang bersifat administratif. </a:t>
            </a:r>
            <a:endParaRPr lang="en-US" dirty="0" smtClean="0"/>
          </a:p>
          <a:p>
            <a:pPr lvl="0"/>
            <a:r>
              <a:rPr lang="en-US" dirty="0" err="1" smtClean="0"/>
              <a:t>Majelis</a:t>
            </a:r>
            <a:r>
              <a:rPr lang="en-US" dirty="0" smtClean="0"/>
              <a:t> </a:t>
            </a:r>
            <a:r>
              <a:rPr lang="en-US" dirty="0" err="1" smtClean="0"/>
              <a:t>Psikologi</a:t>
            </a:r>
            <a:r>
              <a:rPr lang="en-US" dirty="0" smtClean="0"/>
              <a:t>. </a:t>
            </a:r>
            <a:r>
              <a:rPr lang="id-ID" dirty="0" smtClean="0"/>
              <a:t>Kumpulan anggota khusus yang di bentuk untuk memutuskan suatu hal di dalam sebuah organisasi.</a:t>
            </a:r>
            <a:endParaRPr lang="en-US" dirty="0" smtClean="0"/>
          </a:p>
          <a:p>
            <a:r>
              <a:rPr lang="id-ID" dirty="0" smtClean="0"/>
              <a:t>Pada bab ini menjelaskan tentang perangkat penyelenggara organisasi beserta tugas masing-masing perangkat dalam menjalankan organisasi secara keseluruhan.</a:t>
            </a:r>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en-US" b="1" dirty="0" smtClean="0"/>
              <a:t>BAB VI PERANGKAT PENYELENGGARA ORGANISASI DI TINGKAT PUSAT </a:t>
            </a:r>
            <a:endParaRPr lang="en-US" dirty="0" smtClean="0"/>
          </a:p>
          <a:p>
            <a:r>
              <a:rPr lang="id-ID" dirty="0" smtClean="0"/>
              <a:t>Pada </a:t>
            </a:r>
            <a:r>
              <a:rPr lang="en-US" dirty="0" err="1" smtClean="0"/>
              <a:t>Pasal</a:t>
            </a:r>
            <a:r>
              <a:rPr lang="en-US" dirty="0" smtClean="0"/>
              <a:t> 18 </a:t>
            </a:r>
            <a:r>
              <a:rPr lang="id-ID" dirty="0" smtClean="0"/>
              <a:t>menjelaskan tentang kriteria sebagai Pengurus</a:t>
            </a:r>
            <a:r>
              <a:rPr lang="en-US" dirty="0" smtClean="0"/>
              <a:t> </a:t>
            </a:r>
            <a:r>
              <a:rPr lang="en-US" dirty="0" err="1" smtClean="0"/>
              <a:t>Pusat</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Pengurus</a:t>
            </a:r>
            <a:r>
              <a:rPr lang="en-US" dirty="0" smtClean="0"/>
              <a:t> </a:t>
            </a:r>
            <a:r>
              <a:rPr lang="en-US" dirty="0" err="1" smtClean="0"/>
              <a:t>inti</a:t>
            </a:r>
            <a:r>
              <a:rPr lang="en-US" dirty="0" smtClean="0"/>
              <a:t> (</a:t>
            </a:r>
            <a:r>
              <a:rPr lang="en-US" dirty="0" err="1" smtClean="0"/>
              <a:t>harian</a:t>
            </a:r>
            <a:r>
              <a:rPr lang="en-US" dirty="0" smtClean="0"/>
              <a:t>) </a:t>
            </a:r>
            <a:r>
              <a:rPr lang="id-ID" dirty="0" smtClean="0"/>
              <a:t>dan</a:t>
            </a:r>
            <a:r>
              <a:rPr lang="en-US" dirty="0" smtClean="0"/>
              <a:t> </a:t>
            </a:r>
            <a:r>
              <a:rPr lang="en-US" dirty="0" err="1" smtClean="0"/>
              <a:t>Pengurus</a:t>
            </a:r>
            <a:r>
              <a:rPr lang="en-US" dirty="0" smtClean="0"/>
              <a:t> </a:t>
            </a:r>
            <a:r>
              <a:rPr lang="en-US" dirty="0" err="1" smtClean="0"/>
              <a:t>lengkap</a:t>
            </a:r>
            <a:r>
              <a:rPr lang="en-US" dirty="0" smtClean="0"/>
              <a:t> </a:t>
            </a:r>
            <a:r>
              <a:rPr lang="id-ID" dirty="0" smtClean="0"/>
              <a:t>sebagai berikut :</a:t>
            </a:r>
            <a:endParaRPr lang="en-US" dirty="0" smtClean="0"/>
          </a:p>
          <a:p>
            <a:r>
              <a:rPr lang="en-US" dirty="0" smtClean="0"/>
              <a:t>(1) </a:t>
            </a:r>
            <a:r>
              <a:rPr lang="en-US" dirty="0" err="1" smtClean="0"/>
              <a:t>Masa</a:t>
            </a:r>
            <a:r>
              <a:rPr lang="en-US" dirty="0" smtClean="0"/>
              <a:t> </a:t>
            </a:r>
            <a:r>
              <a:rPr lang="en-US" dirty="0" err="1" smtClean="0"/>
              <a:t>jabatan</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adalah</a:t>
            </a:r>
            <a:r>
              <a:rPr lang="en-US" dirty="0" smtClean="0"/>
              <a:t> 4 (</a:t>
            </a:r>
            <a:r>
              <a:rPr lang="en-US" dirty="0" err="1" smtClean="0"/>
              <a:t>empat</a:t>
            </a:r>
            <a:r>
              <a:rPr lang="en-US" dirty="0" smtClean="0"/>
              <a:t>) </a:t>
            </a:r>
            <a:r>
              <a:rPr lang="en-US" dirty="0" err="1" smtClean="0"/>
              <a:t>tahun</a:t>
            </a:r>
            <a:r>
              <a:rPr lang="en-US" dirty="0" smtClean="0"/>
              <a:t>. </a:t>
            </a:r>
          </a:p>
          <a:p>
            <a:r>
              <a:rPr lang="en-US" dirty="0" smtClean="0"/>
              <a:t>(2) </a:t>
            </a:r>
            <a:r>
              <a:rPr lang="en-US" dirty="0" err="1" smtClean="0"/>
              <a:t>Pengurus</a:t>
            </a:r>
            <a:r>
              <a:rPr lang="en-US" dirty="0" smtClean="0"/>
              <a:t> </a:t>
            </a:r>
            <a:r>
              <a:rPr lang="en-US" dirty="0" err="1" smtClean="0"/>
              <a:t>Pusat</a:t>
            </a:r>
            <a:r>
              <a:rPr lang="en-US" dirty="0" smtClean="0"/>
              <a:t> </a:t>
            </a:r>
            <a:r>
              <a:rPr lang="en-US" dirty="0" err="1" smtClean="0"/>
              <a:t>dipimpin</a:t>
            </a:r>
            <a:r>
              <a:rPr lang="en-US" dirty="0" smtClean="0"/>
              <a:t> </a:t>
            </a:r>
            <a:r>
              <a:rPr lang="en-US" dirty="0" err="1" smtClean="0"/>
              <a:t>oleh</a:t>
            </a:r>
            <a:r>
              <a:rPr lang="en-US" dirty="0" smtClean="0"/>
              <a:t> </a:t>
            </a:r>
            <a:r>
              <a:rPr lang="en-US" dirty="0" err="1" smtClean="0"/>
              <a:t>Ketua</a:t>
            </a:r>
            <a:r>
              <a:rPr lang="en-US" dirty="0" smtClean="0"/>
              <a:t> </a:t>
            </a:r>
            <a:r>
              <a:rPr lang="en-US" dirty="0" err="1" smtClean="0"/>
              <a:t>Umum</a:t>
            </a:r>
            <a:r>
              <a:rPr lang="en-US" dirty="0" smtClean="0"/>
              <a:t> </a:t>
            </a:r>
            <a:r>
              <a:rPr lang="id-ID" dirty="0" smtClean="0"/>
              <a:t>dan</a:t>
            </a:r>
            <a:r>
              <a:rPr lang="en-US" dirty="0" smtClean="0"/>
              <a:t> </a:t>
            </a:r>
            <a:r>
              <a:rPr lang="en-US" dirty="0" err="1" smtClean="0"/>
              <a:t>hanya</a:t>
            </a:r>
            <a:r>
              <a:rPr lang="en-US" dirty="0" smtClean="0"/>
              <a:t> </a:t>
            </a:r>
            <a:r>
              <a:rPr lang="en-US" dirty="0" err="1" smtClean="0"/>
              <a:t>dapat</a:t>
            </a:r>
            <a:r>
              <a:rPr lang="en-US" dirty="0" smtClean="0"/>
              <a:t> </a:t>
            </a:r>
            <a:r>
              <a:rPr lang="en-US" dirty="0" err="1" smtClean="0"/>
              <a:t>menjabat</a:t>
            </a:r>
            <a:r>
              <a:rPr lang="en-US" dirty="0" smtClean="0"/>
              <a:t> </a:t>
            </a:r>
            <a:r>
              <a:rPr lang="en-US" dirty="0" err="1" smtClean="0"/>
              <a:t>berturut-turut</a:t>
            </a:r>
            <a:r>
              <a:rPr lang="en-US" dirty="0" smtClean="0"/>
              <a:t> </a:t>
            </a:r>
            <a:r>
              <a:rPr lang="id-ID" dirty="0" smtClean="0"/>
              <a:t>paling</a:t>
            </a:r>
            <a:r>
              <a:rPr lang="en-US" dirty="0" smtClean="0"/>
              <a:t> </a:t>
            </a:r>
            <a:r>
              <a:rPr lang="en-US" dirty="0" err="1" smtClean="0"/>
              <a:t>banyak</a:t>
            </a:r>
            <a:r>
              <a:rPr lang="en-US" dirty="0" smtClean="0"/>
              <a:t> 2 (</a:t>
            </a:r>
            <a:r>
              <a:rPr lang="en-US" dirty="0" err="1" smtClean="0"/>
              <a:t>dua</a:t>
            </a:r>
            <a:r>
              <a:rPr lang="en-US" dirty="0" smtClean="0"/>
              <a:t>) kali </a:t>
            </a:r>
            <a:r>
              <a:rPr lang="en-US" dirty="0" err="1" smtClean="0"/>
              <a:t>masa</a:t>
            </a:r>
            <a:r>
              <a:rPr lang="en-US" dirty="0" smtClean="0"/>
              <a:t> </a:t>
            </a:r>
            <a:r>
              <a:rPr lang="en-US" dirty="0" err="1" smtClean="0"/>
              <a:t>kepengurusan</a:t>
            </a:r>
            <a:r>
              <a:rPr lang="en-US" dirty="0" smtClean="0"/>
              <a:t>. </a:t>
            </a:r>
          </a:p>
          <a:p>
            <a:r>
              <a:rPr lang="en-US" dirty="0" smtClean="0"/>
              <a:t>(3) </a:t>
            </a:r>
            <a:r>
              <a:rPr lang="en-US" dirty="0" err="1" smtClean="0"/>
              <a:t>Pengurus</a:t>
            </a:r>
            <a:r>
              <a:rPr lang="en-US" dirty="0" smtClean="0"/>
              <a:t> </a:t>
            </a:r>
            <a:r>
              <a:rPr lang="en-US" dirty="0" err="1" smtClean="0"/>
              <a:t>inti</a:t>
            </a:r>
            <a:r>
              <a:rPr lang="en-US" dirty="0" smtClean="0"/>
              <a:t> (</a:t>
            </a:r>
            <a:r>
              <a:rPr lang="en-US" dirty="0" err="1" smtClean="0"/>
              <a:t>harian</a:t>
            </a:r>
            <a:r>
              <a:rPr lang="en-US" dirty="0" smtClean="0"/>
              <a:t>) paling </a:t>
            </a:r>
            <a:r>
              <a:rPr lang="en-US" dirty="0" err="1" smtClean="0"/>
              <a:t>sedikit</a:t>
            </a:r>
            <a:r>
              <a:rPr lang="en-US" dirty="0" smtClean="0"/>
              <a:t> </a:t>
            </a:r>
            <a:r>
              <a:rPr lang="en-US" dirty="0" err="1" smtClean="0"/>
              <a:t>terdiri</a:t>
            </a:r>
            <a:r>
              <a:rPr lang="en-US" dirty="0" smtClean="0"/>
              <a:t> </a:t>
            </a:r>
            <a:r>
              <a:rPr lang="en-US" dirty="0" err="1" smtClean="0"/>
              <a:t>atas</a:t>
            </a:r>
            <a:r>
              <a:rPr lang="en-US" dirty="0" smtClean="0"/>
              <a:t> </a:t>
            </a:r>
            <a:r>
              <a:rPr lang="id-ID" dirty="0" smtClean="0"/>
              <a:t>Ketua</a:t>
            </a:r>
            <a:r>
              <a:rPr lang="en-US" dirty="0" smtClean="0"/>
              <a:t> </a:t>
            </a:r>
            <a:r>
              <a:rPr lang="en-US" dirty="0" err="1" smtClean="0"/>
              <a:t>Umum</a:t>
            </a:r>
            <a:r>
              <a:rPr lang="en-US" dirty="0" smtClean="0"/>
              <a:t>, </a:t>
            </a:r>
            <a:r>
              <a:rPr lang="en-US" dirty="0" err="1" smtClean="0"/>
              <a:t>seorang</a:t>
            </a:r>
            <a:r>
              <a:rPr lang="en-US" dirty="0" smtClean="0"/>
              <a:t> </a:t>
            </a:r>
            <a:r>
              <a:rPr lang="en-US" dirty="0" err="1" smtClean="0"/>
              <a:t>Wakil</a:t>
            </a:r>
            <a:r>
              <a:rPr lang="en-US" dirty="0" smtClean="0"/>
              <a:t> </a:t>
            </a:r>
            <a:r>
              <a:rPr lang="en-US" dirty="0" err="1" smtClean="0"/>
              <a:t>Ketua</a:t>
            </a:r>
            <a:r>
              <a:rPr lang="en-US" dirty="0" smtClean="0"/>
              <a:t>, </a:t>
            </a:r>
            <a:r>
              <a:rPr lang="en-US" dirty="0" err="1" smtClean="0"/>
              <a:t>seorang</a:t>
            </a:r>
            <a:r>
              <a:rPr lang="en-US" dirty="0" smtClean="0"/>
              <a:t> </a:t>
            </a:r>
            <a:r>
              <a:rPr lang="id-ID" dirty="0" smtClean="0"/>
              <a:t>Sekretaris</a:t>
            </a:r>
            <a:r>
              <a:rPr lang="en-US" dirty="0" smtClean="0"/>
              <a:t> </a:t>
            </a:r>
            <a:r>
              <a:rPr lang="en-US" dirty="0" err="1" smtClean="0"/>
              <a:t>Jenderal</a:t>
            </a:r>
            <a:r>
              <a:rPr lang="en-US" dirty="0" smtClean="0"/>
              <a:t>, </a:t>
            </a:r>
            <a:r>
              <a:rPr lang="en-US" dirty="0" err="1" smtClean="0"/>
              <a:t>seorang</a:t>
            </a:r>
            <a:r>
              <a:rPr lang="en-US" dirty="0" smtClean="0"/>
              <a:t> </a:t>
            </a:r>
            <a:r>
              <a:rPr lang="en-US" dirty="0" err="1" smtClean="0"/>
              <a:t>Bendahara</a:t>
            </a:r>
            <a:r>
              <a:rPr lang="en-US" dirty="0" smtClean="0"/>
              <a:t>. </a:t>
            </a:r>
          </a:p>
          <a:p>
            <a:r>
              <a:rPr lang="en-US" dirty="0" smtClean="0"/>
              <a:t>(4) </a:t>
            </a:r>
            <a:r>
              <a:rPr lang="en-US" dirty="0" err="1" smtClean="0"/>
              <a:t>Pengurus</a:t>
            </a:r>
            <a:r>
              <a:rPr lang="en-US" dirty="0" smtClean="0"/>
              <a:t> </a:t>
            </a:r>
            <a:r>
              <a:rPr lang="en-US" dirty="0" err="1" smtClean="0"/>
              <a:t>inti</a:t>
            </a:r>
            <a:r>
              <a:rPr lang="en-US" dirty="0" smtClean="0"/>
              <a:t> (</a:t>
            </a:r>
            <a:r>
              <a:rPr lang="en-US" dirty="0" err="1" smtClean="0"/>
              <a:t>harian</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merangkap</a:t>
            </a:r>
            <a:r>
              <a:rPr lang="en-US" dirty="0" smtClean="0"/>
              <a:t> </a:t>
            </a:r>
            <a:r>
              <a:rPr lang="id-ID" dirty="0" smtClean="0"/>
              <a:t>jabatan</a:t>
            </a:r>
            <a:r>
              <a:rPr lang="en-US" dirty="0" smtClean="0"/>
              <a:t> lain </a:t>
            </a:r>
            <a:r>
              <a:rPr lang="en-US" dirty="0" err="1" smtClean="0"/>
              <a:t>dalam</a:t>
            </a:r>
            <a:r>
              <a:rPr lang="en-US" dirty="0" smtClean="0"/>
              <a:t> </a:t>
            </a:r>
            <a:r>
              <a:rPr lang="en-US" dirty="0" err="1" smtClean="0"/>
              <a:t>kepengurusan</a:t>
            </a:r>
            <a:r>
              <a:rPr lang="en-US" dirty="0" smtClean="0"/>
              <a:t> </a:t>
            </a:r>
            <a:r>
              <a:rPr lang="en-US" dirty="0" err="1" smtClean="0"/>
              <a:t>organisasi</a:t>
            </a:r>
            <a:r>
              <a:rPr lang="en-US" dirty="0" smtClean="0"/>
              <a:t> </a:t>
            </a:r>
            <a:r>
              <a:rPr lang="en-US" dirty="0" err="1" smtClean="0"/>
              <a:t>Himpsi</a:t>
            </a:r>
            <a:r>
              <a:rPr lang="en-US" dirty="0" smtClean="0"/>
              <a:t>. </a:t>
            </a:r>
          </a:p>
          <a:p>
            <a:r>
              <a:rPr lang="en-US" dirty="0" smtClean="0"/>
              <a:t>(5) </a:t>
            </a:r>
            <a:r>
              <a:rPr lang="en-US" dirty="0" err="1" smtClean="0"/>
              <a:t>Pengurus</a:t>
            </a:r>
            <a:r>
              <a:rPr lang="en-US" dirty="0" smtClean="0"/>
              <a:t> </a:t>
            </a:r>
            <a:r>
              <a:rPr lang="en-US" dirty="0" err="1" smtClean="0"/>
              <a:t>lengkap</a:t>
            </a:r>
            <a:r>
              <a:rPr lang="en-US" dirty="0" smtClean="0"/>
              <a:t> </a:t>
            </a:r>
            <a:r>
              <a:rPr lang="en-US" dirty="0" err="1" smtClean="0"/>
              <a:t>terdiri</a:t>
            </a:r>
            <a:r>
              <a:rPr lang="en-US" dirty="0" smtClean="0"/>
              <a:t> </a:t>
            </a:r>
            <a:r>
              <a:rPr lang="en-US" dirty="0" err="1" smtClean="0"/>
              <a:t>atas</a:t>
            </a:r>
            <a:r>
              <a:rPr lang="en-US" dirty="0" smtClean="0"/>
              <a:t> </a:t>
            </a:r>
            <a:r>
              <a:rPr lang="en-US" dirty="0" err="1" smtClean="0"/>
              <a:t>pengurus</a:t>
            </a:r>
            <a:r>
              <a:rPr lang="en-US" dirty="0" smtClean="0"/>
              <a:t> </a:t>
            </a:r>
            <a:r>
              <a:rPr lang="id-ID" dirty="0" smtClean="0"/>
              <a:t>harian</a:t>
            </a:r>
            <a:r>
              <a:rPr lang="en-US" dirty="0" smtClean="0"/>
              <a:t> </a:t>
            </a:r>
            <a:r>
              <a:rPr lang="en-US" dirty="0" err="1" smtClean="0"/>
              <a:t>dan</a:t>
            </a:r>
            <a:r>
              <a:rPr lang="en-US" dirty="0" smtClean="0"/>
              <a:t> </a:t>
            </a:r>
            <a:r>
              <a:rPr lang="en-US" dirty="0" err="1" smtClean="0"/>
              <a:t>ketua</a:t>
            </a:r>
            <a:r>
              <a:rPr lang="en-US" dirty="0" smtClean="0"/>
              <a:t> </a:t>
            </a:r>
            <a:r>
              <a:rPr lang="en-US" dirty="0" err="1" smtClean="0"/>
              <a:t>kompartemen</a:t>
            </a:r>
            <a:r>
              <a:rPr lang="en-US" dirty="0" smtClean="0"/>
              <a:t> yang </a:t>
            </a:r>
            <a:r>
              <a:rPr lang="en-US" dirty="0" err="1" smtClean="0"/>
              <a:t>diben</a:t>
            </a:r>
            <a:r>
              <a:rPr lang="id-ID" dirty="0" smtClean="0"/>
              <a:t>tuk</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kebutuhan</a:t>
            </a:r>
            <a:r>
              <a:rPr lang="en-US" dirty="0" smtClean="0"/>
              <a:t>.</a:t>
            </a:r>
          </a:p>
          <a:p>
            <a:r>
              <a:rPr lang="en-US" dirty="0" smtClean="0"/>
              <a:t> </a:t>
            </a:r>
          </a:p>
          <a:p>
            <a:r>
              <a:rPr lang="id-ID" dirty="0" smtClean="0"/>
              <a:t>Selanjutnya pada p</a:t>
            </a:r>
            <a:r>
              <a:rPr lang="en-US" dirty="0" err="1" smtClean="0"/>
              <a:t>asal</a:t>
            </a:r>
            <a:r>
              <a:rPr lang="en-US" dirty="0" smtClean="0"/>
              <a:t> 19 </a:t>
            </a:r>
            <a:r>
              <a:rPr lang="id-ID" dirty="0" smtClean="0"/>
              <a:t>berisi tentang Tugas</a:t>
            </a:r>
            <a:r>
              <a:rPr lang="en-US" dirty="0" smtClean="0"/>
              <a:t> </a:t>
            </a:r>
            <a:r>
              <a:rPr lang="en-US" dirty="0" err="1" smtClean="0"/>
              <a:t>dan</a:t>
            </a:r>
            <a:r>
              <a:rPr lang="en-US" dirty="0" smtClean="0"/>
              <a:t> </a:t>
            </a:r>
            <a:r>
              <a:rPr lang="en-US" dirty="0" err="1" smtClean="0"/>
              <a:t>wewenang</a:t>
            </a:r>
            <a:r>
              <a:rPr lang="en-US" dirty="0" smtClean="0"/>
              <a:t> </a:t>
            </a:r>
            <a:r>
              <a:rPr lang="en-US" dirty="0" err="1" smtClean="0"/>
              <a:t>Pengurus</a:t>
            </a:r>
            <a:r>
              <a:rPr lang="en-US" dirty="0" smtClean="0"/>
              <a:t> </a:t>
            </a:r>
            <a:r>
              <a:rPr lang="en-US" dirty="0" err="1" smtClean="0"/>
              <a:t>Pusat</a:t>
            </a:r>
            <a:r>
              <a:rPr lang="en-US" dirty="0" smtClean="0"/>
              <a:t> </a:t>
            </a:r>
            <a:r>
              <a:rPr lang="id-ID" dirty="0" smtClean="0"/>
              <a:t>sebagai berikut</a:t>
            </a:r>
            <a:r>
              <a:rPr lang="en-US" dirty="0" smtClean="0"/>
              <a:t>:</a:t>
            </a:r>
          </a:p>
          <a:p>
            <a:r>
              <a:rPr lang="en-US" dirty="0" smtClean="0"/>
              <a:t>a. </a:t>
            </a:r>
            <a:r>
              <a:rPr lang="en-US" dirty="0" err="1" smtClean="0"/>
              <a:t>melaksanakan</a:t>
            </a:r>
            <a:r>
              <a:rPr lang="en-US" dirty="0" smtClean="0"/>
              <a:t> </a:t>
            </a:r>
            <a:r>
              <a:rPr lang="en-US" dirty="0" err="1" smtClean="0"/>
              <a:t>amanat</a:t>
            </a:r>
            <a:r>
              <a:rPr lang="en-US" dirty="0" smtClean="0"/>
              <a:t> </a:t>
            </a:r>
            <a:r>
              <a:rPr lang="en-US" dirty="0" err="1" smtClean="0"/>
              <a:t>Kongres</a:t>
            </a:r>
            <a:r>
              <a:rPr lang="en-US" dirty="0" smtClean="0"/>
              <a:t> </a:t>
            </a:r>
            <a:r>
              <a:rPr lang="en-US" dirty="0" err="1" smtClean="0"/>
              <a:t>dan</a:t>
            </a:r>
            <a:r>
              <a:rPr lang="en-US" dirty="0" smtClean="0"/>
              <a:t> </a:t>
            </a:r>
            <a:r>
              <a:rPr lang="en-US" dirty="0" err="1" smtClean="0"/>
              <a:t>ke</a:t>
            </a:r>
            <a:r>
              <a:rPr lang="id-ID" dirty="0" smtClean="0"/>
              <a:t>giatan</a:t>
            </a:r>
            <a:r>
              <a:rPr lang="en-US" dirty="0" smtClean="0"/>
              <a:t> </a:t>
            </a:r>
            <a:r>
              <a:rPr lang="en-US" dirty="0" err="1" smtClean="0"/>
              <a:t>organisasi</a:t>
            </a:r>
            <a:r>
              <a:rPr lang="en-US" dirty="0" smtClean="0"/>
              <a:t> </a:t>
            </a:r>
            <a:r>
              <a:rPr lang="en-US" dirty="0" err="1" smtClean="0"/>
              <a:t>berdasarkan</a:t>
            </a:r>
            <a:r>
              <a:rPr lang="en-US" dirty="0" smtClean="0"/>
              <a:t> AD/ART. </a:t>
            </a:r>
          </a:p>
          <a:p>
            <a:r>
              <a:rPr lang="en-US" dirty="0" smtClean="0"/>
              <a:t>b. </a:t>
            </a:r>
            <a:r>
              <a:rPr lang="en-US" dirty="0" err="1" smtClean="0"/>
              <a:t>menetapkan</a:t>
            </a:r>
            <a:r>
              <a:rPr lang="en-US" dirty="0" smtClean="0"/>
              <a:t> </a:t>
            </a:r>
            <a:r>
              <a:rPr lang="en-US" dirty="0" err="1" smtClean="0"/>
              <a:t>kebijakan</a:t>
            </a:r>
            <a:r>
              <a:rPr lang="en-US" dirty="0" smtClean="0"/>
              <a:t> </a:t>
            </a:r>
            <a:r>
              <a:rPr lang="en-US" dirty="0" err="1" smtClean="0"/>
              <a:t>organisasi</a:t>
            </a:r>
            <a:r>
              <a:rPr lang="en-US" dirty="0" smtClean="0"/>
              <a:t> yang </a:t>
            </a:r>
            <a:r>
              <a:rPr lang="id-ID" dirty="0" smtClean="0"/>
              <a:t>bersifat</a:t>
            </a:r>
            <a:r>
              <a:rPr lang="en-US" dirty="0" smtClean="0"/>
              <a:t> </a:t>
            </a:r>
            <a:r>
              <a:rPr lang="en-US" dirty="0" err="1" smtClean="0"/>
              <a:t>umum</a:t>
            </a:r>
            <a:r>
              <a:rPr lang="en-US" dirty="0" smtClean="0"/>
              <a:t> yang </a:t>
            </a:r>
            <a:r>
              <a:rPr lang="en-US" dirty="0" err="1" smtClean="0"/>
              <a:t>berlaku</a:t>
            </a:r>
            <a:r>
              <a:rPr lang="en-US" dirty="0" smtClean="0"/>
              <a:t> </a:t>
            </a:r>
            <a:r>
              <a:rPr lang="en-US" dirty="0" err="1" smtClean="0"/>
              <a:t>di</a:t>
            </a:r>
            <a:r>
              <a:rPr lang="en-US" dirty="0" smtClean="0"/>
              <a:t> </a:t>
            </a:r>
            <a:r>
              <a:rPr lang="en-US" dirty="0" err="1" smtClean="0"/>
              <a:t>tingkat</a:t>
            </a:r>
            <a:r>
              <a:rPr lang="en-US" dirty="0" smtClean="0"/>
              <a:t> </a:t>
            </a:r>
            <a:r>
              <a:rPr lang="id-ID" dirty="0" smtClean="0"/>
              <a:t>Pusat</a:t>
            </a:r>
            <a:r>
              <a:rPr lang="en-US" dirty="0" smtClean="0"/>
              <a:t> </a:t>
            </a:r>
            <a:r>
              <a:rPr lang="en-US" dirty="0" err="1" smtClean="0"/>
              <a:t>dan</a:t>
            </a:r>
            <a:r>
              <a:rPr lang="en-US" dirty="0" smtClean="0"/>
              <a:t> Wilayah </a:t>
            </a:r>
            <a:r>
              <a:rPr lang="en-US" dirty="0" err="1" smtClean="0"/>
              <a:t>dalam</a:t>
            </a:r>
            <a:r>
              <a:rPr lang="en-US" dirty="0" smtClean="0"/>
              <a:t> forum </a:t>
            </a:r>
            <a:r>
              <a:rPr lang="en-US" dirty="0" err="1" smtClean="0"/>
              <a:t>Rapat</a:t>
            </a:r>
            <a:r>
              <a:rPr lang="en-US" dirty="0" smtClean="0"/>
              <a:t> </a:t>
            </a:r>
            <a:r>
              <a:rPr lang="en-US" dirty="0" err="1" smtClean="0"/>
              <a:t>Kerja</a:t>
            </a:r>
            <a:r>
              <a:rPr lang="en-US" dirty="0" smtClean="0"/>
              <a:t>. </a:t>
            </a:r>
          </a:p>
          <a:p>
            <a:r>
              <a:rPr lang="en-US" dirty="0" smtClean="0"/>
              <a:t>c. </a:t>
            </a:r>
            <a:r>
              <a:rPr lang="en-US" dirty="0" err="1" smtClean="0"/>
              <a:t>melaksanakan</a:t>
            </a:r>
            <a:r>
              <a:rPr lang="en-US" dirty="0" smtClean="0"/>
              <a:t> program </a:t>
            </a:r>
            <a:r>
              <a:rPr lang="en-US" dirty="0" err="1" smtClean="0"/>
              <a:t>kerja</a:t>
            </a:r>
            <a:r>
              <a:rPr lang="en-US" dirty="0" smtClean="0"/>
              <a:t>.  </a:t>
            </a:r>
          </a:p>
          <a:p>
            <a:r>
              <a:rPr lang="en-US" dirty="0" smtClean="0"/>
              <a:t>d. </a:t>
            </a:r>
            <a:r>
              <a:rPr lang="en-US" dirty="0" err="1" smtClean="0"/>
              <a:t>sebagai</a:t>
            </a:r>
            <a:r>
              <a:rPr lang="en-US" dirty="0" smtClean="0"/>
              <a:t> </a:t>
            </a:r>
            <a:r>
              <a:rPr lang="en-US" dirty="0" err="1" smtClean="0"/>
              <a:t>pusat</a:t>
            </a:r>
            <a:r>
              <a:rPr lang="en-US" dirty="0" smtClean="0"/>
              <a:t> </a:t>
            </a:r>
            <a:r>
              <a:rPr lang="en-US" dirty="0" err="1" smtClean="0"/>
              <a:t>koordinasi</a:t>
            </a:r>
            <a:r>
              <a:rPr lang="en-US" dirty="0" smtClean="0"/>
              <a:t> </a:t>
            </a:r>
            <a:r>
              <a:rPr lang="en-US" dirty="0" err="1" smtClean="0"/>
              <a:t>kegiatan</a:t>
            </a:r>
            <a:r>
              <a:rPr lang="en-US" dirty="0" smtClean="0"/>
              <a:t> </a:t>
            </a:r>
            <a:r>
              <a:rPr lang="en-US" dirty="0" err="1" smtClean="0"/>
              <a:t>Wi</a:t>
            </a:r>
            <a:r>
              <a:rPr lang="id-ID" dirty="0" smtClean="0"/>
              <a:t>layah</a:t>
            </a:r>
            <a:r>
              <a:rPr lang="en-US" dirty="0" smtClean="0"/>
              <a:t>.  </a:t>
            </a:r>
          </a:p>
          <a:p>
            <a:r>
              <a:rPr lang="en-US" dirty="0" smtClean="0"/>
              <a:t>e. </a:t>
            </a:r>
            <a:r>
              <a:rPr lang="en-US" dirty="0" err="1" smtClean="0"/>
              <a:t>sebagai</a:t>
            </a:r>
            <a:r>
              <a:rPr lang="en-US" dirty="0" smtClean="0"/>
              <a:t> </a:t>
            </a:r>
            <a:r>
              <a:rPr lang="en-US" dirty="0" err="1" smtClean="0"/>
              <a:t>pusat</a:t>
            </a:r>
            <a:r>
              <a:rPr lang="en-US" dirty="0" smtClean="0"/>
              <a:t> </a:t>
            </a:r>
            <a:r>
              <a:rPr lang="en-US" dirty="0" err="1" smtClean="0"/>
              <a:t>informasi</a:t>
            </a:r>
            <a:r>
              <a:rPr lang="en-US" dirty="0" smtClean="0"/>
              <a:t> </a:t>
            </a:r>
            <a:r>
              <a:rPr lang="en-US" dirty="0" err="1" smtClean="0"/>
              <a:t>dan</a:t>
            </a:r>
            <a:r>
              <a:rPr lang="en-US" dirty="0" smtClean="0"/>
              <a:t> </a:t>
            </a:r>
            <a:r>
              <a:rPr lang="en-US" dirty="0" err="1" smtClean="0"/>
              <a:t>dokumentasi</a:t>
            </a:r>
            <a:r>
              <a:rPr lang="en-US" dirty="0" smtClean="0"/>
              <a:t>.  </a:t>
            </a:r>
          </a:p>
          <a:p>
            <a:r>
              <a:rPr lang="en-US" dirty="0" smtClean="0"/>
              <a:t>f. </a:t>
            </a:r>
            <a:r>
              <a:rPr lang="en-US" dirty="0" err="1" smtClean="0"/>
              <a:t>dalam</a:t>
            </a:r>
            <a:r>
              <a:rPr lang="en-US" dirty="0" smtClean="0"/>
              <a:t> </a:t>
            </a:r>
            <a:r>
              <a:rPr lang="en-US" dirty="0" err="1" smtClean="0"/>
              <a:t>keadaan</a:t>
            </a:r>
            <a:r>
              <a:rPr lang="en-US" dirty="0" smtClean="0"/>
              <a:t> </a:t>
            </a:r>
            <a:r>
              <a:rPr lang="en-US" dirty="0" err="1" smtClean="0"/>
              <a:t>darurat</a:t>
            </a:r>
            <a:r>
              <a:rPr lang="en-US" dirty="0" smtClean="0"/>
              <a:t>, </a:t>
            </a:r>
            <a:r>
              <a:rPr lang="en-US" dirty="0" err="1" smtClean="0"/>
              <a:t>Pengurus</a:t>
            </a:r>
            <a:r>
              <a:rPr lang="en-US" dirty="0" smtClean="0"/>
              <a:t> </a:t>
            </a:r>
            <a:r>
              <a:rPr lang="en-US" dirty="0" err="1" smtClean="0"/>
              <a:t>Pusat</a:t>
            </a:r>
            <a:r>
              <a:rPr lang="en-US" dirty="0" smtClean="0"/>
              <a:t> </a:t>
            </a:r>
            <a:r>
              <a:rPr lang="id-ID" dirty="0" smtClean="0"/>
              <a:t>dapat</a:t>
            </a:r>
            <a:r>
              <a:rPr lang="en-US" dirty="0" smtClean="0"/>
              <a:t> </a:t>
            </a:r>
            <a:r>
              <a:rPr lang="en-US" dirty="0" err="1" smtClean="0"/>
              <a:t>menetapkan</a:t>
            </a:r>
            <a:r>
              <a:rPr lang="en-US" dirty="0" smtClean="0"/>
              <a:t> </a:t>
            </a:r>
            <a:r>
              <a:rPr lang="en-US" dirty="0" err="1" smtClean="0"/>
              <a:t>kebijakan</a:t>
            </a:r>
            <a:r>
              <a:rPr lang="en-US" dirty="0" smtClean="0"/>
              <a:t> </a:t>
            </a:r>
            <a:r>
              <a:rPr lang="id-ID" dirty="0" smtClean="0"/>
              <a:t>organisasi bersama</a:t>
            </a:r>
            <a:r>
              <a:rPr lang="en-US" dirty="0" smtClean="0"/>
              <a:t> Wilayah </a:t>
            </a:r>
            <a:r>
              <a:rPr lang="en-US" dirty="0" err="1" smtClean="0"/>
              <a:t>dan</a:t>
            </a:r>
            <a:r>
              <a:rPr lang="en-US" dirty="0" smtClean="0"/>
              <a:t>/</a:t>
            </a:r>
            <a:r>
              <a:rPr lang="en-US" dirty="0" err="1" smtClean="0"/>
              <a:t>atau</a:t>
            </a:r>
            <a:r>
              <a:rPr lang="en-US" dirty="0" smtClean="0"/>
              <a:t> </a:t>
            </a:r>
            <a:r>
              <a:rPr lang="en-US" dirty="0" err="1" smtClean="0"/>
              <a:t>Asosiasi</a:t>
            </a:r>
            <a:r>
              <a:rPr lang="en-US" dirty="0" smtClean="0"/>
              <a:t>/</a:t>
            </a:r>
            <a:r>
              <a:rPr lang="en-US" dirty="0" err="1" smtClean="0"/>
              <a:t>Ikat</a:t>
            </a:r>
            <a:r>
              <a:rPr lang="id-ID" dirty="0" smtClean="0"/>
              <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id-ID" dirty="0" smtClean="0"/>
              <a:t>Spesialisasi</a:t>
            </a:r>
            <a:r>
              <a:rPr lang="en-US" dirty="0" smtClean="0"/>
              <a:t> </a:t>
            </a:r>
            <a:r>
              <a:rPr lang="en-US" dirty="0" err="1" smtClean="0"/>
              <a:t>Psikologi</a:t>
            </a:r>
            <a:r>
              <a:rPr lang="en-US" dirty="0" smtClean="0"/>
              <a:t> </a:t>
            </a:r>
            <a:r>
              <a:rPr lang="en-US" dirty="0" err="1" smtClean="0"/>
              <a:t>terkait</a:t>
            </a:r>
            <a:r>
              <a:rPr lang="en-US" dirty="0" smtClean="0"/>
              <a:t>. </a:t>
            </a:r>
          </a:p>
          <a:p>
            <a:r>
              <a:rPr lang="en-US" dirty="0" smtClean="0"/>
              <a:t>g. </a:t>
            </a:r>
            <a:r>
              <a:rPr lang="en-US" dirty="0" err="1" smtClean="0"/>
              <a:t>menjalin</a:t>
            </a:r>
            <a:r>
              <a:rPr lang="en-US" dirty="0" smtClean="0"/>
              <a:t> </a:t>
            </a:r>
            <a:r>
              <a:rPr lang="en-US" dirty="0" err="1" smtClean="0"/>
              <a:t>dan</a:t>
            </a:r>
            <a:r>
              <a:rPr lang="en-US" dirty="0" smtClean="0"/>
              <a:t> </a:t>
            </a:r>
            <a:r>
              <a:rPr lang="en-US" dirty="0" err="1" smtClean="0"/>
              <a:t>membina</a:t>
            </a:r>
            <a:r>
              <a:rPr lang="en-US" dirty="0" smtClean="0"/>
              <a:t> </a:t>
            </a:r>
            <a:r>
              <a:rPr lang="en-US" dirty="0" err="1" smtClean="0"/>
              <a:t>hubungan</a:t>
            </a:r>
            <a:r>
              <a:rPr lang="en-US" dirty="0" smtClean="0"/>
              <a:t> </a:t>
            </a:r>
            <a:r>
              <a:rPr lang="en-US" dirty="0" err="1" smtClean="0"/>
              <a:t>baik</a:t>
            </a:r>
            <a:r>
              <a:rPr lang="en-US" dirty="0" smtClean="0"/>
              <a:t> </a:t>
            </a:r>
            <a:r>
              <a:rPr lang="id-ID" dirty="0" smtClean="0"/>
              <a:t>dengan</a:t>
            </a:r>
            <a:r>
              <a:rPr lang="en-US" dirty="0" smtClean="0"/>
              <a:t> </a:t>
            </a:r>
            <a:r>
              <a:rPr lang="en-US" dirty="0" err="1" smtClean="0"/>
              <a:t>berbagai</a:t>
            </a:r>
            <a:r>
              <a:rPr lang="en-US" dirty="0" smtClean="0"/>
              <a:t> </a:t>
            </a:r>
            <a:r>
              <a:rPr lang="en-US" dirty="0" err="1" smtClean="0"/>
              <a:t>instansi</a:t>
            </a:r>
            <a:r>
              <a:rPr lang="en-US" dirty="0" smtClean="0"/>
              <a:t>/</a:t>
            </a:r>
            <a:r>
              <a:rPr lang="en-US" dirty="0" err="1" smtClean="0"/>
              <a:t>lembaga</a:t>
            </a:r>
            <a:r>
              <a:rPr lang="en-US" dirty="0" smtClean="0"/>
              <a:t> </a:t>
            </a:r>
            <a:r>
              <a:rPr lang="en-US" dirty="0" err="1" smtClean="0"/>
              <a:t>di</a:t>
            </a:r>
            <a:r>
              <a:rPr lang="en-US" dirty="0" smtClean="0"/>
              <a:t> </a:t>
            </a:r>
            <a:r>
              <a:rPr lang="id-ID" dirty="0" smtClean="0"/>
              <a:t>dalam</a:t>
            </a:r>
            <a:r>
              <a:rPr lang="en-US" dirty="0" smtClean="0"/>
              <a:t> </a:t>
            </a:r>
            <a:r>
              <a:rPr lang="en-US" dirty="0" err="1" smtClean="0"/>
              <a:t>dan</a:t>
            </a:r>
            <a:r>
              <a:rPr lang="en-US" dirty="0" smtClean="0"/>
              <a:t>/</a:t>
            </a:r>
            <a:r>
              <a:rPr lang="en-US" dirty="0" err="1" smtClean="0"/>
              <a:t>atau</a:t>
            </a:r>
            <a:r>
              <a:rPr lang="en-US" dirty="0" smtClean="0"/>
              <a:t> </a:t>
            </a:r>
            <a:r>
              <a:rPr lang="en-US" dirty="0" err="1" smtClean="0"/>
              <a:t>di</a:t>
            </a:r>
            <a:r>
              <a:rPr lang="en-US" dirty="0" smtClean="0"/>
              <a:t> </a:t>
            </a:r>
            <a:r>
              <a:rPr lang="en-US" dirty="0" err="1" smtClean="0"/>
              <a:t>luar</a:t>
            </a:r>
            <a:r>
              <a:rPr lang="en-US" dirty="0" smtClean="0"/>
              <a:t> </a:t>
            </a:r>
            <a:r>
              <a:rPr lang="en-US" dirty="0" err="1" smtClean="0"/>
              <a:t>negeri</a:t>
            </a:r>
            <a:r>
              <a:rPr lang="en-US" dirty="0" smtClean="0"/>
              <a:t>. </a:t>
            </a:r>
          </a:p>
          <a:p>
            <a:r>
              <a:rPr lang="en-US" dirty="0" smtClean="0"/>
              <a:t>h. </a:t>
            </a:r>
            <a:r>
              <a:rPr lang="en-US" dirty="0" err="1" smtClean="0"/>
              <a:t>melalui</a:t>
            </a:r>
            <a:r>
              <a:rPr lang="en-US" dirty="0" smtClean="0"/>
              <a:t> </a:t>
            </a:r>
            <a:r>
              <a:rPr lang="en-US" dirty="0" err="1" smtClean="0"/>
              <a:t>Ketua</a:t>
            </a:r>
            <a:r>
              <a:rPr lang="en-US" dirty="0" smtClean="0"/>
              <a:t> </a:t>
            </a:r>
            <a:r>
              <a:rPr lang="en-US" dirty="0" err="1" smtClean="0"/>
              <a:t>Umum</a:t>
            </a:r>
            <a:r>
              <a:rPr lang="en-US" dirty="0" smtClean="0"/>
              <a:t>, </a:t>
            </a:r>
            <a:r>
              <a:rPr lang="en-US" dirty="0" err="1" smtClean="0"/>
              <a:t>mempertang</a:t>
            </a:r>
            <a:r>
              <a:rPr lang="id-ID" dirty="0" smtClean="0"/>
              <a:t>gungjawabkan</a:t>
            </a:r>
            <a:r>
              <a:rPr lang="en-US" dirty="0" smtClean="0"/>
              <a:t> </a:t>
            </a:r>
            <a:r>
              <a:rPr lang="en-US" dirty="0" err="1" smtClean="0"/>
              <a:t>kegiatan</a:t>
            </a:r>
            <a:r>
              <a:rPr lang="en-US" dirty="0" smtClean="0"/>
              <a:t> </a:t>
            </a:r>
            <a:r>
              <a:rPr lang="en-US" dirty="0" err="1" smtClean="0"/>
              <a:t>kepada</a:t>
            </a:r>
            <a:r>
              <a:rPr lang="en-US" dirty="0" smtClean="0"/>
              <a:t> </a:t>
            </a:r>
            <a:r>
              <a:rPr lang="en-US" dirty="0" err="1" smtClean="0"/>
              <a:t>Kongres</a:t>
            </a:r>
            <a:r>
              <a:rPr lang="en-US" dirty="0" smtClean="0"/>
              <a:t> </a:t>
            </a:r>
            <a:r>
              <a:rPr lang="id-ID" dirty="0" smtClean="0"/>
              <a:t>berikutnya</a:t>
            </a:r>
            <a:r>
              <a:rPr lang="en-US" dirty="0" smtClean="0"/>
              <a:t>.</a:t>
            </a:r>
          </a:p>
          <a:p>
            <a:r>
              <a:rPr lang="en-US" dirty="0" err="1" smtClean="0"/>
              <a:t>i</a:t>
            </a:r>
            <a:r>
              <a:rPr lang="en-US" dirty="0" smtClean="0"/>
              <a:t>. </a:t>
            </a:r>
            <a:r>
              <a:rPr lang="en-US" dirty="0" err="1" smtClean="0"/>
              <a:t>menyampaikan</a:t>
            </a:r>
            <a:r>
              <a:rPr lang="en-US" dirty="0" smtClean="0"/>
              <a:t> </a:t>
            </a:r>
            <a:r>
              <a:rPr lang="en-US" dirty="0" err="1" smtClean="0"/>
              <a:t>laporan</a:t>
            </a:r>
            <a:r>
              <a:rPr lang="en-US" dirty="0" smtClean="0"/>
              <a:t> </a:t>
            </a:r>
            <a:r>
              <a:rPr lang="en-US" dirty="0" err="1" smtClean="0"/>
              <a:t>pertanggung</a:t>
            </a:r>
            <a:r>
              <a:rPr lang="en-US" dirty="0" smtClean="0"/>
              <a:t> </a:t>
            </a:r>
            <a:r>
              <a:rPr lang="id-ID" dirty="0" smtClean="0"/>
              <a:t>jawaban</a:t>
            </a:r>
            <a:r>
              <a:rPr lang="en-US" dirty="0" smtClean="0"/>
              <a:t> </a:t>
            </a:r>
            <a:r>
              <a:rPr lang="en-US" dirty="0" err="1" smtClean="0"/>
              <a:t>pelaksanaan</a:t>
            </a:r>
            <a:r>
              <a:rPr lang="en-US" dirty="0" smtClean="0"/>
              <a:t> Program </a:t>
            </a:r>
            <a:r>
              <a:rPr lang="en-US" dirty="0" err="1" smtClean="0"/>
              <a:t>Kerja</a:t>
            </a:r>
            <a:r>
              <a:rPr lang="en-US" dirty="0" smtClean="0"/>
              <a:t> </a:t>
            </a:r>
            <a:r>
              <a:rPr lang="en-US" dirty="0" err="1" smtClean="0"/>
              <a:t>di</a:t>
            </a:r>
            <a:r>
              <a:rPr lang="en-US" dirty="0" smtClean="0"/>
              <a:t> </a:t>
            </a:r>
            <a:r>
              <a:rPr lang="id-ID" dirty="0" smtClean="0"/>
              <a:t>hadapan</a:t>
            </a:r>
            <a:r>
              <a:rPr lang="en-US" dirty="0" smtClean="0"/>
              <a:t> </a:t>
            </a:r>
            <a:r>
              <a:rPr lang="en-US" dirty="0" err="1" smtClean="0"/>
              <a:t>sidang</a:t>
            </a:r>
            <a:r>
              <a:rPr lang="en-US" dirty="0" smtClean="0"/>
              <a:t> </a:t>
            </a:r>
            <a:r>
              <a:rPr lang="en-US" dirty="0" err="1" smtClean="0"/>
              <a:t>Kongres</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id-ID" dirty="0" smtClean="0"/>
              <a:t>Pada </a:t>
            </a:r>
            <a:r>
              <a:rPr lang="en-US" dirty="0" err="1" smtClean="0"/>
              <a:t>Pasal</a:t>
            </a:r>
            <a:r>
              <a:rPr lang="en-US" dirty="0" smtClean="0"/>
              <a:t> 20 </a:t>
            </a:r>
            <a:r>
              <a:rPr lang="id-ID" dirty="0" smtClean="0"/>
              <a:t>berisi tentang tugas dan fungsi Panitia</a:t>
            </a:r>
            <a:r>
              <a:rPr lang="en-US" dirty="0" smtClean="0"/>
              <a:t> </a:t>
            </a:r>
            <a:r>
              <a:rPr lang="en-US" dirty="0" err="1" smtClean="0"/>
              <a:t>Khusus</a:t>
            </a:r>
            <a:r>
              <a:rPr lang="en-US" dirty="0" smtClean="0"/>
              <a:t>/</a:t>
            </a:r>
            <a:r>
              <a:rPr lang="en-US" dirty="0" err="1" smtClean="0"/>
              <a:t>Panitia</a:t>
            </a:r>
            <a:r>
              <a:rPr lang="en-US" dirty="0" smtClean="0"/>
              <a:t> Ad-Hoc </a:t>
            </a:r>
            <a:r>
              <a:rPr lang="id-ID" dirty="0" smtClean="0"/>
              <a:t>sebagai berikut :</a:t>
            </a:r>
            <a:endParaRPr lang="en-US" dirty="0" smtClean="0"/>
          </a:p>
          <a:p>
            <a:r>
              <a:rPr lang="en-US" dirty="0" smtClean="0"/>
              <a:t>(1) </a:t>
            </a:r>
            <a:r>
              <a:rPr lang="en-US" dirty="0" err="1" smtClean="0"/>
              <a:t>Pengurus</a:t>
            </a:r>
            <a:r>
              <a:rPr lang="en-US" dirty="0" smtClean="0"/>
              <a:t> </a:t>
            </a:r>
            <a:r>
              <a:rPr lang="en-US" dirty="0" err="1" smtClean="0"/>
              <a:t>Pusat</a:t>
            </a:r>
            <a:r>
              <a:rPr lang="en-US" dirty="0" smtClean="0"/>
              <a:t> </a:t>
            </a:r>
            <a:r>
              <a:rPr lang="en-US" dirty="0" err="1" smtClean="0"/>
              <a:t>dapat</a:t>
            </a:r>
            <a:r>
              <a:rPr lang="en-US" dirty="0" smtClean="0"/>
              <a:t> </a:t>
            </a:r>
            <a:r>
              <a:rPr lang="en-US" dirty="0" err="1" smtClean="0"/>
              <a:t>membentuk</a:t>
            </a:r>
            <a:r>
              <a:rPr lang="en-US" dirty="0" smtClean="0"/>
              <a:t> </a:t>
            </a:r>
            <a:r>
              <a:rPr lang="en-US" dirty="0" err="1" smtClean="0"/>
              <a:t>Panitia</a:t>
            </a:r>
            <a:r>
              <a:rPr lang="en-US" dirty="0" smtClean="0"/>
              <a:t> </a:t>
            </a:r>
            <a:r>
              <a:rPr lang="en-US" dirty="0" err="1" smtClean="0"/>
              <a:t>Khusus</a:t>
            </a:r>
            <a:r>
              <a:rPr lang="en-US" dirty="0" smtClean="0"/>
              <a:t>/</a:t>
            </a:r>
            <a:r>
              <a:rPr lang="en-US" dirty="0" err="1" smtClean="0"/>
              <a:t>Panitia</a:t>
            </a:r>
            <a:r>
              <a:rPr lang="en-US" dirty="0" smtClean="0"/>
              <a:t> Ad-hoc </a:t>
            </a:r>
            <a:r>
              <a:rPr lang="en-US" dirty="0" err="1" smtClean="0"/>
              <a:t>di</a:t>
            </a:r>
            <a:r>
              <a:rPr lang="en-US" dirty="0" smtClean="0"/>
              <a:t> </a:t>
            </a:r>
            <a:r>
              <a:rPr lang="en-US" dirty="0" err="1" smtClean="0"/>
              <a:t>tingkat</a:t>
            </a:r>
            <a:r>
              <a:rPr lang="en-US" dirty="0" smtClean="0"/>
              <a:t> </a:t>
            </a:r>
            <a:r>
              <a:rPr lang="en-US" dirty="0" err="1" smtClean="0"/>
              <a:t>Pusat</a:t>
            </a:r>
            <a:r>
              <a:rPr lang="en-US" dirty="0" smtClean="0"/>
              <a:t>. </a:t>
            </a:r>
          </a:p>
          <a:p>
            <a:r>
              <a:rPr lang="en-US" dirty="0" smtClean="0"/>
              <a:t>(2) </a:t>
            </a:r>
            <a:r>
              <a:rPr lang="en-US" dirty="0" err="1" smtClean="0"/>
              <a:t>Panitia</a:t>
            </a:r>
            <a:r>
              <a:rPr lang="en-US" dirty="0" smtClean="0"/>
              <a:t> </a:t>
            </a:r>
            <a:r>
              <a:rPr lang="en-US" dirty="0" err="1" smtClean="0"/>
              <a:t>Khusus</a:t>
            </a:r>
            <a:r>
              <a:rPr lang="en-US" dirty="0" smtClean="0"/>
              <a:t> </a:t>
            </a:r>
            <a:r>
              <a:rPr lang="en-US" dirty="0" err="1" smtClean="0"/>
              <a:t>sebagaimana</a:t>
            </a:r>
            <a:r>
              <a:rPr lang="en-US" dirty="0" smtClean="0"/>
              <a:t> </a:t>
            </a:r>
            <a:r>
              <a:rPr lang="en-US" dirty="0" err="1" smtClean="0"/>
              <a:t>dimaksud</a:t>
            </a:r>
            <a:r>
              <a:rPr lang="en-US" dirty="0" smtClean="0"/>
              <a:t> </a:t>
            </a:r>
            <a:r>
              <a:rPr lang="en-US" dirty="0" err="1" smtClean="0"/>
              <a:t>pada</a:t>
            </a:r>
            <a:r>
              <a:rPr lang="en-US" dirty="0" smtClean="0"/>
              <a:t> </a:t>
            </a:r>
            <a:r>
              <a:rPr lang="id-ID" dirty="0" smtClean="0"/>
              <a:t>ayat</a:t>
            </a:r>
            <a:r>
              <a:rPr lang="en-US" dirty="0" smtClean="0"/>
              <a:t> (1) </a:t>
            </a:r>
            <a:r>
              <a:rPr lang="en-US" dirty="0" err="1" smtClean="0"/>
              <a:t>dibentuk</a:t>
            </a:r>
            <a:r>
              <a:rPr lang="en-US" dirty="0" smtClean="0"/>
              <a:t> </a:t>
            </a:r>
            <a:r>
              <a:rPr lang="en-US" dirty="0" err="1" smtClean="0"/>
              <a:t>dalam</a:t>
            </a:r>
            <a:r>
              <a:rPr lang="en-US" dirty="0" smtClean="0"/>
              <a:t> </a:t>
            </a:r>
            <a:r>
              <a:rPr lang="en-US" dirty="0" err="1" smtClean="0"/>
              <a:t>rangka</a:t>
            </a:r>
            <a:r>
              <a:rPr lang="en-US" dirty="0" smtClean="0"/>
              <a:t> </a:t>
            </a:r>
            <a:r>
              <a:rPr lang="en-US" dirty="0" err="1" smtClean="0"/>
              <a:t>membantu</a:t>
            </a:r>
            <a:r>
              <a:rPr lang="en-US" dirty="0" smtClean="0"/>
              <a:t> </a:t>
            </a:r>
            <a:r>
              <a:rPr lang="id-ID" dirty="0" smtClean="0"/>
              <a:t>kelancaran</a:t>
            </a:r>
            <a:r>
              <a:rPr lang="en-US" dirty="0" smtClean="0"/>
              <a:t> </a:t>
            </a:r>
            <a:r>
              <a:rPr lang="en-US" dirty="0" err="1" smtClean="0"/>
              <a:t>tugas</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mewujud</a:t>
            </a:r>
            <a:r>
              <a:rPr lang="id-ID" dirty="0" smtClean="0"/>
              <a:t>kan</a:t>
            </a:r>
            <a:r>
              <a:rPr lang="en-US" dirty="0" smtClean="0"/>
              <a:t> </a:t>
            </a:r>
            <a:r>
              <a:rPr lang="en-US" dirty="0" err="1" smtClean="0"/>
              <a:t>visi</a:t>
            </a:r>
            <a:r>
              <a:rPr lang="en-US" dirty="0" smtClean="0"/>
              <a:t>, </a:t>
            </a:r>
            <a:r>
              <a:rPr lang="en-US" dirty="0" err="1" smtClean="0"/>
              <a:t>misi</a:t>
            </a:r>
            <a:r>
              <a:rPr lang="en-US" dirty="0" smtClean="0"/>
              <a:t> </a:t>
            </a:r>
            <a:r>
              <a:rPr lang="en-US" dirty="0" err="1" smtClean="0"/>
              <a:t>dan</a:t>
            </a:r>
            <a:r>
              <a:rPr lang="en-US" dirty="0" smtClean="0"/>
              <a:t> </a:t>
            </a:r>
            <a:r>
              <a:rPr lang="en-US" dirty="0" err="1" smtClean="0"/>
              <a:t>tujuan</a:t>
            </a:r>
            <a:r>
              <a:rPr lang="en-US" dirty="0" smtClean="0"/>
              <a:t> </a:t>
            </a:r>
            <a:r>
              <a:rPr lang="en-US" dirty="0" err="1" smtClean="0"/>
              <a:t>organisasi</a:t>
            </a:r>
            <a:r>
              <a:rPr lang="en-US" dirty="0" smtClean="0"/>
              <a:t>. </a:t>
            </a:r>
          </a:p>
          <a:p>
            <a:r>
              <a:rPr lang="en-US" dirty="0" smtClean="0"/>
              <a:t>(3) </a:t>
            </a:r>
            <a:r>
              <a:rPr lang="en-US" dirty="0" err="1" smtClean="0"/>
              <a:t>Pembentukan</a:t>
            </a:r>
            <a:r>
              <a:rPr lang="en-US" dirty="0" smtClean="0"/>
              <a:t> </a:t>
            </a:r>
            <a:r>
              <a:rPr lang="en-US" dirty="0" err="1" smtClean="0"/>
              <a:t>Panitia</a:t>
            </a:r>
            <a:r>
              <a:rPr lang="en-US" dirty="0" smtClean="0"/>
              <a:t> </a:t>
            </a:r>
            <a:r>
              <a:rPr lang="en-US" dirty="0" err="1" smtClean="0"/>
              <a:t>Khusus</a:t>
            </a:r>
            <a:r>
              <a:rPr lang="en-US" dirty="0" smtClean="0"/>
              <a:t> </a:t>
            </a:r>
            <a:r>
              <a:rPr lang="en-US" dirty="0" err="1" smtClean="0"/>
              <a:t>sesuai</a:t>
            </a:r>
            <a:r>
              <a:rPr lang="en-US" dirty="0" smtClean="0"/>
              <a:t> </a:t>
            </a:r>
            <a:r>
              <a:rPr lang="en-US" dirty="0" err="1" smtClean="0"/>
              <a:t>dengan</a:t>
            </a:r>
            <a:r>
              <a:rPr lang="en-US" dirty="0" smtClean="0"/>
              <a:t> </a:t>
            </a:r>
            <a:r>
              <a:rPr lang="id-ID" dirty="0" smtClean="0"/>
              <a:t>kebutuhan</a:t>
            </a:r>
            <a:r>
              <a:rPr lang="en-US" dirty="0" smtClean="0"/>
              <a:t> </a:t>
            </a:r>
            <a:r>
              <a:rPr lang="en-US" dirty="0" err="1" smtClean="0"/>
              <a:t>dan</a:t>
            </a:r>
            <a:r>
              <a:rPr lang="en-US" dirty="0" smtClean="0"/>
              <a:t> </a:t>
            </a:r>
            <a:r>
              <a:rPr lang="en-US" dirty="0" err="1" smtClean="0"/>
              <a:t>dalam</a:t>
            </a:r>
            <a:r>
              <a:rPr lang="en-US" dirty="0" smtClean="0"/>
              <a:t> </a:t>
            </a:r>
            <a:r>
              <a:rPr lang="en-US" dirty="0" err="1" smtClean="0"/>
              <a:t>jangka</a:t>
            </a:r>
            <a:r>
              <a:rPr lang="en-US" dirty="0" smtClean="0"/>
              <a:t> </a:t>
            </a:r>
            <a:r>
              <a:rPr lang="en-US" dirty="0" err="1" smtClean="0"/>
              <a:t>waktu</a:t>
            </a:r>
            <a:r>
              <a:rPr lang="en-US" dirty="0" smtClean="0"/>
              <a:t> </a:t>
            </a:r>
            <a:r>
              <a:rPr lang="en-US" dirty="0" err="1" smtClean="0"/>
              <a:t>tertentu</a:t>
            </a:r>
            <a:r>
              <a:rPr lang="en-US" dirty="0" smtClean="0"/>
              <a:t>. </a:t>
            </a:r>
          </a:p>
          <a:p>
            <a:r>
              <a:rPr lang="en-US" dirty="0" smtClean="0"/>
              <a:t>(4) </a:t>
            </a:r>
            <a:r>
              <a:rPr lang="en-US" dirty="0" err="1" smtClean="0"/>
              <a:t>Ketentuan</a:t>
            </a:r>
            <a:r>
              <a:rPr lang="en-US" dirty="0" smtClean="0"/>
              <a:t> </a:t>
            </a:r>
            <a:r>
              <a:rPr lang="en-US" dirty="0" err="1" smtClean="0"/>
              <a:t>lebih</a:t>
            </a:r>
            <a:r>
              <a:rPr lang="en-US" dirty="0" smtClean="0"/>
              <a:t> </a:t>
            </a:r>
            <a:r>
              <a:rPr lang="en-US" dirty="0" err="1" smtClean="0"/>
              <a:t>lanjut</a:t>
            </a:r>
            <a:r>
              <a:rPr lang="en-US" dirty="0" smtClean="0"/>
              <a:t> </a:t>
            </a:r>
            <a:r>
              <a:rPr lang="en-US" dirty="0" err="1" smtClean="0"/>
              <a:t>mengenai</a:t>
            </a:r>
            <a:r>
              <a:rPr lang="en-US" dirty="0" smtClean="0"/>
              <a:t> </a:t>
            </a:r>
            <a:r>
              <a:rPr lang="en-US" dirty="0" err="1" smtClean="0"/>
              <a:t>mekanisme</a:t>
            </a:r>
            <a:r>
              <a:rPr lang="en-US" dirty="0" smtClean="0"/>
              <a:t> </a:t>
            </a:r>
            <a:r>
              <a:rPr lang="id-ID" dirty="0" smtClean="0"/>
              <a:t>dan</a:t>
            </a:r>
            <a:r>
              <a:rPr lang="en-US" dirty="0" smtClean="0"/>
              <a:t> </a:t>
            </a:r>
            <a:r>
              <a:rPr lang="en-US" dirty="0" err="1" smtClean="0"/>
              <a:t>pendirian</a:t>
            </a:r>
            <a:r>
              <a:rPr lang="en-US" dirty="0" smtClean="0"/>
              <a:t> </a:t>
            </a:r>
            <a:r>
              <a:rPr lang="en-US" dirty="0" err="1" smtClean="0"/>
              <a:t>badan</a:t>
            </a:r>
            <a:r>
              <a:rPr lang="en-US" dirty="0" smtClean="0"/>
              <a:t> </a:t>
            </a:r>
            <a:r>
              <a:rPr lang="en-US" dirty="0" err="1" smtClean="0"/>
              <a:t>kelengkapan</a:t>
            </a:r>
            <a:r>
              <a:rPr lang="en-US" dirty="0" smtClean="0"/>
              <a:t> </a:t>
            </a:r>
            <a:r>
              <a:rPr lang="en-US" dirty="0" err="1" smtClean="0"/>
              <a:t>diatur</a:t>
            </a:r>
            <a:r>
              <a:rPr lang="en-US" dirty="0" smtClean="0"/>
              <a:t> </a:t>
            </a:r>
            <a:r>
              <a:rPr lang="en-US" dirty="0" err="1" smtClean="0"/>
              <a:t>da</a:t>
            </a:r>
            <a:r>
              <a:rPr lang="id-ID" dirty="0" smtClean="0"/>
              <a:t>lam</a:t>
            </a:r>
            <a:r>
              <a:rPr lang="en-US" dirty="0" smtClean="0"/>
              <a:t> </a:t>
            </a:r>
            <a:r>
              <a:rPr lang="en-US" dirty="0" err="1" smtClean="0"/>
              <a:t>Peraturan</a:t>
            </a:r>
            <a:r>
              <a:rPr lang="en-US" dirty="0" smtClean="0"/>
              <a:t> </a:t>
            </a:r>
            <a:r>
              <a:rPr lang="en-US" dirty="0" err="1" smtClean="0"/>
              <a:t>Himpsi</a:t>
            </a:r>
            <a:r>
              <a:rPr lang="en-US" dirty="0" smtClean="0"/>
              <a:t>.</a:t>
            </a:r>
          </a:p>
          <a:p>
            <a:r>
              <a:rPr lang="en-US" dirty="0" smtClean="0"/>
              <a:t> </a:t>
            </a:r>
          </a:p>
          <a:p>
            <a:r>
              <a:rPr lang="id-ID" dirty="0" smtClean="0"/>
              <a:t>Pada </a:t>
            </a:r>
            <a:r>
              <a:rPr lang="en-US" dirty="0" err="1" smtClean="0"/>
              <a:t>Pasal</a:t>
            </a:r>
            <a:r>
              <a:rPr lang="en-US" dirty="0" smtClean="0"/>
              <a:t> 21 </a:t>
            </a:r>
            <a:r>
              <a:rPr lang="id-ID" dirty="0" smtClean="0"/>
              <a:t>berisi tentang kriteria dalam pemilihan ketua umum sebagai berikut :</a:t>
            </a:r>
            <a:endParaRPr lang="en-US" dirty="0" smtClean="0"/>
          </a:p>
          <a:p>
            <a:r>
              <a:rPr lang="en-US" dirty="0" smtClean="0"/>
              <a:t>(1) </a:t>
            </a:r>
            <a:r>
              <a:rPr lang="en-US" dirty="0" err="1" smtClean="0"/>
              <a:t>Ketua</a:t>
            </a:r>
            <a:r>
              <a:rPr lang="en-US" dirty="0" smtClean="0"/>
              <a:t> </a:t>
            </a:r>
            <a:r>
              <a:rPr lang="en-US" dirty="0" err="1" smtClean="0"/>
              <a:t>Umum</a:t>
            </a:r>
            <a:r>
              <a:rPr lang="en-US" dirty="0" smtClean="0"/>
              <a:t> yang </a:t>
            </a:r>
            <a:r>
              <a:rPr lang="en-US" dirty="0" err="1" smtClean="0"/>
              <a:t>dikukuhkan</a:t>
            </a:r>
            <a:r>
              <a:rPr lang="en-US" dirty="0" smtClean="0"/>
              <a:t> </a:t>
            </a:r>
            <a:r>
              <a:rPr lang="en-US" dirty="0" err="1" smtClean="0"/>
              <a:t>Kongres</a:t>
            </a:r>
            <a:r>
              <a:rPr lang="en-US" dirty="0" smtClean="0"/>
              <a:t> </a:t>
            </a:r>
            <a:r>
              <a:rPr lang="id-ID" dirty="0" smtClean="0"/>
              <a:t>paling</a:t>
            </a:r>
            <a:r>
              <a:rPr lang="en-US" dirty="0" smtClean="0"/>
              <a:t> </a:t>
            </a:r>
            <a:r>
              <a:rPr lang="en-US" dirty="0" err="1" smtClean="0"/>
              <a:t>lambat</a:t>
            </a:r>
            <a:r>
              <a:rPr lang="en-US" dirty="0" smtClean="0"/>
              <a:t> </a:t>
            </a:r>
            <a:r>
              <a:rPr lang="en-US" dirty="0" err="1" smtClean="0"/>
              <a:t>dalam</a:t>
            </a:r>
            <a:r>
              <a:rPr lang="en-US" dirty="0" smtClean="0"/>
              <a:t> </a:t>
            </a:r>
            <a:r>
              <a:rPr lang="en-US" dirty="0" err="1" smtClean="0"/>
              <a:t>waktu</a:t>
            </a:r>
            <a:r>
              <a:rPr lang="en-US" dirty="0" smtClean="0"/>
              <a:t> 1 (</a:t>
            </a:r>
            <a:r>
              <a:rPr lang="en-US" dirty="0" err="1" smtClean="0"/>
              <a:t>satu</a:t>
            </a:r>
            <a:r>
              <a:rPr lang="en-US" dirty="0" smtClean="0"/>
              <a:t>) </a:t>
            </a:r>
            <a:r>
              <a:rPr lang="en-US" dirty="0" err="1" smtClean="0"/>
              <a:t>bulan</a:t>
            </a:r>
            <a:r>
              <a:rPr lang="en-US" dirty="0" smtClean="0"/>
              <a:t> </a:t>
            </a:r>
            <a:r>
              <a:rPr lang="en-US" dirty="0" err="1" smtClean="0"/>
              <a:t>setelah</a:t>
            </a:r>
            <a:r>
              <a:rPr lang="en-US" dirty="0" smtClean="0"/>
              <a:t> </a:t>
            </a:r>
            <a:r>
              <a:rPr lang="en-US" dirty="0" err="1" smtClean="0"/>
              <a:t>Kongres</a:t>
            </a:r>
            <a:r>
              <a:rPr lang="en-US" dirty="0" smtClean="0"/>
              <a:t>, </a:t>
            </a:r>
            <a:r>
              <a:rPr lang="en-US" dirty="0" err="1" smtClean="0"/>
              <a:t>harus</a:t>
            </a:r>
            <a:r>
              <a:rPr lang="en-US" dirty="0" smtClean="0"/>
              <a:t> </a:t>
            </a:r>
            <a:r>
              <a:rPr lang="en-US" dirty="0" err="1" smtClean="0"/>
              <a:t>mengumumkan</a:t>
            </a:r>
            <a:r>
              <a:rPr lang="en-US" dirty="0" smtClean="0"/>
              <a:t> </a:t>
            </a:r>
            <a:r>
              <a:rPr lang="en-US" dirty="0" err="1" smtClean="0"/>
              <a:t>su</a:t>
            </a:r>
            <a:r>
              <a:rPr lang="id-ID" dirty="0" smtClean="0"/>
              <a:t>sunan</a:t>
            </a:r>
            <a:r>
              <a:rPr lang="en-US" dirty="0" smtClean="0"/>
              <a:t> </a:t>
            </a:r>
            <a:r>
              <a:rPr lang="en-US" dirty="0" err="1" smtClean="0"/>
              <a:t>pengurus</a:t>
            </a:r>
            <a:r>
              <a:rPr lang="en-US" dirty="0" smtClean="0"/>
              <a:t> </a:t>
            </a:r>
            <a:r>
              <a:rPr lang="en-US" dirty="0" err="1" smtClean="0"/>
              <a:t>lengkap</a:t>
            </a:r>
            <a:r>
              <a:rPr lang="en-US" dirty="0" smtClean="0"/>
              <a:t> </a:t>
            </a:r>
            <a:r>
              <a:rPr lang="en-US" dirty="0" err="1" smtClean="0"/>
              <a:t>tingkat</a:t>
            </a:r>
            <a:r>
              <a:rPr lang="en-US" dirty="0" smtClean="0"/>
              <a:t> </a:t>
            </a:r>
            <a:r>
              <a:rPr lang="en-US" dirty="0" err="1" smtClean="0"/>
              <a:t>Pusat</a:t>
            </a:r>
            <a:r>
              <a:rPr lang="en-US" dirty="0" smtClean="0"/>
              <a:t> </a:t>
            </a:r>
            <a:r>
              <a:rPr lang="en-US" dirty="0" err="1" smtClean="0"/>
              <a:t>ke</a:t>
            </a:r>
            <a:r>
              <a:rPr lang="id-ID" dirty="0" smtClean="0"/>
              <a:t>pada</a:t>
            </a:r>
            <a:r>
              <a:rPr lang="en-US" dirty="0" smtClean="0"/>
              <a:t> </a:t>
            </a:r>
            <a:r>
              <a:rPr lang="en-US" dirty="0" err="1" smtClean="0"/>
              <a:t>anggota</a:t>
            </a:r>
            <a:r>
              <a:rPr lang="en-US" dirty="0" smtClean="0"/>
              <a:t> </a:t>
            </a:r>
            <a:r>
              <a:rPr lang="en-US" dirty="0" err="1" smtClean="0"/>
              <a:t>melalui</a:t>
            </a:r>
            <a:r>
              <a:rPr lang="en-US" dirty="0" smtClean="0"/>
              <a:t> </a:t>
            </a:r>
            <a:r>
              <a:rPr lang="en-US" dirty="0" err="1" smtClean="0"/>
              <a:t>Pengurus</a:t>
            </a:r>
            <a:r>
              <a:rPr lang="en-US" dirty="0" smtClean="0"/>
              <a:t> Wilayah. </a:t>
            </a:r>
          </a:p>
          <a:p>
            <a:r>
              <a:rPr lang="en-US" dirty="0" smtClean="0"/>
              <a:t>(2) </a:t>
            </a:r>
            <a:r>
              <a:rPr lang="en-US" dirty="0" err="1" smtClean="0"/>
              <a:t>Pengurus</a:t>
            </a:r>
            <a:r>
              <a:rPr lang="en-US" dirty="0" smtClean="0"/>
              <a:t> </a:t>
            </a:r>
            <a:r>
              <a:rPr lang="en-US" dirty="0" err="1" smtClean="0"/>
              <a:t>Pusat</a:t>
            </a:r>
            <a:r>
              <a:rPr lang="en-US" dirty="0" smtClean="0"/>
              <a:t> </a:t>
            </a:r>
            <a:r>
              <a:rPr lang="en-US" dirty="0" err="1" smtClean="0"/>
              <a:t>harus</a:t>
            </a:r>
            <a:r>
              <a:rPr lang="en-US" dirty="0" smtClean="0"/>
              <a:t> </a:t>
            </a:r>
            <a:r>
              <a:rPr lang="en-US" dirty="0" err="1" smtClean="0"/>
              <a:t>menjalankan</a:t>
            </a:r>
            <a:r>
              <a:rPr lang="en-US" dirty="0" smtClean="0"/>
              <a:t> </a:t>
            </a:r>
            <a:r>
              <a:rPr lang="en-US" dirty="0" err="1" smtClean="0"/>
              <a:t>tugasnya</a:t>
            </a:r>
            <a:r>
              <a:rPr lang="en-US" dirty="0" smtClean="0"/>
              <a:t> </a:t>
            </a:r>
            <a:r>
              <a:rPr lang="id-ID" dirty="0" smtClean="0"/>
              <a:t>setelah</a:t>
            </a:r>
            <a:r>
              <a:rPr lang="en-US" dirty="0" smtClean="0"/>
              <a:t> </a:t>
            </a:r>
            <a:r>
              <a:rPr lang="en-US" dirty="0" err="1" smtClean="0"/>
              <a:t>dilakukan</a:t>
            </a:r>
            <a:r>
              <a:rPr lang="en-US" dirty="0" smtClean="0"/>
              <a:t> </a:t>
            </a:r>
            <a:r>
              <a:rPr lang="en-US" dirty="0" err="1" smtClean="0"/>
              <a:t>serah</a:t>
            </a:r>
            <a:r>
              <a:rPr lang="en-US" dirty="0" smtClean="0"/>
              <a:t> </a:t>
            </a:r>
            <a:r>
              <a:rPr lang="en-US" dirty="0" err="1" smtClean="0"/>
              <a:t>terima</a:t>
            </a:r>
            <a:r>
              <a:rPr lang="en-US" dirty="0" smtClean="0"/>
              <a:t> </a:t>
            </a:r>
            <a:r>
              <a:rPr lang="en-US" dirty="0" err="1" smtClean="0"/>
              <a:t>dengan</a:t>
            </a:r>
            <a:r>
              <a:rPr lang="en-US" dirty="0" smtClean="0"/>
              <a:t> </a:t>
            </a:r>
            <a:r>
              <a:rPr lang="en-US" dirty="0" err="1" smtClean="0"/>
              <a:t>Peng</a:t>
            </a:r>
            <a:r>
              <a:rPr lang="id-ID" dirty="0" smtClean="0"/>
              <a:t>urus</a:t>
            </a:r>
            <a:r>
              <a:rPr lang="en-US" dirty="0" smtClean="0"/>
              <a:t> </a:t>
            </a:r>
            <a:r>
              <a:rPr lang="en-US" dirty="0" err="1" smtClean="0"/>
              <a:t>Pusat</a:t>
            </a:r>
            <a:r>
              <a:rPr lang="en-US" dirty="0" smtClean="0"/>
              <a:t> </a:t>
            </a:r>
            <a:r>
              <a:rPr lang="en-US" dirty="0" err="1" smtClean="0"/>
              <a:t>demisioner</a:t>
            </a:r>
            <a:r>
              <a:rPr lang="en-US" dirty="0" smtClean="0"/>
              <a:t>. </a:t>
            </a:r>
          </a:p>
          <a:p>
            <a:r>
              <a:rPr lang="en-US" dirty="0" smtClean="0"/>
              <a:t>(3) </a:t>
            </a:r>
            <a:r>
              <a:rPr lang="en-US" dirty="0" err="1" smtClean="0"/>
              <a:t>Serah</a:t>
            </a:r>
            <a:r>
              <a:rPr lang="en-US" dirty="0" smtClean="0"/>
              <a:t> </a:t>
            </a:r>
            <a:r>
              <a:rPr lang="en-US" dirty="0" err="1" smtClean="0"/>
              <a:t>terima</a:t>
            </a:r>
            <a:r>
              <a:rPr lang="en-US" dirty="0" smtClean="0"/>
              <a:t> </a:t>
            </a:r>
            <a:r>
              <a:rPr lang="en-US" dirty="0" err="1" smtClean="0"/>
              <a:t>kepengurusan</a:t>
            </a:r>
            <a:r>
              <a:rPr lang="en-US" dirty="0" smtClean="0"/>
              <a:t> </a:t>
            </a:r>
            <a:r>
              <a:rPr lang="en-US" dirty="0" err="1" smtClean="0"/>
              <a:t>tingkat</a:t>
            </a:r>
            <a:r>
              <a:rPr lang="en-US" dirty="0" smtClean="0"/>
              <a:t> </a:t>
            </a:r>
            <a:r>
              <a:rPr lang="en-US" dirty="0" err="1" smtClean="0"/>
              <a:t>pusat</a:t>
            </a:r>
            <a:r>
              <a:rPr lang="en-US" dirty="0" smtClean="0"/>
              <a:t> </a:t>
            </a:r>
            <a:r>
              <a:rPr lang="en-US" dirty="0" err="1" smtClean="0"/>
              <a:t>di</a:t>
            </a:r>
            <a:r>
              <a:rPr lang="id-ID" dirty="0" smtClean="0"/>
              <a:t>lakukan</a:t>
            </a:r>
            <a:r>
              <a:rPr lang="en-US" dirty="0" smtClean="0"/>
              <a:t> </a:t>
            </a:r>
            <a:r>
              <a:rPr lang="en-US" dirty="0" err="1" smtClean="0"/>
              <a:t>selambat-lambatnya</a:t>
            </a:r>
            <a:r>
              <a:rPr lang="en-US" dirty="0" smtClean="0"/>
              <a:t> </a:t>
            </a:r>
            <a:r>
              <a:rPr lang="en-US" dirty="0" err="1" smtClean="0"/>
              <a:t>dalam</a:t>
            </a:r>
            <a:r>
              <a:rPr lang="en-US" dirty="0" smtClean="0"/>
              <a:t> </a:t>
            </a:r>
            <a:r>
              <a:rPr lang="en-US" dirty="0" err="1" smtClean="0"/>
              <a:t>waktu</a:t>
            </a:r>
            <a:r>
              <a:rPr lang="en-US" dirty="0" smtClean="0"/>
              <a:t> 1 (</a:t>
            </a:r>
            <a:r>
              <a:rPr lang="en-US" dirty="0" err="1" smtClean="0"/>
              <a:t>satu</a:t>
            </a:r>
            <a:r>
              <a:rPr lang="en-US" dirty="0" smtClean="0"/>
              <a:t>) </a:t>
            </a:r>
            <a:r>
              <a:rPr lang="en-US" dirty="0" err="1" smtClean="0"/>
              <a:t>bulan</a:t>
            </a:r>
            <a:r>
              <a:rPr lang="en-US" dirty="0" smtClean="0"/>
              <a:t> </a:t>
            </a:r>
            <a:r>
              <a:rPr lang="en-US" dirty="0" err="1" smtClean="0"/>
              <a:t>setelah</a:t>
            </a:r>
            <a:r>
              <a:rPr lang="en-US" dirty="0" smtClean="0"/>
              <a:t> </a:t>
            </a:r>
            <a:r>
              <a:rPr lang="en-US" dirty="0" err="1" smtClean="0"/>
              <a:t>Kongres</a:t>
            </a:r>
            <a:r>
              <a:rPr lang="en-US" dirty="0" smtClean="0"/>
              <a:t> </a:t>
            </a:r>
            <a:r>
              <a:rPr lang="en-US" dirty="0" err="1" smtClean="0"/>
              <a:t>berakhir</a:t>
            </a:r>
            <a:r>
              <a:rPr lang="en-US" dirty="0" smtClean="0"/>
              <a:t>.  </a:t>
            </a:r>
          </a:p>
          <a:p>
            <a:r>
              <a:rPr lang="en-US" dirty="0" smtClean="0"/>
              <a:t>(4) </a:t>
            </a:r>
            <a:r>
              <a:rPr lang="en-US" dirty="0" err="1" smtClean="0"/>
              <a:t>Jika</a:t>
            </a:r>
            <a:r>
              <a:rPr lang="en-US" dirty="0" smtClean="0"/>
              <a:t> </a:t>
            </a:r>
            <a:r>
              <a:rPr lang="en-US" dirty="0" err="1" smtClean="0"/>
              <a:t>terjadi</a:t>
            </a:r>
            <a:r>
              <a:rPr lang="en-US" dirty="0" smtClean="0"/>
              <a:t> </a:t>
            </a:r>
            <a:r>
              <a:rPr lang="en-US" dirty="0" err="1" smtClean="0"/>
              <a:t>kekosongan</a:t>
            </a:r>
            <a:r>
              <a:rPr lang="en-US" dirty="0" smtClean="0"/>
              <a:t> </a:t>
            </a:r>
            <a:r>
              <a:rPr lang="en-US" dirty="0" err="1" smtClean="0"/>
              <a:t>jabatan</a:t>
            </a:r>
            <a:r>
              <a:rPr lang="en-US" dirty="0" smtClean="0"/>
              <a:t> </a:t>
            </a:r>
            <a:r>
              <a:rPr lang="en-US" dirty="0" err="1" smtClean="0"/>
              <a:t>Ketua</a:t>
            </a:r>
            <a:r>
              <a:rPr lang="en-US" dirty="0" smtClean="0"/>
              <a:t> </a:t>
            </a:r>
            <a:r>
              <a:rPr lang="id-ID" dirty="0" smtClean="0"/>
              <a:t>Umum</a:t>
            </a:r>
            <a:r>
              <a:rPr lang="en-US" dirty="0" smtClean="0"/>
              <a:t>, </a:t>
            </a:r>
            <a:r>
              <a:rPr lang="en-US" dirty="0" err="1" smtClean="0"/>
              <a:t>karena</a:t>
            </a:r>
            <a:r>
              <a:rPr lang="en-US" dirty="0" smtClean="0"/>
              <a:t> </a:t>
            </a:r>
            <a:r>
              <a:rPr lang="en-US" dirty="0" err="1" smtClean="0"/>
              <a:t>berhenti</a:t>
            </a:r>
            <a:r>
              <a:rPr lang="en-US" dirty="0" smtClean="0"/>
              <a:t> </a:t>
            </a:r>
            <a:r>
              <a:rPr lang="en-US" dirty="0" err="1" smtClean="0"/>
              <a:t>atau</a:t>
            </a:r>
            <a:r>
              <a:rPr lang="en-US" dirty="0" smtClean="0"/>
              <a:t> </a:t>
            </a:r>
            <a:r>
              <a:rPr lang="en-US" dirty="0" err="1" smtClean="0"/>
              <a:t>suatu</a:t>
            </a:r>
            <a:r>
              <a:rPr lang="en-US" dirty="0" smtClean="0"/>
              <a:t> </a:t>
            </a:r>
            <a:r>
              <a:rPr lang="en-US" dirty="0" err="1" smtClean="0"/>
              <a:t>hal</a:t>
            </a:r>
            <a:r>
              <a:rPr lang="en-US" dirty="0" smtClean="0"/>
              <a:t> </a:t>
            </a:r>
            <a:r>
              <a:rPr lang="en-US" dirty="0" err="1" smtClean="0"/>
              <a:t>tidak</a:t>
            </a:r>
            <a:r>
              <a:rPr lang="en-US" dirty="0" smtClean="0"/>
              <a:t> </a:t>
            </a:r>
            <a:r>
              <a:rPr lang="id-ID" dirty="0" smtClean="0"/>
              <a:t>dapat</a:t>
            </a:r>
            <a:r>
              <a:rPr lang="en-US" dirty="0" smtClean="0"/>
              <a:t> </a:t>
            </a:r>
            <a:r>
              <a:rPr lang="en-US" dirty="0" err="1" smtClean="0"/>
              <a:t>menjalankan</a:t>
            </a:r>
            <a:r>
              <a:rPr lang="en-US" dirty="0" smtClean="0"/>
              <a:t> </a:t>
            </a:r>
            <a:r>
              <a:rPr lang="en-US" dirty="0" err="1" smtClean="0"/>
              <a:t>tugasnya</a:t>
            </a:r>
            <a:r>
              <a:rPr lang="en-US" dirty="0" smtClean="0"/>
              <a:t> </a:t>
            </a:r>
            <a:r>
              <a:rPr lang="en-US" dirty="0" err="1" smtClean="0"/>
              <a:t>dalam</a:t>
            </a:r>
            <a:r>
              <a:rPr lang="en-US" dirty="0" smtClean="0"/>
              <a:t> </a:t>
            </a:r>
            <a:r>
              <a:rPr lang="en-US" dirty="0" err="1" smtClean="0"/>
              <a:t>masa</a:t>
            </a:r>
            <a:r>
              <a:rPr lang="en-US" dirty="0" smtClean="0"/>
              <a:t> </a:t>
            </a:r>
            <a:r>
              <a:rPr lang="id-ID" dirty="0" smtClean="0"/>
              <a:t>jabatannya</a:t>
            </a:r>
            <a:r>
              <a:rPr lang="en-US" dirty="0" smtClean="0"/>
              <a:t>, </a:t>
            </a:r>
            <a:r>
              <a:rPr lang="en-US" dirty="0" err="1" smtClean="0"/>
              <a:t>maka</a:t>
            </a:r>
            <a:r>
              <a:rPr lang="en-US" dirty="0" smtClean="0"/>
              <a:t> </a:t>
            </a:r>
            <a:r>
              <a:rPr lang="en-US" dirty="0" err="1" smtClean="0"/>
              <a:t>tugas</a:t>
            </a:r>
            <a:r>
              <a:rPr lang="en-US" dirty="0" smtClean="0"/>
              <a:t> </a:t>
            </a:r>
            <a:r>
              <a:rPr lang="en-US" dirty="0" err="1" smtClean="0"/>
              <a:t>dan</a:t>
            </a:r>
            <a:r>
              <a:rPr lang="en-US" dirty="0" smtClean="0"/>
              <a:t> </a:t>
            </a:r>
            <a:r>
              <a:rPr lang="en-US" dirty="0" err="1" smtClean="0"/>
              <a:t>wewenang</a:t>
            </a:r>
            <a:r>
              <a:rPr lang="en-US" dirty="0" smtClean="0"/>
              <a:t> </a:t>
            </a:r>
            <a:r>
              <a:rPr lang="id-ID" dirty="0" smtClean="0"/>
              <a:t>Ketua</a:t>
            </a:r>
            <a:r>
              <a:rPr lang="en-US" dirty="0" smtClean="0"/>
              <a:t> </a:t>
            </a:r>
            <a:r>
              <a:rPr lang="en-US" dirty="0" err="1" smtClean="0"/>
              <a:t>Umum</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dijabat</a:t>
            </a:r>
            <a:r>
              <a:rPr lang="en-US" dirty="0" smtClean="0"/>
              <a:t> </a:t>
            </a:r>
            <a:r>
              <a:rPr lang="en-US" dirty="0" err="1" smtClean="0"/>
              <a:t>oleh</a:t>
            </a:r>
            <a:r>
              <a:rPr lang="en-US" dirty="0" smtClean="0"/>
              <a:t> </a:t>
            </a:r>
            <a:r>
              <a:rPr lang="id-ID" dirty="0" smtClean="0"/>
              <a:t>salah</a:t>
            </a:r>
            <a:r>
              <a:rPr lang="en-US" dirty="0" smtClean="0"/>
              <a:t> </a:t>
            </a:r>
            <a:r>
              <a:rPr lang="en-US" dirty="0" err="1" smtClean="0"/>
              <a:t>seorang</a:t>
            </a:r>
            <a:r>
              <a:rPr lang="en-US" dirty="0" smtClean="0"/>
              <a:t> </a:t>
            </a:r>
            <a:r>
              <a:rPr lang="en-US" dirty="0" err="1" smtClean="0"/>
              <a:t>Wakil</a:t>
            </a:r>
            <a:r>
              <a:rPr lang="en-US" dirty="0" smtClean="0"/>
              <a:t> </a:t>
            </a:r>
            <a:r>
              <a:rPr lang="en-US" dirty="0" err="1" smtClean="0"/>
              <a:t>Ketua</a:t>
            </a:r>
            <a:r>
              <a:rPr lang="en-US" dirty="0" smtClean="0"/>
              <a:t>, yang </a:t>
            </a:r>
            <a:r>
              <a:rPr lang="en-US" dirty="0" err="1" smtClean="0"/>
              <a:t>dipilih</a:t>
            </a:r>
            <a:r>
              <a:rPr lang="en-US" dirty="0" smtClean="0"/>
              <a:t> </a:t>
            </a:r>
            <a:r>
              <a:rPr lang="en-US" dirty="0" err="1" smtClean="0"/>
              <a:t>di</a:t>
            </a:r>
            <a:r>
              <a:rPr lang="en-US" dirty="0" smtClean="0"/>
              <a:t> </a:t>
            </a:r>
            <a:r>
              <a:rPr lang="id-ID" dirty="0" smtClean="0"/>
              <a:t>antara</a:t>
            </a:r>
            <a:r>
              <a:rPr lang="en-US" dirty="0" smtClean="0"/>
              <a:t> </a:t>
            </a:r>
            <a:r>
              <a:rPr lang="en-US" dirty="0" err="1" smtClean="0"/>
              <a:t>para</a:t>
            </a:r>
            <a:r>
              <a:rPr lang="en-US" dirty="0" smtClean="0"/>
              <a:t> </a:t>
            </a:r>
            <a:r>
              <a:rPr lang="en-US" dirty="0" err="1" smtClean="0"/>
              <a:t>wakil</a:t>
            </a:r>
            <a:r>
              <a:rPr lang="en-US" dirty="0" smtClean="0"/>
              <a:t> </a:t>
            </a:r>
            <a:r>
              <a:rPr lang="en-US" dirty="0" err="1" smtClean="0"/>
              <a:t>ketua</a:t>
            </a:r>
            <a:r>
              <a:rPr lang="en-US" dirty="0" smtClean="0"/>
              <a:t> </a:t>
            </a:r>
            <a:r>
              <a:rPr lang="en-US" dirty="0" err="1" smtClean="0"/>
              <a:t>itu</a:t>
            </a:r>
            <a:r>
              <a:rPr lang="en-US" dirty="0" smtClean="0"/>
              <a:t> </a:t>
            </a:r>
            <a:r>
              <a:rPr lang="en-US" dirty="0" err="1" smtClean="0"/>
              <a:t>sendiri</a:t>
            </a:r>
            <a:r>
              <a:rPr lang="en-US" dirty="0" smtClean="0"/>
              <a:t> </a:t>
            </a:r>
            <a:r>
              <a:rPr lang="en-US" dirty="0" err="1" smtClean="0"/>
              <a:t>sampai</a:t>
            </a:r>
            <a:r>
              <a:rPr lang="en-US" dirty="0" smtClean="0"/>
              <a:t> </a:t>
            </a:r>
            <a:r>
              <a:rPr lang="en-US" dirty="0" err="1" smtClean="0"/>
              <a:t>saat</a:t>
            </a:r>
            <a:r>
              <a:rPr lang="en-US" dirty="0" smtClean="0"/>
              <a:t> </a:t>
            </a:r>
            <a:r>
              <a:rPr lang="en-US" dirty="0" err="1" smtClean="0"/>
              <a:t>Kongres</a:t>
            </a:r>
            <a:r>
              <a:rPr lang="en-US" dirty="0" smtClean="0"/>
              <a:t>. </a:t>
            </a:r>
          </a:p>
          <a:p>
            <a:r>
              <a:rPr lang="en-US" dirty="0" smtClean="0"/>
              <a:t>(5) </a:t>
            </a:r>
            <a:r>
              <a:rPr lang="en-US" dirty="0" err="1" smtClean="0"/>
              <a:t>Dalam</a:t>
            </a:r>
            <a:r>
              <a:rPr lang="en-US" dirty="0" smtClean="0"/>
              <a:t> </a:t>
            </a:r>
            <a:r>
              <a:rPr lang="en-US" dirty="0" err="1" smtClean="0"/>
              <a:t>melaksanakan</a:t>
            </a:r>
            <a:r>
              <a:rPr lang="en-US" dirty="0" smtClean="0"/>
              <a:t> </a:t>
            </a:r>
            <a:r>
              <a:rPr lang="en-US" dirty="0" err="1" smtClean="0"/>
              <a:t>tugasnya</a:t>
            </a:r>
            <a:r>
              <a:rPr lang="en-US" dirty="0" smtClean="0"/>
              <a:t>, </a:t>
            </a:r>
            <a:r>
              <a:rPr lang="en-US" dirty="0" err="1" smtClean="0"/>
              <a:t>Pengurus</a:t>
            </a:r>
            <a:r>
              <a:rPr lang="en-US" dirty="0" smtClean="0"/>
              <a:t> </a:t>
            </a:r>
            <a:r>
              <a:rPr lang="id-ID" dirty="0" smtClean="0"/>
              <a:t>Pusat</a:t>
            </a:r>
            <a:r>
              <a:rPr lang="en-US" dirty="0" smtClean="0"/>
              <a:t> </a:t>
            </a:r>
            <a:r>
              <a:rPr lang="en-US" dirty="0" err="1" smtClean="0"/>
              <a:t>menyusun</a:t>
            </a:r>
            <a:r>
              <a:rPr lang="en-US" dirty="0" smtClean="0"/>
              <a:t> </a:t>
            </a:r>
            <a:r>
              <a:rPr lang="en-US" dirty="0" err="1" smtClean="0"/>
              <a:t>Pedoman</a:t>
            </a:r>
            <a:r>
              <a:rPr lang="en-US" dirty="0" smtClean="0"/>
              <a:t> </a:t>
            </a:r>
            <a:r>
              <a:rPr lang="en-US" dirty="0" err="1" smtClean="0"/>
              <a:t>dan</a:t>
            </a:r>
            <a:r>
              <a:rPr lang="en-US" dirty="0" smtClean="0"/>
              <a:t> </a:t>
            </a:r>
            <a:r>
              <a:rPr lang="en-US" dirty="0" err="1" smtClean="0"/>
              <a:t>Pembagian</a:t>
            </a:r>
            <a:r>
              <a:rPr lang="en-US" dirty="0" smtClean="0"/>
              <a:t> </a:t>
            </a:r>
            <a:r>
              <a:rPr lang="id-ID" dirty="0" smtClean="0"/>
              <a:t>Tugas</a:t>
            </a:r>
            <a:r>
              <a:rPr lang="en-US" dirty="0" smtClean="0"/>
              <a:t> </a:t>
            </a:r>
            <a:r>
              <a:rPr lang="en-US" dirty="0" err="1" smtClean="0"/>
              <a:t>serta</a:t>
            </a:r>
            <a:r>
              <a:rPr lang="en-US" dirty="0" smtClean="0"/>
              <a:t> </a:t>
            </a:r>
            <a:r>
              <a:rPr lang="en-US" dirty="0" err="1" smtClean="0"/>
              <a:t>Wewenang</a:t>
            </a:r>
            <a:r>
              <a:rPr lang="en-US" dirty="0" smtClean="0"/>
              <a:t> </a:t>
            </a:r>
            <a:r>
              <a:rPr lang="en-US" dirty="0" err="1" smtClean="0"/>
              <a:t>antara</a:t>
            </a:r>
            <a:r>
              <a:rPr lang="en-US" dirty="0" smtClean="0"/>
              <a:t> </a:t>
            </a:r>
            <a:r>
              <a:rPr lang="en-US" dirty="0" err="1" smtClean="0"/>
              <a:t>anggota</a:t>
            </a:r>
            <a:r>
              <a:rPr lang="en-US" dirty="0" smtClean="0"/>
              <a:t> </a:t>
            </a:r>
            <a:r>
              <a:rPr lang="id-ID" dirty="0" smtClean="0"/>
              <a:t>Pengurus</a:t>
            </a:r>
            <a:r>
              <a:rPr lang="en-US" dirty="0" smtClean="0"/>
              <a:t> </a:t>
            </a:r>
            <a:r>
              <a:rPr lang="en-US" dirty="0" err="1" smtClean="0"/>
              <a:t>Pusat</a:t>
            </a:r>
            <a:r>
              <a:rPr lang="en-US" dirty="0" smtClean="0"/>
              <a:t>. </a:t>
            </a:r>
          </a:p>
          <a:p>
            <a:r>
              <a:rPr lang="en-US" dirty="0" smtClean="0"/>
              <a:t>(6) </a:t>
            </a:r>
            <a:r>
              <a:rPr lang="en-US" dirty="0" err="1" smtClean="0"/>
              <a:t>Ketua</a:t>
            </a:r>
            <a:r>
              <a:rPr lang="en-US" dirty="0" smtClean="0"/>
              <a:t> </a:t>
            </a:r>
            <a:r>
              <a:rPr lang="en-US" dirty="0" err="1" smtClean="0"/>
              <a:t>Umum</a:t>
            </a:r>
            <a:r>
              <a:rPr lang="en-US" dirty="0" smtClean="0"/>
              <a:t> </a:t>
            </a:r>
            <a:r>
              <a:rPr lang="en-US" dirty="0" err="1" smtClean="0"/>
              <a:t>berwenang</a:t>
            </a:r>
            <a:r>
              <a:rPr lang="en-US" dirty="0" smtClean="0"/>
              <a:t> </a:t>
            </a:r>
            <a:r>
              <a:rPr lang="en-US" dirty="0" err="1" smtClean="0"/>
              <a:t>mewakili</a:t>
            </a:r>
            <a:r>
              <a:rPr lang="en-US" dirty="0" smtClean="0"/>
              <a:t> </a:t>
            </a:r>
            <a:r>
              <a:rPr lang="en-US" dirty="0" err="1" smtClean="0"/>
              <a:t>organisasi</a:t>
            </a:r>
            <a:r>
              <a:rPr lang="en-US" dirty="0" smtClean="0"/>
              <a:t> </a:t>
            </a:r>
            <a:r>
              <a:rPr lang="en-US" dirty="0" err="1" smtClean="0"/>
              <a:t>dan</a:t>
            </a:r>
            <a:r>
              <a:rPr lang="en-US" dirty="0" smtClean="0"/>
              <a:t>/</a:t>
            </a:r>
            <a:r>
              <a:rPr lang="en-US" dirty="0" err="1" smtClean="0"/>
              <a:t>atau</a:t>
            </a:r>
            <a:r>
              <a:rPr lang="en-US" dirty="0" smtClean="0"/>
              <a:t> </a:t>
            </a:r>
            <a:r>
              <a:rPr lang="en-US" dirty="0" err="1" smtClean="0"/>
              <a:t>menunjuk</a:t>
            </a:r>
            <a:r>
              <a:rPr lang="en-US" dirty="0" smtClean="0"/>
              <a:t> </a:t>
            </a:r>
            <a:r>
              <a:rPr lang="en-US" dirty="0" err="1" smtClean="0"/>
              <a:t>anggota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Pengurus</a:t>
            </a:r>
            <a:r>
              <a:rPr lang="en-US" dirty="0" smtClean="0"/>
              <a:t> Wilayah, </a:t>
            </a:r>
            <a:r>
              <a:rPr lang="en-US" dirty="0" err="1" smtClean="0"/>
              <a:t>lembaga</a:t>
            </a:r>
            <a:r>
              <a:rPr lang="en-US" dirty="0" smtClean="0"/>
              <a:t> </a:t>
            </a:r>
            <a:r>
              <a:rPr lang="en-US" dirty="0" err="1" smtClean="0"/>
              <a:t>psikologi</a:t>
            </a:r>
            <a:r>
              <a:rPr lang="en-US" dirty="0" smtClean="0"/>
              <a:t>, </a:t>
            </a:r>
            <a:r>
              <a:rPr lang="en-US" dirty="0" err="1" smtClean="0"/>
              <a:t>dan</a:t>
            </a:r>
            <a:r>
              <a:rPr lang="en-US" dirty="0" smtClean="0"/>
              <a:t>/</a:t>
            </a:r>
            <a:r>
              <a:rPr lang="id-ID" dirty="0" smtClean="0"/>
              <a:t>atau</a:t>
            </a:r>
            <a:r>
              <a:rPr lang="en-US" dirty="0" smtClean="0"/>
              <a:t> </a:t>
            </a:r>
            <a:r>
              <a:rPr lang="en-US" dirty="0" err="1" smtClean="0"/>
              <a:t>anggota</a:t>
            </a:r>
            <a:r>
              <a:rPr lang="en-US" dirty="0" smtClean="0"/>
              <a:t> </a:t>
            </a:r>
            <a:r>
              <a:rPr lang="en-US" dirty="0" err="1" smtClean="0"/>
              <a:t>Himpsi</a:t>
            </a:r>
            <a:r>
              <a:rPr lang="en-US" dirty="0" smtClean="0"/>
              <a:t> </a:t>
            </a:r>
            <a:r>
              <a:rPr lang="en-US" dirty="0" err="1" smtClean="0"/>
              <a:t>perorangan</a:t>
            </a:r>
            <a:r>
              <a:rPr lang="en-US" dirty="0" smtClean="0"/>
              <a:t> </a:t>
            </a:r>
            <a:r>
              <a:rPr lang="en-US" dirty="0" err="1" smtClean="0"/>
              <a:t>dalam</a:t>
            </a:r>
            <a:r>
              <a:rPr lang="en-US" dirty="0" smtClean="0"/>
              <a:t> </a:t>
            </a:r>
            <a:r>
              <a:rPr lang="id-ID" dirty="0" smtClean="0"/>
              <a:t>berhubungan</a:t>
            </a:r>
            <a:r>
              <a:rPr lang="en-US" dirty="0" smtClean="0"/>
              <a:t> </a:t>
            </a:r>
            <a:r>
              <a:rPr lang="en-US" dirty="0" err="1" smtClean="0"/>
              <a:t>dengan</a:t>
            </a:r>
            <a:r>
              <a:rPr lang="en-US" dirty="0" smtClean="0"/>
              <a:t> </a:t>
            </a:r>
            <a:r>
              <a:rPr lang="en-US" dirty="0" err="1" smtClean="0"/>
              <a:t>lembaga</a:t>
            </a:r>
            <a:r>
              <a:rPr lang="en-US" dirty="0" smtClean="0"/>
              <a:t> lain </a:t>
            </a:r>
            <a:r>
              <a:rPr lang="en-US" dirty="0" err="1" smtClean="0"/>
              <a:t>atas</a:t>
            </a:r>
            <a:r>
              <a:rPr lang="en-US" dirty="0" smtClean="0"/>
              <a:t> per</a:t>
            </a:r>
            <a:r>
              <a:rPr lang="id-ID" dirty="0" smtClean="0"/>
              <a:t>setujuan</a:t>
            </a:r>
            <a:r>
              <a:rPr lang="en-US" dirty="0" smtClean="0"/>
              <a:t> </a:t>
            </a:r>
            <a:r>
              <a:rPr lang="en-US" dirty="0" err="1" smtClean="0"/>
              <a:t>rapat</a:t>
            </a:r>
            <a:r>
              <a:rPr lang="en-US" dirty="0" smtClean="0"/>
              <a:t> </a:t>
            </a:r>
            <a:r>
              <a:rPr lang="en-US" dirty="0" err="1" smtClean="0"/>
              <a:t>pengurus</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32500" lnSpcReduction="20000"/>
          </a:bodyPr>
          <a:lstStyle/>
          <a:p>
            <a:r>
              <a:rPr lang="id-ID" dirty="0" smtClean="0"/>
              <a:t>Dalam </a:t>
            </a:r>
            <a:r>
              <a:rPr lang="en-US" dirty="0" err="1" smtClean="0"/>
              <a:t>Pasal</a:t>
            </a:r>
            <a:r>
              <a:rPr lang="en-US" dirty="0" smtClean="0"/>
              <a:t> 22 </a:t>
            </a:r>
            <a:r>
              <a:rPr lang="id-ID" dirty="0" smtClean="0"/>
              <a:t>berisi tentang Persyaratan sebagai</a:t>
            </a:r>
            <a:r>
              <a:rPr lang="en-US" dirty="0" smtClean="0"/>
              <a:t> </a:t>
            </a:r>
            <a:r>
              <a:rPr lang="en-US" dirty="0" err="1" smtClean="0"/>
              <a:t>Ketua</a:t>
            </a:r>
            <a:r>
              <a:rPr lang="en-US" dirty="0" smtClean="0"/>
              <a:t> </a:t>
            </a:r>
            <a:r>
              <a:rPr lang="en-US" dirty="0" err="1" smtClean="0"/>
              <a:t>Umum</a:t>
            </a:r>
            <a:r>
              <a:rPr lang="en-US" dirty="0" smtClean="0"/>
              <a:t> </a:t>
            </a:r>
            <a:r>
              <a:rPr lang="id-ID" dirty="0" smtClean="0"/>
              <a:t>dan Ketua</a:t>
            </a:r>
            <a:r>
              <a:rPr lang="en-US" dirty="0" smtClean="0"/>
              <a:t> </a:t>
            </a:r>
            <a:r>
              <a:rPr lang="en-US" dirty="0" err="1" smtClean="0"/>
              <a:t>Umum</a:t>
            </a:r>
            <a:r>
              <a:rPr lang="en-US" dirty="0" smtClean="0"/>
              <a:t> </a:t>
            </a:r>
            <a:r>
              <a:rPr lang="en-US" dirty="0" err="1" smtClean="0"/>
              <a:t>harus</a:t>
            </a:r>
            <a:r>
              <a:rPr lang="en-US" dirty="0" smtClean="0"/>
              <a:t> </a:t>
            </a:r>
            <a:r>
              <a:rPr lang="en-US" dirty="0" err="1" smtClean="0"/>
              <a:t>memenuhi</a:t>
            </a:r>
            <a:r>
              <a:rPr lang="en-US" dirty="0" smtClean="0"/>
              <a:t> </a:t>
            </a:r>
            <a:r>
              <a:rPr lang="en-US" dirty="0" err="1" smtClean="0"/>
              <a:t>persyaratan</a:t>
            </a:r>
            <a:r>
              <a:rPr lang="en-US" dirty="0" smtClean="0"/>
              <a:t> </a:t>
            </a:r>
            <a:r>
              <a:rPr lang="id-ID" dirty="0" smtClean="0"/>
              <a:t>sebagai berikut </a:t>
            </a:r>
            <a:r>
              <a:rPr lang="en-US" dirty="0" smtClean="0"/>
              <a:t>: </a:t>
            </a:r>
          </a:p>
          <a:p>
            <a:r>
              <a:rPr lang="en-US" dirty="0" smtClean="0"/>
              <a:t>a. </a:t>
            </a:r>
            <a:r>
              <a:rPr lang="en-US" dirty="0" err="1" smtClean="0"/>
              <a:t>dicalonkan</a:t>
            </a:r>
            <a:r>
              <a:rPr lang="en-US" dirty="0" smtClean="0"/>
              <a:t> </a:t>
            </a:r>
            <a:r>
              <a:rPr lang="en-US" dirty="0" err="1" smtClean="0"/>
              <a:t>oleh</a:t>
            </a:r>
            <a:r>
              <a:rPr lang="en-US" dirty="0" smtClean="0"/>
              <a:t> </a:t>
            </a:r>
            <a:r>
              <a:rPr lang="en-US" dirty="0" err="1" smtClean="0"/>
              <a:t>Himpsi</a:t>
            </a:r>
            <a:r>
              <a:rPr lang="en-US" dirty="0" smtClean="0"/>
              <a:t> Wilayah. </a:t>
            </a:r>
          </a:p>
          <a:p>
            <a:r>
              <a:rPr lang="en-US" dirty="0" smtClean="0"/>
              <a:t>b. </a:t>
            </a:r>
            <a:r>
              <a:rPr lang="id-ID" dirty="0" smtClean="0"/>
              <a:t>Anggota</a:t>
            </a:r>
            <a:r>
              <a:rPr lang="en-US" dirty="0" smtClean="0"/>
              <a:t> </a:t>
            </a:r>
            <a:r>
              <a:rPr lang="en-US" dirty="0" err="1" smtClean="0"/>
              <a:t>Biasa</a:t>
            </a:r>
            <a:r>
              <a:rPr lang="en-US" dirty="0" smtClean="0"/>
              <a:t> </a:t>
            </a:r>
            <a:r>
              <a:rPr lang="en-US" dirty="0" err="1" smtClean="0"/>
              <a:t>dan</a:t>
            </a:r>
            <a:r>
              <a:rPr lang="en-US" dirty="0" smtClean="0"/>
              <a:t> </a:t>
            </a:r>
            <a:r>
              <a:rPr lang="en-US" dirty="0" err="1" smtClean="0"/>
              <a:t>telah</a:t>
            </a:r>
            <a:r>
              <a:rPr lang="en-US" dirty="0" smtClean="0"/>
              <a:t> </a:t>
            </a:r>
            <a:r>
              <a:rPr lang="en-US" dirty="0" err="1" smtClean="0"/>
              <a:t>membuktikan</a:t>
            </a:r>
            <a:r>
              <a:rPr lang="en-US" dirty="0" smtClean="0"/>
              <a:t> </a:t>
            </a:r>
            <a:r>
              <a:rPr lang="id-ID" dirty="0" smtClean="0"/>
              <a:t>diri</a:t>
            </a:r>
            <a:r>
              <a:rPr lang="en-US" dirty="0" smtClean="0"/>
              <a:t> </a:t>
            </a:r>
            <a:r>
              <a:rPr lang="en-US" dirty="0" err="1" smtClean="0"/>
              <a:t>dalam</a:t>
            </a:r>
            <a:r>
              <a:rPr lang="en-US" dirty="0" smtClean="0"/>
              <a:t> </a:t>
            </a:r>
            <a:r>
              <a:rPr lang="en-US" dirty="0" err="1" smtClean="0"/>
              <a:t>mengembangkan</a:t>
            </a:r>
            <a:r>
              <a:rPr lang="en-US" dirty="0" smtClean="0"/>
              <a:t> </a:t>
            </a:r>
            <a:r>
              <a:rPr lang="en-US" dirty="0" err="1" smtClean="0"/>
              <a:t>organisasi</a:t>
            </a:r>
            <a:r>
              <a:rPr lang="en-US" dirty="0" smtClean="0"/>
              <a:t> </a:t>
            </a:r>
            <a:r>
              <a:rPr lang="en-US" dirty="0" err="1" smtClean="0"/>
              <a:t>Himpsi</a:t>
            </a:r>
            <a:r>
              <a:rPr lang="en-US" dirty="0" smtClean="0"/>
              <a:t>. </a:t>
            </a:r>
          </a:p>
          <a:p>
            <a:r>
              <a:rPr lang="en-US" dirty="0" smtClean="0"/>
              <a:t>c. </a:t>
            </a:r>
            <a:r>
              <a:rPr lang="en-US" dirty="0" err="1" smtClean="0"/>
              <a:t>menjadi</a:t>
            </a:r>
            <a:r>
              <a:rPr lang="en-US" dirty="0" smtClean="0"/>
              <a:t> </a:t>
            </a:r>
            <a:r>
              <a:rPr lang="en-US" dirty="0" err="1" smtClean="0"/>
              <a:t>anggota</a:t>
            </a:r>
            <a:r>
              <a:rPr lang="en-US" dirty="0" smtClean="0"/>
              <a:t> </a:t>
            </a:r>
            <a:r>
              <a:rPr lang="en-US" dirty="0" err="1" smtClean="0"/>
              <a:t>Himpsi</a:t>
            </a:r>
            <a:r>
              <a:rPr lang="en-US" dirty="0" smtClean="0"/>
              <a:t> </a:t>
            </a:r>
            <a:r>
              <a:rPr lang="en-US" dirty="0" err="1" smtClean="0"/>
              <a:t>sekurang</a:t>
            </a:r>
            <a:r>
              <a:rPr lang="en-US" dirty="0" smtClean="0"/>
              <a:t> </a:t>
            </a:r>
            <a:r>
              <a:rPr lang="id-ID" dirty="0" smtClean="0"/>
              <a:t>kurangnya</a:t>
            </a:r>
            <a:r>
              <a:rPr lang="en-US" dirty="0" smtClean="0"/>
              <a:t> 10 (</a:t>
            </a:r>
            <a:r>
              <a:rPr lang="en-US" dirty="0" err="1" smtClean="0"/>
              <a:t>sepuluh</a:t>
            </a:r>
            <a:r>
              <a:rPr lang="en-US" dirty="0" smtClean="0"/>
              <a:t>) </a:t>
            </a:r>
            <a:r>
              <a:rPr lang="en-US" dirty="0" err="1" smtClean="0"/>
              <a:t>tahun</a:t>
            </a:r>
            <a:r>
              <a:rPr lang="en-US" dirty="0" smtClean="0"/>
              <a:t> </a:t>
            </a:r>
            <a:r>
              <a:rPr lang="en-US" dirty="0" err="1" smtClean="0"/>
              <a:t>dan</a:t>
            </a:r>
            <a:r>
              <a:rPr lang="en-US" dirty="0" smtClean="0"/>
              <a:t> per</a:t>
            </a:r>
            <a:r>
              <a:rPr lang="id-ID" dirty="0" smtClean="0"/>
              <a:t>nah</a:t>
            </a:r>
            <a:r>
              <a:rPr lang="en-US" dirty="0" smtClean="0"/>
              <a:t> </a:t>
            </a:r>
            <a:r>
              <a:rPr lang="en-US" dirty="0" err="1" smtClean="0"/>
              <a:t>menjadi</a:t>
            </a:r>
            <a:r>
              <a:rPr lang="en-US" dirty="0" smtClean="0"/>
              <a:t> </a:t>
            </a:r>
            <a:r>
              <a:rPr lang="en-US" dirty="0" err="1" smtClean="0"/>
              <a:t>Pengurus</a:t>
            </a:r>
            <a:r>
              <a:rPr lang="en-US" dirty="0" smtClean="0"/>
              <a:t> </a:t>
            </a:r>
            <a:r>
              <a:rPr lang="en-US" dirty="0" err="1" smtClean="0"/>
              <a:t>Pusat</a:t>
            </a:r>
            <a:r>
              <a:rPr lang="en-US" dirty="0" smtClean="0"/>
              <a:t>/</a:t>
            </a:r>
            <a:r>
              <a:rPr lang="en-US" dirty="0" err="1" smtClean="0"/>
              <a:t>Pengurus</a:t>
            </a:r>
            <a:r>
              <a:rPr lang="en-US" dirty="0" smtClean="0"/>
              <a:t> Wilayah/</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id-ID" dirty="0"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id-ID" dirty="0" smtClean="0"/>
              <a:t>Psikologi</a:t>
            </a:r>
            <a:r>
              <a:rPr lang="en-US" dirty="0" smtClean="0"/>
              <a:t> . </a:t>
            </a:r>
          </a:p>
          <a:p>
            <a:r>
              <a:rPr lang="en-US" dirty="0" smtClean="0"/>
              <a:t>d. </a:t>
            </a:r>
            <a:r>
              <a:rPr lang="en-US" dirty="0" err="1" smtClean="0"/>
              <a:t>tidak</a:t>
            </a:r>
            <a:r>
              <a:rPr lang="en-US" dirty="0" smtClean="0"/>
              <a:t> </a:t>
            </a:r>
            <a:r>
              <a:rPr lang="en-US" dirty="0" err="1" smtClean="0"/>
              <a:t>sedang</a:t>
            </a:r>
            <a:r>
              <a:rPr lang="en-US" dirty="0" smtClean="0"/>
              <a:t> </a:t>
            </a:r>
            <a:r>
              <a:rPr lang="en-US" dirty="0" err="1" smtClean="0"/>
              <a:t>terkena</a:t>
            </a:r>
            <a:r>
              <a:rPr lang="en-US" dirty="0" smtClean="0"/>
              <a:t> </a:t>
            </a:r>
            <a:r>
              <a:rPr lang="en-US" dirty="0" err="1" smtClean="0"/>
              <a:t>sanksi</a:t>
            </a:r>
            <a:r>
              <a:rPr lang="en-US" dirty="0" smtClean="0"/>
              <a:t> </a:t>
            </a:r>
            <a:r>
              <a:rPr lang="en-US" dirty="0" err="1" smtClean="0"/>
              <a:t>organisasi</a:t>
            </a:r>
            <a:r>
              <a:rPr lang="en-US" dirty="0" smtClean="0"/>
              <a:t>.  </a:t>
            </a:r>
          </a:p>
          <a:p>
            <a:r>
              <a:rPr lang="en-US" dirty="0" smtClean="0"/>
              <a:t>e. </a:t>
            </a:r>
            <a:r>
              <a:rPr lang="en-US" dirty="0" err="1" smtClean="0"/>
              <a:t>tidak</a:t>
            </a:r>
            <a:r>
              <a:rPr lang="en-US" dirty="0" smtClean="0"/>
              <a:t> </a:t>
            </a:r>
            <a:r>
              <a:rPr lang="en-US" dirty="0" err="1" smtClean="0"/>
              <a:t>dijatuhi</a:t>
            </a:r>
            <a:r>
              <a:rPr lang="en-US" dirty="0" smtClean="0"/>
              <a:t> </a:t>
            </a:r>
            <a:r>
              <a:rPr lang="en-US" dirty="0" err="1" smtClean="0"/>
              <a:t>hukuman</a:t>
            </a:r>
            <a:r>
              <a:rPr lang="en-US" dirty="0" smtClean="0"/>
              <a:t> </a:t>
            </a:r>
            <a:r>
              <a:rPr lang="en-US" dirty="0" err="1" smtClean="0"/>
              <a:t>pidana</a:t>
            </a:r>
            <a:r>
              <a:rPr lang="en-US" dirty="0" smtClean="0"/>
              <a:t> </a:t>
            </a:r>
            <a:r>
              <a:rPr lang="en-US" dirty="0" err="1" smtClean="0"/>
              <a:t>berda</a:t>
            </a:r>
            <a:r>
              <a:rPr lang="id-ID" dirty="0" smtClean="0"/>
              <a:t>sarkan</a:t>
            </a:r>
            <a:r>
              <a:rPr lang="en-US" dirty="0" smtClean="0"/>
              <a:t> </a:t>
            </a:r>
            <a:r>
              <a:rPr lang="en-US" dirty="0" err="1" smtClean="0"/>
              <a:t>putusan</a:t>
            </a:r>
            <a:r>
              <a:rPr lang="en-US" dirty="0" smtClean="0"/>
              <a:t> </a:t>
            </a:r>
            <a:r>
              <a:rPr lang="en-US" dirty="0" err="1" smtClean="0"/>
              <a:t>pengadilan</a:t>
            </a:r>
            <a:r>
              <a:rPr lang="en-US" dirty="0" smtClean="0"/>
              <a:t> yang </a:t>
            </a:r>
            <a:r>
              <a:rPr lang="en-US" dirty="0" err="1" smtClean="0"/>
              <a:t>telah</a:t>
            </a:r>
            <a:r>
              <a:rPr lang="en-US" dirty="0" smtClean="0"/>
              <a:t> </a:t>
            </a:r>
            <a:r>
              <a:rPr lang="id-ID" dirty="0" smtClean="0"/>
              <a:t>mendapat</a:t>
            </a:r>
            <a:r>
              <a:rPr lang="en-US" dirty="0" smtClean="0"/>
              <a:t> </a:t>
            </a:r>
            <a:r>
              <a:rPr lang="en-US" dirty="0" err="1" smtClean="0"/>
              <a:t>kekuatan</a:t>
            </a:r>
            <a:r>
              <a:rPr lang="en-US" dirty="0" smtClean="0"/>
              <a:t> </a:t>
            </a:r>
            <a:r>
              <a:rPr lang="en-US" dirty="0" err="1" smtClean="0"/>
              <a:t>hukum</a:t>
            </a:r>
            <a:r>
              <a:rPr lang="en-US" dirty="0" smtClean="0"/>
              <a:t> </a:t>
            </a:r>
            <a:r>
              <a:rPr lang="en-US" dirty="0" err="1" smtClean="0"/>
              <a:t>tetap</a:t>
            </a:r>
            <a:r>
              <a:rPr lang="en-US" dirty="0" smtClean="0"/>
              <a:t>.  </a:t>
            </a:r>
          </a:p>
          <a:p>
            <a:r>
              <a:rPr lang="en-US" dirty="0" smtClean="0"/>
              <a:t>f. </a:t>
            </a:r>
            <a:r>
              <a:rPr lang="en-US" dirty="0" err="1" smtClean="0"/>
              <a:t>memiliki</a:t>
            </a:r>
            <a:r>
              <a:rPr lang="en-US" dirty="0" smtClean="0"/>
              <a:t> </a:t>
            </a:r>
            <a:r>
              <a:rPr lang="en-US" dirty="0" err="1" smtClean="0"/>
              <a:t>integritas</a:t>
            </a:r>
            <a:r>
              <a:rPr lang="en-US" dirty="0" smtClean="0"/>
              <a:t> </a:t>
            </a:r>
            <a:r>
              <a:rPr lang="en-US" dirty="0" err="1" smtClean="0"/>
              <a:t>kepribadian</a:t>
            </a:r>
            <a:r>
              <a:rPr lang="en-US" dirty="0" smtClean="0"/>
              <a:t> </a:t>
            </a:r>
            <a:r>
              <a:rPr lang="en-US" dirty="0" err="1" smtClean="0"/>
              <a:t>secara</a:t>
            </a:r>
            <a:r>
              <a:rPr lang="en-US" dirty="0" smtClean="0"/>
              <a:t> </a:t>
            </a:r>
            <a:r>
              <a:rPr lang="en-US" dirty="0" err="1" smtClean="0"/>
              <a:t>normatif</a:t>
            </a:r>
            <a:r>
              <a:rPr lang="en-US" dirty="0" smtClean="0"/>
              <a:t>. </a:t>
            </a:r>
          </a:p>
          <a:p>
            <a:r>
              <a:rPr lang="en-US" dirty="0" smtClean="0"/>
              <a:t>g. </a:t>
            </a:r>
            <a:r>
              <a:rPr lang="en-US" dirty="0" err="1" smtClean="0"/>
              <a:t>tidak</a:t>
            </a:r>
            <a:r>
              <a:rPr lang="en-US" dirty="0" smtClean="0"/>
              <a:t> </a:t>
            </a:r>
            <a:r>
              <a:rPr lang="en-US" dirty="0" err="1" smtClean="0"/>
              <a:t>sedang</a:t>
            </a:r>
            <a:r>
              <a:rPr lang="en-US" dirty="0" smtClean="0"/>
              <a:t> </a:t>
            </a:r>
            <a:r>
              <a:rPr lang="en-US" dirty="0" err="1" smtClean="0"/>
              <a:t>menjadi</a:t>
            </a:r>
            <a:r>
              <a:rPr lang="en-US" dirty="0" smtClean="0"/>
              <a:t> </a:t>
            </a:r>
            <a:r>
              <a:rPr lang="en-US" dirty="0" err="1" smtClean="0"/>
              <a:t>pengurus</a:t>
            </a:r>
            <a:r>
              <a:rPr lang="en-US" dirty="0" smtClean="0"/>
              <a:t> </a:t>
            </a:r>
            <a:r>
              <a:rPr lang="en-US" dirty="0" err="1" smtClean="0"/>
              <a:t>organi</a:t>
            </a:r>
            <a:r>
              <a:rPr lang="id-ID" dirty="0" smtClean="0"/>
              <a:t>sasi</a:t>
            </a:r>
            <a:r>
              <a:rPr lang="en-US" dirty="0" smtClean="0"/>
              <a:t> </a:t>
            </a:r>
            <a:r>
              <a:rPr lang="en-US" dirty="0" err="1" smtClean="0"/>
              <a:t>politik</a:t>
            </a:r>
            <a:r>
              <a:rPr lang="en-US" dirty="0" smtClean="0"/>
              <a:t> </a:t>
            </a:r>
            <a:r>
              <a:rPr lang="en-US" dirty="0" err="1" smtClean="0"/>
              <a:t>mengelola</a:t>
            </a:r>
            <a:r>
              <a:rPr lang="en-US" dirty="0" smtClean="0"/>
              <a:t> </a:t>
            </a:r>
            <a:r>
              <a:rPr lang="en-US" dirty="0" err="1" smtClean="0"/>
              <a:t>organisasi</a:t>
            </a:r>
            <a:r>
              <a:rPr lang="en-US" dirty="0" smtClean="0"/>
              <a:t> </a:t>
            </a:r>
            <a:r>
              <a:rPr lang="id-ID" dirty="0" smtClean="0"/>
              <a:t>Himpsi</a:t>
            </a:r>
            <a:r>
              <a:rPr lang="en-US" dirty="0" smtClean="0"/>
              <a:t> paling </a:t>
            </a:r>
            <a:r>
              <a:rPr lang="en-US" dirty="0" err="1" smtClean="0"/>
              <a:t>sedikit</a:t>
            </a:r>
            <a:r>
              <a:rPr lang="en-US" dirty="0" smtClean="0"/>
              <a:t> 8 (</a:t>
            </a:r>
            <a:r>
              <a:rPr lang="en-US" dirty="0" err="1" smtClean="0"/>
              <a:t>delapan</a:t>
            </a:r>
            <a:r>
              <a:rPr lang="en-US" dirty="0" smtClean="0"/>
              <a:t>) </a:t>
            </a:r>
            <a:r>
              <a:rPr lang="en-US" dirty="0" err="1" smtClean="0"/>
              <a:t>tahun</a:t>
            </a:r>
            <a:r>
              <a:rPr lang="en-US" dirty="0" smtClean="0"/>
              <a:t>.  </a:t>
            </a:r>
          </a:p>
          <a:p>
            <a:r>
              <a:rPr lang="en-US" dirty="0" err="1" smtClean="0"/>
              <a:t>i</a:t>
            </a:r>
            <a:r>
              <a:rPr lang="en-US" dirty="0" smtClean="0"/>
              <a:t>. </a:t>
            </a:r>
            <a:r>
              <a:rPr lang="en-US" dirty="0" err="1" smtClean="0"/>
              <a:t>mampu</a:t>
            </a:r>
            <a:r>
              <a:rPr lang="en-US" dirty="0" smtClean="0"/>
              <a:t> </a:t>
            </a:r>
            <a:r>
              <a:rPr lang="en-US" dirty="0" err="1" smtClean="0"/>
              <a:t>menjalin</a:t>
            </a:r>
            <a:r>
              <a:rPr lang="en-US" dirty="0" smtClean="0"/>
              <a:t> </a:t>
            </a:r>
            <a:r>
              <a:rPr lang="en-US" dirty="0" err="1" smtClean="0"/>
              <a:t>hubungan</a:t>
            </a:r>
            <a:r>
              <a:rPr lang="en-US" dirty="0" smtClean="0"/>
              <a:t> </a:t>
            </a:r>
            <a:r>
              <a:rPr lang="en-US" dirty="0" err="1" smtClean="0"/>
              <a:t>luas</a:t>
            </a:r>
            <a:r>
              <a:rPr lang="en-US" dirty="0" smtClean="0"/>
              <a:t> </a:t>
            </a:r>
            <a:r>
              <a:rPr lang="en-US" dirty="0" err="1" smtClean="0"/>
              <a:t>di</a:t>
            </a:r>
            <a:r>
              <a:rPr lang="en-US" dirty="0" smtClean="0"/>
              <a:t> </a:t>
            </a:r>
            <a:r>
              <a:rPr lang="en-US" dirty="0" err="1" smtClean="0"/>
              <a:t>dalam</a:t>
            </a:r>
            <a:r>
              <a:rPr lang="en-US" dirty="0" smtClean="0"/>
              <a:t> </a:t>
            </a:r>
            <a:r>
              <a:rPr lang="en-US" dirty="0" err="1" smtClean="0"/>
              <a:t>dan</a:t>
            </a:r>
            <a:r>
              <a:rPr lang="en-US" dirty="0" smtClean="0"/>
              <a:t>/</a:t>
            </a:r>
            <a:r>
              <a:rPr lang="en-US" dirty="0" err="1" smtClean="0"/>
              <a:t>atau</a:t>
            </a:r>
            <a:r>
              <a:rPr lang="en-US" dirty="0" smtClean="0"/>
              <a:t> </a:t>
            </a:r>
            <a:r>
              <a:rPr lang="en-US" dirty="0" err="1" smtClean="0"/>
              <a:t>di</a:t>
            </a:r>
            <a:r>
              <a:rPr lang="en-US" dirty="0" smtClean="0"/>
              <a:t> </a:t>
            </a:r>
            <a:r>
              <a:rPr lang="en-US" dirty="0" err="1" smtClean="0"/>
              <a:t>luar</a:t>
            </a:r>
            <a:r>
              <a:rPr lang="en-US" dirty="0" smtClean="0"/>
              <a:t> </a:t>
            </a:r>
            <a:r>
              <a:rPr lang="en-US" dirty="0" err="1" smtClean="0"/>
              <a:t>negeri</a:t>
            </a:r>
            <a:r>
              <a:rPr lang="en-US" dirty="0" smtClean="0"/>
              <a:t>. </a:t>
            </a:r>
          </a:p>
          <a:p>
            <a:r>
              <a:rPr lang="en-US" dirty="0" smtClean="0"/>
              <a:t>j. </a:t>
            </a:r>
            <a:r>
              <a:rPr lang="en-US" dirty="0" err="1" smtClean="0"/>
              <a:t>melunasi</a:t>
            </a:r>
            <a:r>
              <a:rPr lang="en-US" dirty="0" smtClean="0"/>
              <a:t> </a:t>
            </a:r>
            <a:r>
              <a:rPr lang="en-US" dirty="0" err="1" smtClean="0"/>
              <a:t>iuran</a:t>
            </a:r>
            <a:r>
              <a:rPr lang="en-US" dirty="0" smtClean="0"/>
              <a:t> </a:t>
            </a:r>
            <a:r>
              <a:rPr lang="en-US" dirty="0" err="1" smtClean="0"/>
              <a:t>keanggotaan</a:t>
            </a:r>
            <a:r>
              <a:rPr lang="en-US" dirty="0" smtClean="0"/>
              <a:t> </a:t>
            </a:r>
            <a:r>
              <a:rPr lang="en-US" dirty="0" err="1" smtClean="0"/>
              <a:t>tanpa</a:t>
            </a:r>
            <a:r>
              <a:rPr lang="en-US" dirty="0" smtClean="0"/>
              <a:t> </a:t>
            </a:r>
            <a:r>
              <a:rPr lang="id-ID" dirty="0" smtClean="0"/>
              <a:t>terputus</a:t>
            </a:r>
            <a:r>
              <a:rPr lang="en-US" dirty="0" smtClean="0"/>
              <a:t> </a:t>
            </a:r>
            <a:r>
              <a:rPr lang="en-US" dirty="0" err="1" smtClean="0"/>
              <a:t>sejak</a:t>
            </a:r>
            <a:r>
              <a:rPr lang="en-US" dirty="0" smtClean="0"/>
              <a:t> </a:t>
            </a:r>
            <a:r>
              <a:rPr lang="en-US" dirty="0" err="1" smtClean="0"/>
              <a:t>mulai</a:t>
            </a:r>
            <a:r>
              <a:rPr lang="en-US" dirty="0" smtClean="0"/>
              <a:t> </a:t>
            </a:r>
            <a:r>
              <a:rPr lang="en-US" dirty="0" err="1" smtClean="0"/>
              <a:t>menjadi</a:t>
            </a:r>
            <a:r>
              <a:rPr lang="en-US" dirty="0" smtClean="0"/>
              <a:t> </a:t>
            </a:r>
            <a:r>
              <a:rPr lang="en-US" dirty="0" err="1" smtClean="0"/>
              <a:t>anggota</a:t>
            </a:r>
            <a:r>
              <a:rPr lang="en-US" dirty="0" smtClean="0"/>
              <a:t> </a:t>
            </a:r>
            <a:r>
              <a:rPr lang="id-ID" dirty="0" smtClean="0"/>
              <a:t>Himpsi</a:t>
            </a:r>
            <a:r>
              <a:rPr lang="en-US" dirty="0" smtClean="0"/>
              <a:t>.  </a:t>
            </a:r>
          </a:p>
          <a:p>
            <a:r>
              <a:rPr lang="en-US" dirty="0" smtClean="0"/>
              <a:t>k. </a:t>
            </a:r>
            <a:r>
              <a:rPr lang="en-US" dirty="0" err="1" smtClean="0"/>
              <a:t>menyatakan</a:t>
            </a:r>
            <a:r>
              <a:rPr lang="en-US" dirty="0" smtClean="0"/>
              <a:t> </a:t>
            </a:r>
            <a:r>
              <a:rPr lang="en-US" dirty="0" err="1" smtClean="0"/>
              <a:t>kesediaan</a:t>
            </a:r>
            <a:r>
              <a:rPr lang="en-US" dirty="0" smtClean="0"/>
              <a:t> </a:t>
            </a:r>
            <a:r>
              <a:rPr lang="en-US" dirty="0" err="1" smtClean="0"/>
              <a:t>untuk</a:t>
            </a:r>
            <a:r>
              <a:rPr lang="en-US" dirty="0" smtClean="0"/>
              <a:t> </a:t>
            </a:r>
            <a:r>
              <a:rPr lang="en-US" dirty="0" err="1" smtClean="0"/>
              <a:t>dicalonkan</a:t>
            </a:r>
            <a:r>
              <a:rPr lang="en-US" dirty="0" smtClean="0"/>
              <a:t> </a:t>
            </a:r>
            <a:r>
              <a:rPr lang="id-ID" dirty="0" smtClean="0"/>
              <a:t>dan</a:t>
            </a:r>
            <a:r>
              <a:rPr lang="en-US" dirty="0" smtClean="0"/>
              <a:t> </a:t>
            </a:r>
            <a:r>
              <a:rPr lang="en-US" dirty="0" err="1" smtClean="0"/>
              <a:t>sanggup</a:t>
            </a:r>
            <a:r>
              <a:rPr lang="en-US" dirty="0" smtClean="0"/>
              <a:t> </a:t>
            </a:r>
            <a:r>
              <a:rPr lang="en-US" dirty="0" err="1" smtClean="0"/>
              <a:t>untuk</a:t>
            </a:r>
            <a:r>
              <a:rPr lang="en-US" dirty="0" smtClean="0"/>
              <a:t> </a:t>
            </a:r>
            <a:r>
              <a:rPr lang="en-US" dirty="0" err="1" smtClean="0"/>
              <a:t>aktif</a:t>
            </a:r>
            <a:r>
              <a:rPr lang="en-US" dirty="0" smtClean="0"/>
              <a:t> </a:t>
            </a:r>
            <a:r>
              <a:rPr lang="en-US" dirty="0" err="1" smtClean="0"/>
              <a:t>dalam</a:t>
            </a:r>
            <a:r>
              <a:rPr lang="en-US" dirty="0" smtClean="0"/>
              <a:t> </a:t>
            </a:r>
            <a:r>
              <a:rPr lang="en-US" dirty="0" err="1" smtClean="0"/>
              <a:t>kepengurusan</a:t>
            </a:r>
            <a:r>
              <a:rPr lang="en-US" dirty="0" smtClean="0"/>
              <a:t>. </a:t>
            </a:r>
          </a:p>
          <a:p>
            <a:r>
              <a:rPr lang="en-US" dirty="0" smtClean="0"/>
              <a:t>l. </a:t>
            </a:r>
            <a:r>
              <a:rPr lang="en-US" dirty="0" err="1" smtClean="0"/>
              <a:t>memahami</a:t>
            </a:r>
            <a:r>
              <a:rPr lang="en-US" dirty="0" smtClean="0"/>
              <a:t> </a:t>
            </a:r>
            <a:r>
              <a:rPr lang="en-US" dirty="0" err="1" smtClean="0"/>
              <a:t>visi</a:t>
            </a:r>
            <a:r>
              <a:rPr lang="en-US" dirty="0" smtClean="0"/>
              <a:t> </a:t>
            </a:r>
            <a:r>
              <a:rPr lang="en-US" dirty="0" err="1" smtClean="0"/>
              <a:t>dan</a:t>
            </a:r>
            <a:r>
              <a:rPr lang="en-US" dirty="0" smtClean="0"/>
              <a:t> </a:t>
            </a:r>
            <a:r>
              <a:rPr lang="en-US" dirty="0" err="1" smtClean="0"/>
              <a:t>misi</a:t>
            </a:r>
            <a:r>
              <a:rPr lang="en-US" dirty="0" smtClean="0"/>
              <a:t> </a:t>
            </a:r>
            <a:r>
              <a:rPr lang="en-US" dirty="0" err="1" smtClean="0"/>
              <a:t>organisasi</a:t>
            </a:r>
            <a:r>
              <a:rPr lang="en-US" dirty="0" smtClean="0"/>
              <a:t>. </a:t>
            </a:r>
          </a:p>
          <a:p>
            <a:r>
              <a:rPr lang="en-US" dirty="0" smtClean="0"/>
              <a:t>m. </a:t>
            </a:r>
            <a:r>
              <a:rPr lang="en-US" dirty="0" err="1" smtClean="0"/>
              <a:t>hadir</a:t>
            </a:r>
            <a:r>
              <a:rPr lang="en-US" dirty="0" smtClean="0"/>
              <a:t> </a:t>
            </a:r>
            <a:r>
              <a:rPr lang="en-US" dirty="0" err="1" smtClean="0"/>
              <a:t>dan</a:t>
            </a:r>
            <a:r>
              <a:rPr lang="en-US" dirty="0" smtClean="0"/>
              <a:t> </a:t>
            </a:r>
            <a:r>
              <a:rPr lang="en-US" dirty="0" err="1" smtClean="0"/>
              <a:t>mempresentasikan</a:t>
            </a:r>
            <a:r>
              <a:rPr lang="en-US" dirty="0" smtClean="0"/>
              <a:t> Program </a:t>
            </a:r>
            <a:r>
              <a:rPr lang="id-ID" dirty="0" smtClean="0"/>
              <a:t>Kerja</a:t>
            </a:r>
            <a:r>
              <a:rPr lang="en-US" dirty="0" smtClean="0"/>
              <a:t> </a:t>
            </a:r>
            <a:r>
              <a:rPr lang="en-US" dirty="0" err="1" smtClean="0"/>
              <a:t>sebagai</a:t>
            </a:r>
            <a:r>
              <a:rPr lang="en-US" dirty="0" smtClean="0"/>
              <a:t> </a:t>
            </a:r>
            <a:r>
              <a:rPr lang="en-US" dirty="0" err="1" smtClean="0"/>
              <a:t>penjabaran</a:t>
            </a:r>
            <a:r>
              <a:rPr lang="en-US" dirty="0" smtClean="0"/>
              <a:t> </a:t>
            </a:r>
            <a:r>
              <a:rPr lang="en-US" dirty="0" err="1" smtClean="0"/>
              <a:t>Visi</a:t>
            </a:r>
            <a:r>
              <a:rPr lang="en-US" dirty="0" smtClean="0"/>
              <a:t> </a:t>
            </a:r>
            <a:r>
              <a:rPr lang="en-US" dirty="0" err="1" smtClean="0"/>
              <a:t>dan</a:t>
            </a:r>
            <a:r>
              <a:rPr lang="en-US" dirty="0" smtClean="0"/>
              <a:t> </a:t>
            </a:r>
            <a:r>
              <a:rPr lang="en-US" dirty="0" err="1" smtClean="0"/>
              <a:t>Misi</a:t>
            </a:r>
            <a:r>
              <a:rPr lang="en-US" dirty="0" smtClean="0"/>
              <a:t> </a:t>
            </a:r>
            <a:r>
              <a:rPr lang="en-US" dirty="0" err="1" smtClean="0"/>
              <a:t>Himpsi</a:t>
            </a:r>
            <a:r>
              <a:rPr lang="en-US" dirty="0" smtClean="0"/>
              <a:t>. </a:t>
            </a:r>
          </a:p>
          <a:p>
            <a:r>
              <a:rPr lang="en-US" dirty="0" smtClean="0"/>
              <a:t>n. </a:t>
            </a:r>
            <a:r>
              <a:rPr lang="en-US" dirty="0" err="1" smtClean="0"/>
              <a:t>mengucapkan</a:t>
            </a:r>
            <a:r>
              <a:rPr lang="en-US" dirty="0" smtClean="0"/>
              <a:t> </a:t>
            </a:r>
            <a:r>
              <a:rPr lang="en-US" dirty="0" err="1" smtClean="0"/>
              <a:t>Sumpah</a:t>
            </a:r>
            <a:r>
              <a:rPr lang="en-US" dirty="0" smtClean="0"/>
              <a:t>/</a:t>
            </a:r>
            <a:r>
              <a:rPr lang="en-US" dirty="0" err="1" smtClean="0"/>
              <a:t>Janji</a:t>
            </a:r>
            <a:r>
              <a:rPr lang="en-US" dirty="0" smtClean="0"/>
              <a:t> </a:t>
            </a:r>
            <a:r>
              <a:rPr lang="en-US" dirty="0" err="1" smtClean="0"/>
              <a:t>di</a:t>
            </a:r>
            <a:r>
              <a:rPr lang="en-US" dirty="0" smtClean="0"/>
              <a:t> </a:t>
            </a:r>
            <a:r>
              <a:rPr lang="en-US" dirty="0" err="1" smtClean="0"/>
              <a:t>hadapan</a:t>
            </a:r>
            <a:r>
              <a:rPr lang="en-US" dirty="0" smtClean="0"/>
              <a:t> </a:t>
            </a:r>
            <a:r>
              <a:rPr lang="id-ID" dirty="0" smtClean="0"/>
              <a:t>Kongres</a:t>
            </a:r>
            <a:r>
              <a:rPr lang="en-US" dirty="0" smtClean="0"/>
              <a:t>.</a:t>
            </a:r>
          </a:p>
          <a:p>
            <a:r>
              <a:rPr lang="en-US" dirty="0" smtClean="0"/>
              <a:t> </a:t>
            </a:r>
          </a:p>
          <a:p>
            <a:r>
              <a:rPr lang="id-ID" dirty="0" smtClean="0"/>
              <a:t>Dalam </a:t>
            </a:r>
            <a:r>
              <a:rPr lang="en-US" dirty="0" err="1" smtClean="0"/>
              <a:t>Pasal</a:t>
            </a:r>
            <a:r>
              <a:rPr lang="en-US" dirty="0" smtClean="0"/>
              <a:t> 23 </a:t>
            </a:r>
            <a:r>
              <a:rPr lang="id-ID" dirty="0" smtClean="0"/>
              <a:t>berisi tentang Naskah</a:t>
            </a:r>
            <a:r>
              <a:rPr lang="en-US" dirty="0" smtClean="0"/>
              <a:t> </a:t>
            </a:r>
            <a:r>
              <a:rPr lang="en-US" dirty="0" err="1" smtClean="0"/>
              <a:t>Sumpah</a:t>
            </a:r>
            <a:r>
              <a:rPr lang="en-US" dirty="0" smtClean="0"/>
              <a:t>/</a:t>
            </a:r>
            <a:r>
              <a:rPr lang="en-US" dirty="0" err="1" smtClean="0"/>
              <a:t>Janji</a:t>
            </a:r>
            <a:r>
              <a:rPr lang="en-US" dirty="0" smtClean="0"/>
              <a:t> </a:t>
            </a:r>
            <a:r>
              <a:rPr lang="en-US" dirty="0" err="1" smtClean="0"/>
              <a:t>Ketua</a:t>
            </a:r>
            <a:r>
              <a:rPr lang="en-US" dirty="0" smtClean="0"/>
              <a:t> </a:t>
            </a:r>
            <a:r>
              <a:rPr lang="en-US" dirty="0" err="1" smtClean="0"/>
              <a:t>Umum</a:t>
            </a:r>
            <a:r>
              <a:rPr lang="en-US" dirty="0" smtClean="0"/>
              <a:t> </a:t>
            </a:r>
            <a:r>
              <a:rPr lang="id-ID" dirty="0" smtClean="0"/>
              <a:t>sebagai berikut : </a:t>
            </a:r>
            <a:endParaRPr lang="en-US" dirty="0" smtClean="0"/>
          </a:p>
          <a:p>
            <a:r>
              <a:rPr lang="en-US" dirty="0" smtClean="0"/>
              <a:t>(1) </a:t>
            </a:r>
            <a:r>
              <a:rPr lang="en-US" dirty="0" err="1" smtClean="0"/>
              <a:t>Ketua</a:t>
            </a:r>
            <a:r>
              <a:rPr lang="en-US" dirty="0" smtClean="0"/>
              <a:t> </a:t>
            </a:r>
            <a:r>
              <a:rPr lang="en-US" dirty="0" err="1" smtClean="0"/>
              <a:t>Umum</a:t>
            </a:r>
            <a:r>
              <a:rPr lang="en-US" dirty="0" smtClean="0"/>
              <a:t> </a:t>
            </a:r>
            <a:r>
              <a:rPr lang="en-US" dirty="0" err="1" smtClean="0"/>
              <a:t>Himpsi</a:t>
            </a:r>
            <a:r>
              <a:rPr lang="en-US" dirty="0" smtClean="0"/>
              <a:t> </a:t>
            </a:r>
            <a:r>
              <a:rPr lang="en-US" dirty="0" err="1" smtClean="0"/>
              <a:t>terpilih</a:t>
            </a:r>
            <a:r>
              <a:rPr lang="en-US" dirty="0" smtClean="0"/>
              <a:t> </a:t>
            </a:r>
            <a:r>
              <a:rPr lang="en-US" dirty="0" err="1" smtClean="0"/>
              <a:t>mengangkat</a:t>
            </a:r>
            <a:r>
              <a:rPr lang="en-US" dirty="0" smtClean="0"/>
              <a:t> </a:t>
            </a:r>
            <a:r>
              <a:rPr lang="en-US" dirty="0" err="1" smtClean="0"/>
              <a:t>sumpah</a:t>
            </a:r>
            <a:r>
              <a:rPr lang="en-US" dirty="0" smtClean="0"/>
              <a:t>/</a:t>
            </a:r>
            <a:r>
              <a:rPr lang="en-US" dirty="0" err="1" smtClean="0"/>
              <a:t>janji</a:t>
            </a:r>
            <a:r>
              <a:rPr lang="en-US" dirty="0" smtClean="0"/>
              <a:t> </a:t>
            </a:r>
            <a:r>
              <a:rPr lang="en-US" dirty="0" err="1" smtClean="0"/>
              <a:t>di</a:t>
            </a:r>
            <a:r>
              <a:rPr lang="en-US" dirty="0" smtClean="0"/>
              <a:t> </a:t>
            </a:r>
            <a:r>
              <a:rPr lang="en-US" dirty="0" err="1" smtClean="0"/>
              <a:t>hadapan</a:t>
            </a:r>
            <a:r>
              <a:rPr lang="en-US" dirty="0" smtClean="0"/>
              <a:t> </a:t>
            </a:r>
            <a:r>
              <a:rPr lang="en-US" dirty="0" err="1" smtClean="0"/>
              <a:t>kongres</a:t>
            </a:r>
            <a:r>
              <a:rPr lang="en-US" dirty="0" smtClean="0"/>
              <a:t>. </a:t>
            </a:r>
          </a:p>
          <a:p>
            <a:r>
              <a:rPr lang="en-US" dirty="0" smtClean="0"/>
              <a:t>(2) </a:t>
            </a:r>
            <a:r>
              <a:rPr lang="en-US" dirty="0" err="1" smtClean="0"/>
              <a:t>Naskah</a:t>
            </a:r>
            <a:r>
              <a:rPr lang="en-US" dirty="0" smtClean="0"/>
              <a:t> </a:t>
            </a:r>
            <a:r>
              <a:rPr lang="en-US" dirty="0" err="1" smtClean="0"/>
              <a:t>Sumpah</a:t>
            </a:r>
            <a:r>
              <a:rPr lang="en-US" dirty="0" smtClean="0"/>
              <a:t>/</a:t>
            </a:r>
            <a:r>
              <a:rPr lang="en-US" dirty="0" err="1" smtClean="0"/>
              <a:t>janji</a:t>
            </a:r>
            <a:r>
              <a:rPr lang="en-US" dirty="0" smtClean="0"/>
              <a:t> </a:t>
            </a:r>
            <a:r>
              <a:rPr lang="en-US" dirty="0" err="1" smtClean="0"/>
              <a:t>Ketua</a:t>
            </a:r>
            <a:r>
              <a:rPr lang="en-US" dirty="0" smtClean="0"/>
              <a:t> </a:t>
            </a:r>
            <a:r>
              <a:rPr lang="en-US" dirty="0" err="1" smtClean="0"/>
              <a:t>Umum</a:t>
            </a:r>
            <a:r>
              <a:rPr lang="en-US" dirty="0" smtClean="0"/>
              <a:t>: </a:t>
            </a:r>
            <a:r>
              <a:rPr lang="id-ID" dirty="0" smtClean="0"/>
              <a:t>Demi</a:t>
            </a:r>
            <a:r>
              <a:rPr lang="en-US" dirty="0" smtClean="0"/>
              <a:t> Allah </a:t>
            </a:r>
            <a:r>
              <a:rPr lang="en-US" dirty="0" err="1" smtClean="0"/>
              <a:t>Saya</a:t>
            </a:r>
            <a:r>
              <a:rPr lang="en-US" dirty="0" smtClean="0"/>
              <a:t> </a:t>
            </a:r>
            <a:r>
              <a:rPr lang="en-US" dirty="0" err="1" smtClean="0"/>
              <a:t>bersumpah</a:t>
            </a:r>
            <a:r>
              <a:rPr lang="en-US" dirty="0" smtClean="0"/>
              <a:t>/</a:t>
            </a:r>
            <a:r>
              <a:rPr lang="en-US" dirty="0" err="1" smtClean="0"/>
              <a:t>Saya</a:t>
            </a:r>
            <a:r>
              <a:rPr lang="en-US" dirty="0" smtClean="0"/>
              <a:t> </a:t>
            </a:r>
            <a:r>
              <a:rPr lang="en-US" dirty="0" err="1" smtClean="0"/>
              <a:t>berjanji</a:t>
            </a:r>
            <a:r>
              <a:rPr lang="en-US" dirty="0" smtClean="0"/>
              <a:t> de</a:t>
            </a:r>
            <a:r>
              <a:rPr lang="id-ID" dirty="0" smtClean="0"/>
              <a:t>ngan</a:t>
            </a:r>
            <a:r>
              <a:rPr lang="en-US" dirty="0" smtClean="0"/>
              <a:t> </a:t>
            </a:r>
            <a:r>
              <a:rPr lang="en-US" dirty="0" err="1" smtClean="0"/>
              <a:t>sungguh-sungguh</a:t>
            </a:r>
            <a:r>
              <a:rPr lang="en-US" dirty="0" smtClean="0"/>
              <a:t>, </a:t>
            </a:r>
            <a:r>
              <a:rPr lang="en-US" dirty="0" err="1" smtClean="0"/>
              <a:t>bahwa</a:t>
            </a:r>
            <a:r>
              <a:rPr lang="en-US" dirty="0" smtClean="0"/>
              <a:t> </a:t>
            </a:r>
            <a:r>
              <a:rPr lang="en-US" dirty="0" err="1" smtClean="0"/>
              <a:t>Saya</a:t>
            </a:r>
            <a:r>
              <a:rPr lang="en-US" dirty="0" smtClean="0"/>
              <a:t> </a:t>
            </a:r>
            <a:r>
              <a:rPr lang="en-US" dirty="0" err="1" smtClean="0"/>
              <a:t>untuk</a:t>
            </a:r>
            <a:r>
              <a:rPr lang="en-US" dirty="0" smtClean="0"/>
              <a:t> </a:t>
            </a:r>
            <a:r>
              <a:rPr lang="id-ID" dirty="0" smtClean="0"/>
              <a:t>menjadi</a:t>
            </a:r>
            <a:r>
              <a:rPr lang="en-US" dirty="0" smtClean="0"/>
              <a:t> </a:t>
            </a:r>
            <a:r>
              <a:rPr lang="en-US" dirty="0" err="1" smtClean="0"/>
              <a:t>Ketua</a:t>
            </a:r>
            <a:r>
              <a:rPr lang="en-US" dirty="0" smtClean="0"/>
              <a:t> </a:t>
            </a:r>
            <a:r>
              <a:rPr lang="en-US" dirty="0" err="1" smtClean="0"/>
              <a:t>Umum</a:t>
            </a:r>
            <a:r>
              <a:rPr lang="en-US" dirty="0" smtClean="0"/>
              <a:t> </a:t>
            </a:r>
            <a:r>
              <a:rPr lang="en-US" dirty="0" err="1" smtClean="0"/>
              <a:t>Himpsi</a:t>
            </a:r>
            <a:r>
              <a:rPr lang="en-US" dirty="0" smtClean="0"/>
              <a:t> </a:t>
            </a:r>
            <a:r>
              <a:rPr lang="en-US" dirty="0" err="1" smtClean="0"/>
              <a:t>langsung</a:t>
            </a:r>
            <a:r>
              <a:rPr lang="en-US" dirty="0" smtClean="0"/>
              <a:t> </a:t>
            </a:r>
            <a:r>
              <a:rPr lang="en-US" dirty="0" err="1" smtClean="0"/>
              <a:t>atau</a:t>
            </a:r>
            <a:r>
              <a:rPr lang="en-US" dirty="0" smtClean="0"/>
              <a:t> </a:t>
            </a:r>
            <a:r>
              <a:rPr lang="en-US" dirty="0" err="1" smtClean="0"/>
              <a:t>tidak</a:t>
            </a:r>
            <a:r>
              <a:rPr lang="en-US" dirty="0" smtClean="0"/>
              <a:t> </a:t>
            </a:r>
            <a:r>
              <a:rPr lang="en-US" dirty="0" err="1" smtClean="0"/>
              <a:t>langsung</a:t>
            </a:r>
            <a:r>
              <a:rPr lang="en-US" dirty="0" smtClean="0"/>
              <a:t>, </a:t>
            </a:r>
            <a:r>
              <a:rPr lang="en-US" dirty="0" err="1" smtClean="0"/>
              <a:t>dengan</a:t>
            </a:r>
            <a:r>
              <a:rPr lang="en-US" dirty="0" smtClean="0"/>
              <a:t> </a:t>
            </a:r>
            <a:r>
              <a:rPr lang="en-US" dirty="0" err="1" smtClean="0"/>
              <a:t>nama</a:t>
            </a:r>
            <a:r>
              <a:rPr lang="en-US" dirty="0" smtClean="0"/>
              <a:t> </a:t>
            </a:r>
            <a:r>
              <a:rPr lang="en-US" dirty="0" err="1" smtClean="0"/>
              <a:t>atau</a:t>
            </a:r>
            <a:r>
              <a:rPr lang="en-US" dirty="0" smtClean="0"/>
              <a:t> </a:t>
            </a:r>
            <a:r>
              <a:rPr lang="en-US" dirty="0" err="1" smtClean="0"/>
              <a:t>dalih</a:t>
            </a:r>
            <a:r>
              <a:rPr lang="en-US" dirty="0" smtClean="0"/>
              <a:t> </a:t>
            </a:r>
            <a:r>
              <a:rPr lang="id-ID" dirty="0" smtClean="0"/>
              <a:t>apapun</a:t>
            </a:r>
            <a:r>
              <a:rPr lang="en-US" dirty="0" smtClean="0"/>
              <a:t> </a:t>
            </a:r>
            <a:r>
              <a:rPr lang="en-US" dirty="0" err="1" smtClean="0"/>
              <a:t>tidak</a:t>
            </a:r>
            <a:r>
              <a:rPr lang="en-US" dirty="0" smtClean="0"/>
              <a:t> </a:t>
            </a:r>
            <a:r>
              <a:rPr lang="en-US" dirty="0" err="1" smtClean="0"/>
              <a:t>memberikan</a:t>
            </a:r>
            <a:r>
              <a:rPr lang="en-US" dirty="0" smtClean="0"/>
              <a:t> </a:t>
            </a:r>
            <a:r>
              <a:rPr lang="en-US" dirty="0" err="1" smtClean="0"/>
              <a:t>atau</a:t>
            </a:r>
            <a:r>
              <a:rPr lang="en-US" dirty="0" smtClean="0"/>
              <a:t> </a:t>
            </a:r>
            <a:r>
              <a:rPr lang="en-US" dirty="0" err="1" smtClean="0"/>
              <a:t>menjanjikan</a:t>
            </a:r>
            <a:r>
              <a:rPr lang="en-US" dirty="0" smtClean="0"/>
              <a:t> </a:t>
            </a:r>
            <a:r>
              <a:rPr lang="id-ID" dirty="0" smtClean="0"/>
              <a:t>apapun</a:t>
            </a:r>
            <a:r>
              <a:rPr lang="en-US" dirty="0" smtClean="0"/>
              <a:t> </a:t>
            </a:r>
            <a:r>
              <a:rPr lang="en-US" dirty="0" err="1" smtClean="0"/>
              <a:t>ataupun</a:t>
            </a:r>
            <a:r>
              <a:rPr lang="en-US" dirty="0" smtClean="0"/>
              <a:t> </a:t>
            </a:r>
            <a:r>
              <a:rPr lang="en-US" dirty="0" err="1" smtClean="0"/>
              <a:t>sesuatu</a:t>
            </a:r>
            <a:r>
              <a:rPr lang="en-US" dirty="0" smtClean="0"/>
              <a:t> yang </a:t>
            </a:r>
            <a:r>
              <a:rPr lang="en-US" dirty="0" err="1" smtClean="0"/>
              <a:t>bertentangan</a:t>
            </a:r>
            <a:r>
              <a:rPr lang="en-US" dirty="0" smtClean="0"/>
              <a:t> </a:t>
            </a:r>
            <a:r>
              <a:rPr lang="id-ID" dirty="0" smtClean="0"/>
              <a:t>dengan</a:t>
            </a:r>
            <a:r>
              <a:rPr lang="en-US" dirty="0" smtClean="0"/>
              <a:t> </a:t>
            </a:r>
            <a:r>
              <a:rPr lang="en-US" dirty="0" err="1" smtClean="0"/>
              <a:t>Kode</a:t>
            </a:r>
            <a:r>
              <a:rPr lang="en-US" dirty="0" smtClean="0"/>
              <a:t> </a:t>
            </a:r>
            <a:r>
              <a:rPr lang="en-US" dirty="0" err="1" smtClean="0"/>
              <a:t>Etik</a:t>
            </a:r>
            <a:r>
              <a:rPr lang="en-US" dirty="0" smtClean="0"/>
              <a:t> </a:t>
            </a:r>
            <a:r>
              <a:rPr lang="en-US" dirty="0" err="1" smtClean="0"/>
              <a:t>Psikologi</a:t>
            </a:r>
            <a:r>
              <a:rPr lang="en-US" dirty="0" smtClean="0"/>
              <a:t>. </a:t>
            </a:r>
            <a:r>
              <a:rPr lang="id-ID" dirty="0" smtClean="0"/>
              <a:t>Saya</a:t>
            </a:r>
            <a:r>
              <a:rPr lang="en-US" dirty="0" smtClean="0"/>
              <a:t> </a:t>
            </a:r>
            <a:r>
              <a:rPr lang="en-US" dirty="0" err="1" smtClean="0"/>
              <a:t>bersumpah</a:t>
            </a:r>
            <a:r>
              <a:rPr lang="en-US" dirty="0" smtClean="0"/>
              <a:t>/</a:t>
            </a:r>
            <a:r>
              <a:rPr lang="en-US" dirty="0" err="1" smtClean="0"/>
              <a:t>berjanji</a:t>
            </a:r>
            <a:r>
              <a:rPr lang="en-US" dirty="0" smtClean="0"/>
              <a:t> </a:t>
            </a:r>
            <a:r>
              <a:rPr lang="en-US" dirty="0" err="1" smtClean="0"/>
              <a:t>bahwa</a:t>
            </a:r>
            <a:r>
              <a:rPr lang="en-US" dirty="0" smtClean="0"/>
              <a:t> </a:t>
            </a:r>
            <a:r>
              <a:rPr lang="en-US" dirty="0" err="1" smtClean="0"/>
              <a:t>Saya</a:t>
            </a:r>
            <a:r>
              <a:rPr lang="en-US" dirty="0" smtClean="0"/>
              <a:t> </a:t>
            </a:r>
            <a:r>
              <a:rPr lang="en-US" dirty="0" err="1" smtClean="0"/>
              <a:t>untuk</a:t>
            </a:r>
            <a:r>
              <a:rPr lang="en-US" dirty="0" smtClean="0"/>
              <a:t> </a:t>
            </a:r>
            <a:r>
              <a:rPr lang="en-US" dirty="0" err="1" smtClean="0"/>
              <a:t>melakukan</a:t>
            </a:r>
            <a:r>
              <a:rPr lang="en-US" dirty="0" smtClean="0"/>
              <a:t> </a:t>
            </a:r>
            <a:r>
              <a:rPr lang="en-US" dirty="0" err="1" smtClean="0"/>
              <a:t>atau</a:t>
            </a:r>
            <a:r>
              <a:rPr lang="en-US" dirty="0" smtClean="0"/>
              <a:t> </a:t>
            </a:r>
            <a:r>
              <a:rPr lang="en-US" dirty="0" err="1" smtClean="0"/>
              <a:t>tidak</a:t>
            </a:r>
            <a:r>
              <a:rPr lang="en-US" dirty="0" smtClean="0"/>
              <a:t> </a:t>
            </a:r>
            <a:r>
              <a:rPr lang="en-US" dirty="0" err="1" smtClean="0"/>
              <a:t>melakukan</a:t>
            </a:r>
            <a:r>
              <a:rPr lang="en-US" dirty="0" smtClean="0"/>
              <a:t>, </a:t>
            </a:r>
            <a:r>
              <a:rPr lang="en-US" dirty="0" err="1" smtClean="0"/>
              <a:t>tiada</a:t>
            </a:r>
            <a:r>
              <a:rPr lang="en-US" dirty="0" smtClean="0"/>
              <a:t> </a:t>
            </a:r>
            <a:r>
              <a:rPr lang="id-ID" dirty="0" smtClean="0"/>
              <a:t>sekali-kali</a:t>
            </a:r>
            <a:r>
              <a:rPr lang="en-US" dirty="0" smtClean="0"/>
              <a:t> </a:t>
            </a:r>
            <a:r>
              <a:rPr lang="en-US" dirty="0" err="1" smtClean="0"/>
              <a:t>akan</a:t>
            </a:r>
            <a:r>
              <a:rPr lang="en-US" dirty="0" smtClean="0"/>
              <a:t> </a:t>
            </a:r>
            <a:r>
              <a:rPr lang="en-US" dirty="0" err="1" smtClean="0"/>
              <a:t>menerima</a:t>
            </a:r>
            <a:r>
              <a:rPr lang="en-US" dirty="0" smtClean="0"/>
              <a:t> </a:t>
            </a:r>
            <a:r>
              <a:rPr lang="en-US" dirty="0" err="1" smtClean="0"/>
              <a:t>langsung</a:t>
            </a:r>
            <a:r>
              <a:rPr lang="en-US" dirty="0" smtClean="0"/>
              <a:t> </a:t>
            </a:r>
            <a:r>
              <a:rPr lang="en-US" dirty="0" err="1" smtClean="0"/>
              <a:t>atau</a:t>
            </a:r>
            <a:r>
              <a:rPr lang="en-US" dirty="0" smtClean="0"/>
              <a:t> </a:t>
            </a:r>
            <a:r>
              <a:rPr lang="id-ID" dirty="0" smtClean="0"/>
              <a:t>tidak</a:t>
            </a:r>
            <a:r>
              <a:rPr lang="en-US" dirty="0" smtClean="0"/>
              <a:t> </a:t>
            </a:r>
            <a:r>
              <a:rPr lang="en-US" dirty="0" err="1" smtClean="0"/>
              <a:t>langsung</a:t>
            </a:r>
            <a:r>
              <a:rPr lang="en-US" dirty="0" smtClean="0"/>
              <a:t> </a:t>
            </a:r>
            <a:r>
              <a:rPr lang="en-US" dirty="0" err="1" smtClean="0"/>
              <a:t>dari</a:t>
            </a:r>
            <a:r>
              <a:rPr lang="en-US" dirty="0" smtClean="0"/>
              <a:t> </a:t>
            </a:r>
            <a:r>
              <a:rPr lang="en-US" dirty="0" err="1" smtClean="0"/>
              <a:t>siapapun</a:t>
            </a:r>
            <a:r>
              <a:rPr lang="en-US" dirty="0" smtClean="0"/>
              <a:t> </a:t>
            </a:r>
            <a:r>
              <a:rPr lang="en-US" dirty="0" err="1" smtClean="0"/>
              <a:t>juga</a:t>
            </a:r>
            <a:r>
              <a:rPr lang="en-US" dirty="0" smtClean="0"/>
              <a:t> </a:t>
            </a:r>
            <a:r>
              <a:rPr lang="en-US" dirty="0" err="1" smtClean="0"/>
              <a:t>sesuatu</a:t>
            </a:r>
            <a:r>
              <a:rPr lang="en-US" dirty="0" smtClean="0"/>
              <a:t> </a:t>
            </a:r>
            <a:r>
              <a:rPr lang="id-ID" dirty="0" smtClean="0"/>
              <a:t>janji</a:t>
            </a:r>
            <a:r>
              <a:rPr lang="en-US" dirty="0" smtClean="0"/>
              <a:t> </a:t>
            </a:r>
            <a:r>
              <a:rPr lang="en-US" dirty="0" err="1" smtClean="0"/>
              <a:t>atau</a:t>
            </a:r>
            <a:r>
              <a:rPr lang="en-US" dirty="0" smtClean="0"/>
              <a:t> </a:t>
            </a:r>
            <a:r>
              <a:rPr lang="en-US" dirty="0" err="1" smtClean="0"/>
              <a:t>pemberian</a:t>
            </a:r>
            <a:r>
              <a:rPr lang="en-US" dirty="0" smtClean="0"/>
              <a:t>. </a:t>
            </a:r>
            <a:r>
              <a:rPr lang="id-ID" dirty="0" smtClean="0"/>
              <a:t>Saya</a:t>
            </a:r>
            <a:r>
              <a:rPr lang="en-US" dirty="0" smtClean="0"/>
              <a:t> </a:t>
            </a:r>
            <a:r>
              <a:rPr lang="en-US" dirty="0" err="1" smtClean="0"/>
              <a:t>bersumpah</a:t>
            </a:r>
            <a:r>
              <a:rPr lang="en-US" dirty="0" smtClean="0"/>
              <a:t>/</a:t>
            </a:r>
            <a:r>
              <a:rPr lang="en-US" dirty="0" err="1" smtClean="0"/>
              <a:t>berjanji</a:t>
            </a:r>
            <a:r>
              <a:rPr lang="en-US" dirty="0" smtClean="0"/>
              <a:t> </a:t>
            </a:r>
            <a:r>
              <a:rPr lang="en-US" dirty="0" err="1" smtClean="0"/>
              <a:t>akan</a:t>
            </a:r>
            <a:r>
              <a:rPr lang="en-US" dirty="0" smtClean="0"/>
              <a:t> </a:t>
            </a:r>
            <a:r>
              <a:rPr lang="en-US" dirty="0" err="1" smtClean="0"/>
              <a:t>memenuhi</a:t>
            </a:r>
            <a:r>
              <a:rPr lang="en-US" dirty="0" smtClean="0"/>
              <a:t> </a:t>
            </a:r>
            <a:r>
              <a:rPr lang="id-ID" dirty="0" smtClean="0"/>
              <a:t>kewajiban</a:t>
            </a:r>
            <a:r>
              <a:rPr lang="en-US" dirty="0" smtClean="0"/>
              <a:t> </a:t>
            </a:r>
            <a:r>
              <a:rPr lang="en-US" dirty="0" err="1" smtClean="0"/>
              <a:t>sebagai</a:t>
            </a:r>
            <a:r>
              <a:rPr lang="en-US" dirty="0" smtClean="0"/>
              <a:t> </a:t>
            </a:r>
            <a:r>
              <a:rPr lang="en-US" dirty="0" err="1" smtClean="0"/>
              <a:t>Ketua</a:t>
            </a:r>
            <a:r>
              <a:rPr lang="en-US" dirty="0" smtClean="0"/>
              <a:t> </a:t>
            </a:r>
            <a:r>
              <a:rPr lang="en-US" dirty="0" err="1" smtClean="0"/>
              <a:t>Umum</a:t>
            </a:r>
            <a:r>
              <a:rPr lang="en-US" dirty="0" smtClean="0"/>
              <a:t> </a:t>
            </a:r>
            <a:r>
              <a:rPr lang="en-US" dirty="0" err="1" smtClean="0"/>
              <a:t>dengan</a:t>
            </a:r>
            <a:r>
              <a:rPr lang="en-US" dirty="0" smtClean="0"/>
              <a:t> </a:t>
            </a:r>
            <a:r>
              <a:rPr lang="id-ID" dirty="0" smtClean="0"/>
              <a:t>sebaik-baiknya</a:t>
            </a:r>
            <a:r>
              <a:rPr lang="en-US" dirty="0" smtClean="0"/>
              <a:t>, </a:t>
            </a:r>
            <a:r>
              <a:rPr lang="en-US" dirty="0" err="1" smtClean="0"/>
              <a:t>memegang</a:t>
            </a:r>
            <a:r>
              <a:rPr lang="en-US" dirty="0" smtClean="0"/>
              <a:t> </a:t>
            </a:r>
            <a:r>
              <a:rPr lang="en-US" dirty="0" err="1" smtClean="0"/>
              <a:t>teguh</a:t>
            </a:r>
            <a:r>
              <a:rPr lang="en-US" dirty="0" smtClean="0"/>
              <a:t> </a:t>
            </a:r>
            <a:r>
              <a:rPr lang="en-US" dirty="0" err="1" smtClean="0"/>
              <a:t>ketentuan</a:t>
            </a:r>
            <a:r>
              <a:rPr lang="en-US" dirty="0" smtClean="0"/>
              <a:t> </a:t>
            </a:r>
            <a:r>
              <a:rPr lang="id-ID" dirty="0" smtClean="0"/>
              <a:t>Organisasi</a:t>
            </a:r>
            <a:r>
              <a:rPr lang="en-US" dirty="0" smtClean="0"/>
              <a:t> </a:t>
            </a:r>
            <a:r>
              <a:rPr lang="en-US" dirty="0" err="1" smtClean="0"/>
              <a:t>dan</a:t>
            </a:r>
            <a:r>
              <a:rPr lang="en-US" dirty="0" smtClean="0"/>
              <a:t> </a:t>
            </a:r>
            <a:r>
              <a:rPr lang="en-US" dirty="0" err="1" smtClean="0"/>
              <a:t>Etika</a:t>
            </a:r>
            <a:r>
              <a:rPr lang="en-US" dirty="0" smtClean="0"/>
              <a:t> </a:t>
            </a:r>
            <a:r>
              <a:rPr lang="en-US" dirty="0" err="1" smtClean="0"/>
              <a:t>Profesi</a:t>
            </a:r>
            <a:r>
              <a:rPr lang="en-US" dirty="0" smtClean="0"/>
              <a:t> </a:t>
            </a:r>
            <a:r>
              <a:rPr lang="en-US" dirty="0" err="1" smtClean="0"/>
              <a:t>dengan</a:t>
            </a:r>
            <a:r>
              <a:rPr lang="en-US" dirty="0" smtClean="0"/>
              <a:t> </a:t>
            </a:r>
            <a:r>
              <a:rPr lang="en-US" dirty="0" err="1" smtClean="0"/>
              <a:t>selurus</a:t>
            </a:r>
            <a:r>
              <a:rPr lang="en-US" dirty="0" smtClean="0"/>
              <a:t> </a:t>
            </a:r>
            <a:r>
              <a:rPr lang="id-ID" dirty="0" smtClean="0"/>
              <a:t>lurusnya</a:t>
            </a:r>
            <a:r>
              <a:rPr lang="en-US" dirty="0" smtClean="0"/>
              <a:t>, </a:t>
            </a:r>
            <a:r>
              <a:rPr lang="en-US" dirty="0" err="1" smtClean="0"/>
              <a:t>dalam</a:t>
            </a:r>
            <a:r>
              <a:rPr lang="en-US" dirty="0" smtClean="0"/>
              <a:t> </a:t>
            </a:r>
            <a:r>
              <a:rPr lang="en-US" dirty="0" err="1" smtClean="0"/>
              <a:t>ikatan</a:t>
            </a:r>
            <a:r>
              <a:rPr lang="en-US" dirty="0" smtClean="0"/>
              <a:t> yang </a:t>
            </a:r>
            <a:r>
              <a:rPr lang="en-US" dirty="0" err="1" smtClean="0"/>
              <a:t>sungguh</a:t>
            </a:r>
            <a:r>
              <a:rPr lang="en-US" dirty="0" smtClean="0"/>
              <a:t>-sung</a:t>
            </a:r>
            <a:r>
              <a:rPr lang="id-ID" dirty="0" smtClean="0"/>
              <a:t>guh</a:t>
            </a:r>
            <a:r>
              <a:rPr lang="en-US" dirty="0" smtClean="0"/>
              <a:t> </a:t>
            </a:r>
            <a:r>
              <a:rPr lang="en-US" dirty="0" err="1" smtClean="0"/>
              <a:t>untuk</a:t>
            </a:r>
            <a:r>
              <a:rPr lang="en-US" dirty="0" smtClean="0"/>
              <a:t> </a:t>
            </a:r>
            <a:r>
              <a:rPr lang="en-US" dirty="0" err="1" smtClean="0"/>
              <a:t>mendorong</a:t>
            </a:r>
            <a:r>
              <a:rPr lang="en-US" dirty="0" smtClean="0"/>
              <a:t> </a:t>
            </a:r>
            <a:r>
              <a:rPr lang="en-US" dirty="0" err="1" smtClean="0"/>
              <a:t>organisasi</a:t>
            </a:r>
            <a:r>
              <a:rPr lang="en-US" dirty="0" smtClean="0"/>
              <a:t> </a:t>
            </a:r>
            <a:r>
              <a:rPr lang="en-US" dirty="0" err="1" smtClean="0"/>
              <a:t>bagi</a:t>
            </a:r>
            <a:r>
              <a:rPr lang="en-US" dirty="0" smtClean="0"/>
              <a:t> </a:t>
            </a:r>
            <a:r>
              <a:rPr lang="en-US" dirty="0" err="1" smtClean="0"/>
              <a:t>ke</a:t>
            </a:r>
            <a:r>
              <a:rPr lang="id-ID" dirty="0" smtClean="0"/>
              <a:t>pentingan</a:t>
            </a:r>
            <a:r>
              <a:rPr lang="en-US" dirty="0" smtClean="0"/>
              <a:t> </a:t>
            </a:r>
            <a:r>
              <a:rPr lang="en-US" dirty="0" err="1" smtClean="0"/>
              <a:t>keilmuwan</a:t>
            </a:r>
            <a:r>
              <a:rPr lang="en-US" dirty="0" smtClean="0"/>
              <a:t> </a:t>
            </a:r>
            <a:r>
              <a:rPr lang="en-US" dirty="0" err="1" smtClean="0"/>
              <a:t>dan</a:t>
            </a:r>
            <a:r>
              <a:rPr lang="en-US" dirty="0" smtClean="0"/>
              <a:t> </a:t>
            </a:r>
            <a:r>
              <a:rPr lang="en-US" dirty="0" err="1" smtClean="0"/>
              <a:t>kemanusiaan</a:t>
            </a:r>
            <a:r>
              <a:rPr lang="en-US" dirty="0" smtClean="0"/>
              <a:t> </a:t>
            </a:r>
            <a:r>
              <a:rPr lang="en-US" dirty="0" err="1" smtClean="0"/>
              <a:t>pada</a:t>
            </a:r>
            <a:r>
              <a:rPr lang="en-US" dirty="0" smtClean="0"/>
              <a:t> </a:t>
            </a:r>
            <a:r>
              <a:rPr lang="id-ID" dirty="0" smtClean="0"/>
              <a:t>nusa</a:t>
            </a:r>
            <a:r>
              <a:rPr lang="en-US" dirty="0" smtClean="0"/>
              <a:t>, </a:t>
            </a:r>
            <a:r>
              <a:rPr lang="en-US" dirty="0" err="1" smtClean="0"/>
              <a:t>bangsa</a:t>
            </a:r>
            <a:r>
              <a:rPr lang="en-US" dirty="0" smtClean="0"/>
              <a:t>, </a:t>
            </a:r>
            <a:r>
              <a:rPr lang="en-US" dirty="0" err="1" smtClean="0"/>
              <a:t>dan</a:t>
            </a:r>
            <a:r>
              <a:rPr lang="en-US" dirty="0" smtClean="0"/>
              <a:t> tanah air </a:t>
            </a:r>
            <a:r>
              <a:rPr lang="en-US" dirty="0" err="1" smtClean="0"/>
              <a:t>Republik</a:t>
            </a:r>
            <a:r>
              <a:rPr lang="en-US" dirty="0" smtClean="0"/>
              <a:t> Indonesia </a:t>
            </a:r>
            <a:r>
              <a:rPr lang="id-ID" dirty="0" smtClean="0"/>
              <a:t>berdasarkan</a:t>
            </a:r>
            <a:r>
              <a:rPr lang="en-US" dirty="0" smtClean="0"/>
              <a:t> </a:t>
            </a:r>
            <a:r>
              <a:rPr lang="en-US" dirty="0" err="1" smtClean="0"/>
              <a:t>Pancasila</a:t>
            </a:r>
            <a:r>
              <a:rPr lang="en-US" dirty="0" smtClean="0"/>
              <a:t> </a:t>
            </a:r>
            <a:r>
              <a:rPr lang="en-US" dirty="0" err="1" smtClean="0"/>
              <a:t>dan</a:t>
            </a:r>
            <a:r>
              <a:rPr lang="en-US" dirty="0" smtClean="0"/>
              <a:t> </a:t>
            </a:r>
            <a:r>
              <a:rPr lang="en-US" dirty="0" err="1" smtClean="0"/>
              <a:t>Undang-Undang</a:t>
            </a:r>
            <a:r>
              <a:rPr lang="en-US" dirty="0" smtClean="0"/>
              <a:t> </a:t>
            </a:r>
            <a:r>
              <a:rPr lang="id-ID" dirty="0" smtClean="0"/>
              <a:t>Dasar</a:t>
            </a:r>
            <a:r>
              <a:rPr lang="en-US" dirty="0" smtClean="0"/>
              <a:t> Negara </a:t>
            </a:r>
            <a:r>
              <a:rPr lang="en-US" dirty="0" err="1" smtClean="0"/>
              <a:t>Republik</a:t>
            </a:r>
            <a:r>
              <a:rPr lang="en-US" dirty="0" smtClean="0"/>
              <a:t> Indonesia </a:t>
            </a:r>
            <a:r>
              <a:rPr lang="en-US" dirty="0" err="1" smtClean="0"/>
              <a:t>Tahun</a:t>
            </a:r>
            <a:r>
              <a:rPr lang="en-US" dirty="0" smtClean="0"/>
              <a:t> 1945.</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smtClean="0"/>
              <a:t>Pada bab ini merupakan penjelasan tentang persyaratan untuk mengisi beberapa jabatan perangkat penyelenggara di tingkat pusat antara lain seperti </a:t>
            </a:r>
            <a:r>
              <a:rPr lang="en-US" dirty="0" err="1" smtClean="0"/>
              <a:t>Pengurus</a:t>
            </a:r>
            <a:r>
              <a:rPr lang="en-US" dirty="0" smtClean="0"/>
              <a:t> </a:t>
            </a:r>
            <a:r>
              <a:rPr lang="en-US" dirty="0" err="1" smtClean="0"/>
              <a:t>Pusat</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Pengurus</a:t>
            </a:r>
            <a:r>
              <a:rPr lang="en-US" dirty="0" smtClean="0"/>
              <a:t> </a:t>
            </a:r>
            <a:r>
              <a:rPr lang="en-US" dirty="0" err="1" smtClean="0"/>
              <a:t>inti</a:t>
            </a:r>
            <a:r>
              <a:rPr lang="en-US" dirty="0" smtClean="0"/>
              <a:t> (</a:t>
            </a:r>
            <a:r>
              <a:rPr lang="en-US" dirty="0" err="1" smtClean="0"/>
              <a:t>harian</a:t>
            </a:r>
            <a:r>
              <a:rPr lang="en-US" dirty="0" smtClean="0"/>
              <a:t>) </a:t>
            </a:r>
            <a:r>
              <a:rPr lang="id-ID" dirty="0" smtClean="0"/>
              <a:t>dan</a:t>
            </a:r>
            <a:r>
              <a:rPr lang="en-US" dirty="0" smtClean="0"/>
              <a:t> </a:t>
            </a:r>
            <a:r>
              <a:rPr lang="en-US" dirty="0" err="1" smtClean="0"/>
              <a:t>Pengurus</a:t>
            </a:r>
            <a:r>
              <a:rPr lang="en-US" dirty="0" smtClean="0"/>
              <a:t> </a:t>
            </a:r>
            <a:r>
              <a:rPr lang="en-US" dirty="0" err="1" smtClean="0"/>
              <a:t>lengkap</a:t>
            </a:r>
            <a:r>
              <a:rPr lang="id-ID" dirty="0" smtClean="0"/>
              <a:t>, tugas dan wewenang pengurus pusat, panitia khusus/adhoc, ketua umum, persyaratan ketua umum serta masalah sumpah ketua umum yang selanjutnya dapat di praktikan dalam menjalankan organisasi tingkat pusat.</a:t>
            </a:r>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US" b="1" dirty="0" smtClean="0"/>
              <a:t>BAB VII PERANGKAT PENYELENGGARA  ORGANISASI DI TINGKAT WILAYAH </a:t>
            </a:r>
            <a:endParaRPr lang="en-US" dirty="0" smtClean="0"/>
          </a:p>
          <a:p>
            <a:r>
              <a:rPr lang="id-ID" dirty="0" smtClean="0"/>
              <a:t>Pada </a:t>
            </a:r>
            <a:r>
              <a:rPr lang="en-US" dirty="0" err="1" smtClean="0"/>
              <a:t>Pasal</a:t>
            </a:r>
            <a:r>
              <a:rPr lang="en-US" dirty="0" smtClean="0"/>
              <a:t> 24 </a:t>
            </a:r>
            <a:r>
              <a:rPr lang="id-ID" dirty="0" smtClean="0"/>
              <a:t>berisi tentang kriteria sebagai Pengurus Wilayah sebagai berikut :</a:t>
            </a:r>
            <a:endParaRPr lang="en-US" dirty="0" smtClean="0"/>
          </a:p>
          <a:p>
            <a:r>
              <a:rPr lang="en-US" dirty="0" smtClean="0"/>
              <a:t>(1) </a:t>
            </a:r>
            <a:r>
              <a:rPr lang="en-US" dirty="0" err="1" smtClean="0"/>
              <a:t>Pengurus</a:t>
            </a:r>
            <a:r>
              <a:rPr lang="en-US" dirty="0" smtClean="0"/>
              <a:t> Wilayah merupakan </a:t>
            </a:r>
            <a:r>
              <a:rPr lang="en-US" dirty="0" err="1" smtClean="0"/>
              <a:t>penyelenggara</a:t>
            </a:r>
            <a:r>
              <a:rPr lang="en-US" dirty="0" smtClean="0"/>
              <a:t> </a:t>
            </a:r>
            <a:r>
              <a:rPr lang="id-ID" dirty="0" smtClean="0"/>
              <a:t>organisasi</a:t>
            </a:r>
            <a:r>
              <a:rPr lang="en-US" dirty="0" smtClean="0"/>
              <a:t> </a:t>
            </a:r>
            <a:r>
              <a:rPr lang="en-US" dirty="0" err="1" smtClean="0"/>
              <a:t>di</a:t>
            </a:r>
            <a:r>
              <a:rPr lang="en-US" dirty="0" smtClean="0"/>
              <a:t> </a:t>
            </a:r>
            <a:r>
              <a:rPr lang="en-US" dirty="0" err="1" smtClean="0"/>
              <a:t>tingkat</a:t>
            </a:r>
            <a:r>
              <a:rPr lang="en-US" dirty="0" smtClean="0"/>
              <a:t> Wilayah. </a:t>
            </a:r>
          </a:p>
          <a:p>
            <a:r>
              <a:rPr lang="en-US" dirty="0" smtClean="0"/>
              <a:t>(2) </a:t>
            </a:r>
            <a:r>
              <a:rPr lang="en-US" dirty="0" err="1" smtClean="0"/>
              <a:t>Dalam</a:t>
            </a:r>
            <a:r>
              <a:rPr lang="en-US" dirty="0" smtClean="0"/>
              <a:t> </a:t>
            </a:r>
            <a:r>
              <a:rPr lang="en-US" dirty="0" err="1" smtClean="0"/>
              <a:t>satu</a:t>
            </a:r>
            <a:r>
              <a:rPr lang="en-US" dirty="0" smtClean="0"/>
              <a:t> </a:t>
            </a:r>
            <a:r>
              <a:rPr lang="en-US" dirty="0" err="1" smtClean="0"/>
              <a:t>propinsi</a:t>
            </a:r>
            <a:r>
              <a:rPr lang="en-US" dirty="0" smtClean="0"/>
              <a:t> </a:t>
            </a:r>
            <a:r>
              <a:rPr lang="en-US" dirty="0" err="1" smtClean="0"/>
              <a:t>hanya</a:t>
            </a:r>
            <a:r>
              <a:rPr lang="en-US" dirty="0" smtClean="0"/>
              <a:t> </a:t>
            </a:r>
            <a:r>
              <a:rPr lang="en-US" dirty="0" err="1" smtClean="0"/>
              <a:t>terdapat</a:t>
            </a:r>
            <a:r>
              <a:rPr lang="en-US" dirty="0" smtClean="0"/>
              <a:t> 1 (</a:t>
            </a:r>
            <a:r>
              <a:rPr lang="en-US" dirty="0" err="1" smtClean="0"/>
              <a:t>satu</a:t>
            </a:r>
            <a:r>
              <a:rPr lang="en-US" dirty="0" smtClean="0"/>
              <a:t>) </a:t>
            </a:r>
            <a:r>
              <a:rPr lang="id-ID" dirty="0" smtClean="0"/>
              <a:t>Pengurus</a:t>
            </a:r>
            <a:r>
              <a:rPr lang="en-US" dirty="0" smtClean="0"/>
              <a:t> Wilayah. </a:t>
            </a:r>
          </a:p>
          <a:p>
            <a:r>
              <a:rPr lang="en-US" dirty="0" smtClean="0"/>
              <a:t>(3) </a:t>
            </a:r>
            <a:r>
              <a:rPr lang="en-US" dirty="0" err="1" smtClean="0"/>
              <a:t>Pembentukan</a:t>
            </a:r>
            <a:r>
              <a:rPr lang="en-US" dirty="0" smtClean="0"/>
              <a:t> </a:t>
            </a:r>
            <a:r>
              <a:rPr lang="en-US" dirty="0" err="1" smtClean="0"/>
              <a:t>pertama</a:t>
            </a:r>
            <a:r>
              <a:rPr lang="en-US" dirty="0" smtClean="0"/>
              <a:t> </a:t>
            </a:r>
            <a:r>
              <a:rPr lang="en-US" dirty="0" err="1" smtClean="0"/>
              <a:t>kepengurusan</a:t>
            </a:r>
            <a:r>
              <a:rPr lang="en-US" dirty="0" smtClean="0"/>
              <a:t> </a:t>
            </a:r>
            <a:r>
              <a:rPr lang="en-US" dirty="0" err="1" smtClean="0"/>
              <a:t>di</a:t>
            </a:r>
            <a:r>
              <a:rPr lang="en-US" dirty="0" smtClean="0"/>
              <a:t> </a:t>
            </a:r>
            <a:r>
              <a:rPr lang="id-ID" dirty="0" smtClean="0"/>
              <a:t>suatu</a:t>
            </a:r>
            <a:r>
              <a:rPr lang="en-US" dirty="0" smtClean="0"/>
              <a:t> Wilayah </a:t>
            </a:r>
            <a:r>
              <a:rPr lang="en-US" dirty="0" err="1" smtClean="0"/>
              <a:t>hanya</a:t>
            </a:r>
            <a:r>
              <a:rPr lang="en-US" dirty="0" smtClean="0"/>
              <a:t> </a:t>
            </a:r>
            <a:r>
              <a:rPr lang="en-US" dirty="0" err="1" smtClean="0"/>
              <a:t>dapat</a:t>
            </a:r>
            <a:r>
              <a:rPr lang="en-US" dirty="0" smtClean="0"/>
              <a:t> </a:t>
            </a:r>
            <a:r>
              <a:rPr lang="en-US" dirty="0" err="1" smtClean="0"/>
              <a:t>dilakukan</a:t>
            </a:r>
            <a:r>
              <a:rPr lang="en-US" dirty="0" smtClean="0"/>
              <a:t> </a:t>
            </a:r>
            <a:r>
              <a:rPr lang="en-US" dirty="0" err="1" smtClean="0"/>
              <a:t>apabila</a:t>
            </a:r>
            <a:r>
              <a:rPr lang="en-US" dirty="0" smtClean="0"/>
              <a:t> </a:t>
            </a:r>
            <a:r>
              <a:rPr lang="id-ID" dirty="0" smtClean="0"/>
              <a:t>sekurang-kurangnya</a:t>
            </a:r>
            <a:r>
              <a:rPr lang="en-US" dirty="0" smtClean="0"/>
              <a:t> </a:t>
            </a:r>
            <a:r>
              <a:rPr lang="en-US" dirty="0" err="1" smtClean="0"/>
              <a:t>terdapat</a:t>
            </a:r>
            <a:r>
              <a:rPr lang="en-US" dirty="0" smtClean="0"/>
              <a:t> 10 (</a:t>
            </a:r>
            <a:r>
              <a:rPr lang="en-US" dirty="0" err="1" smtClean="0"/>
              <a:t>sepuluh</a:t>
            </a:r>
            <a:r>
              <a:rPr lang="en-US" dirty="0" smtClean="0"/>
              <a:t>) </a:t>
            </a:r>
            <a:r>
              <a:rPr lang="id-ID" dirty="0" smtClean="0"/>
              <a:t>anggota</a:t>
            </a:r>
            <a:r>
              <a:rPr lang="en-US" dirty="0" smtClean="0"/>
              <a:t> yang </a:t>
            </a:r>
            <a:r>
              <a:rPr lang="en-US" dirty="0" err="1" smtClean="0"/>
              <a:t>berdomisili</a:t>
            </a:r>
            <a:r>
              <a:rPr lang="en-US" dirty="0" smtClean="0"/>
              <a:t> </a:t>
            </a:r>
            <a:r>
              <a:rPr lang="en-US" dirty="0" err="1" smtClean="0"/>
              <a:t>di</a:t>
            </a:r>
            <a:r>
              <a:rPr lang="en-US" dirty="0" smtClean="0"/>
              <a:t> </a:t>
            </a:r>
            <a:r>
              <a:rPr lang="en-US" dirty="0" err="1" smtClean="0"/>
              <a:t>wilayah</a:t>
            </a:r>
            <a:r>
              <a:rPr lang="en-US" dirty="0" smtClean="0"/>
              <a:t> </a:t>
            </a:r>
            <a:r>
              <a:rPr lang="en-US" dirty="0" err="1" smtClean="0"/>
              <a:t>tersebut</a:t>
            </a:r>
            <a:r>
              <a:rPr lang="en-US" dirty="0" smtClean="0"/>
              <a:t>. </a:t>
            </a:r>
          </a:p>
          <a:p>
            <a:r>
              <a:rPr lang="en-US" dirty="0" smtClean="0"/>
              <a:t>(4) </a:t>
            </a:r>
            <a:r>
              <a:rPr lang="en-US" dirty="0" err="1" smtClean="0"/>
              <a:t>Pembentukan</a:t>
            </a:r>
            <a:r>
              <a:rPr lang="en-US" dirty="0" smtClean="0"/>
              <a:t> </a:t>
            </a:r>
            <a:r>
              <a:rPr lang="en-US" dirty="0" err="1" smtClean="0"/>
              <a:t>pertama</a:t>
            </a:r>
            <a:r>
              <a:rPr lang="en-US" dirty="0" smtClean="0"/>
              <a:t> </a:t>
            </a:r>
            <a:r>
              <a:rPr lang="en-US" dirty="0" err="1" smtClean="0"/>
              <a:t>Pengurus</a:t>
            </a:r>
            <a:r>
              <a:rPr lang="en-US" dirty="0" smtClean="0"/>
              <a:t> Wilayah </a:t>
            </a:r>
            <a:r>
              <a:rPr lang="id-ID" dirty="0" smtClean="0"/>
              <a:t>tersebut</a:t>
            </a:r>
            <a:r>
              <a:rPr lang="en-US" dirty="0" smtClean="0"/>
              <a:t> </a:t>
            </a:r>
            <a:r>
              <a:rPr lang="en-US" dirty="0" err="1" smtClean="0"/>
              <a:t>diajukan</a:t>
            </a:r>
            <a:r>
              <a:rPr lang="en-US" dirty="0" smtClean="0"/>
              <a:t> </a:t>
            </a:r>
            <a:r>
              <a:rPr lang="en-US" dirty="0" err="1" smtClean="0"/>
              <a:t>secara</a:t>
            </a:r>
            <a:r>
              <a:rPr lang="en-US" dirty="0" smtClean="0"/>
              <a:t> </a:t>
            </a:r>
            <a:r>
              <a:rPr lang="en-US" dirty="0" err="1" smtClean="0"/>
              <a:t>tertulis</a:t>
            </a:r>
            <a:r>
              <a:rPr lang="en-US" dirty="0" smtClean="0"/>
              <a:t> </a:t>
            </a:r>
            <a:r>
              <a:rPr lang="en-US" dirty="0" err="1" smtClean="0"/>
              <a:t>oleh</a:t>
            </a:r>
            <a:r>
              <a:rPr lang="en-US" dirty="0" smtClean="0"/>
              <a:t> </a:t>
            </a:r>
            <a:r>
              <a:rPr lang="en-US" dirty="0" err="1" smtClean="0"/>
              <a:t>anggota</a:t>
            </a:r>
            <a:r>
              <a:rPr lang="en-US" dirty="0" smtClean="0"/>
              <a:t> </a:t>
            </a:r>
            <a:r>
              <a:rPr lang="id-ID" dirty="0" smtClean="0"/>
              <a:t>dalam</a:t>
            </a:r>
            <a:r>
              <a:rPr lang="en-US" dirty="0" smtClean="0"/>
              <a:t> </a:t>
            </a:r>
            <a:r>
              <a:rPr lang="en-US" dirty="0" err="1" smtClean="0"/>
              <a:t>wilayah</a:t>
            </a:r>
            <a:r>
              <a:rPr lang="en-US" dirty="0" smtClean="0"/>
              <a:t> </a:t>
            </a:r>
            <a:r>
              <a:rPr lang="en-US" dirty="0" err="1" smtClean="0"/>
              <a:t>tersebut</a:t>
            </a:r>
            <a:r>
              <a:rPr lang="en-US" dirty="0" smtClean="0"/>
              <a:t> </a:t>
            </a:r>
            <a:r>
              <a:rPr lang="en-US" dirty="0" err="1" smtClean="0"/>
              <a:t>kepada</a:t>
            </a:r>
            <a:r>
              <a:rPr lang="en-US" dirty="0" smtClean="0"/>
              <a:t> </a:t>
            </a:r>
            <a:r>
              <a:rPr lang="en-US" dirty="0" err="1" smtClean="0"/>
              <a:t>Pengurus</a:t>
            </a:r>
            <a:r>
              <a:rPr lang="en-US" dirty="0" smtClean="0"/>
              <a:t> </a:t>
            </a:r>
            <a:r>
              <a:rPr lang="en-US" dirty="0" err="1" smtClean="0"/>
              <a:t>Pusat</a:t>
            </a:r>
            <a:r>
              <a:rPr lang="en-US" dirty="0" smtClean="0"/>
              <a:t>. </a:t>
            </a:r>
          </a:p>
          <a:p>
            <a:r>
              <a:rPr lang="en-US" dirty="0" smtClean="0"/>
              <a:t>(5) </a:t>
            </a:r>
            <a:r>
              <a:rPr lang="en-US" dirty="0" err="1" smtClean="0"/>
              <a:t>Tembusan</a:t>
            </a:r>
            <a:r>
              <a:rPr lang="en-US" dirty="0" smtClean="0"/>
              <a:t> </a:t>
            </a:r>
            <a:r>
              <a:rPr lang="en-US" dirty="0" err="1" smtClean="0"/>
              <a:t>Surat</a:t>
            </a:r>
            <a:r>
              <a:rPr lang="en-US" dirty="0" smtClean="0"/>
              <a:t> </a:t>
            </a:r>
            <a:r>
              <a:rPr lang="en-US" dirty="0" err="1" smtClean="0"/>
              <a:t>permohonan</a:t>
            </a:r>
            <a:r>
              <a:rPr lang="en-US" dirty="0" smtClean="0"/>
              <a:t> </a:t>
            </a:r>
            <a:r>
              <a:rPr lang="en-US" dirty="0" err="1" smtClean="0"/>
              <a:t>pembentukan</a:t>
            </a:r>
            <a:r>
              <a:rPr lang="en-US" dirty="0" smtClean="0"/>
              <a:t> </a:t>
            </a:r>
            <a:r>
              <a:rPr lang="id-ID" dirty="0" smtClean="0"/>
              <a:t>pengurus</a:t>
            </a:r>
            <a:r>
              <a:rPr lang="en-US" dirty="0" smtClean="0"/>
              <a:t> </a:t>
            </a:r>
            <a:r>
              <a:rPr lang="en-US" dirty="0" err="1" smtClean="0"/>
              <a:t>wilayah</a:t>
            </a:r>
            <a:r>
              <a:rPr lang="en-US" dirty="0" smtClean="0"/>
              <a:t> </a:t>
            </a:r>
            <a:r>
              <a:rPr lang="en-US" dirty="0" err="1" smtClean="0"/>
              <a:t>baru</a:t>
            </a:r>
            <a:r>
              <a:rPr lang="en-US" dirty="0" smtClean="0"/>
              <a:t>, </a:t>
            </a:r>
            <a:r>
              <a:rPr lang="en-US" dirty="0" err="1" smtClean="0"/>
              <a:t>wajib</a:t>
            </a:r>
            <a:r>
              <a:rPr lang="en-US" dirty="0" smtClean="0"/>
              <a:t> </a:t>
            </a:r>
            <a:r>
              <a:rPr lang="en-US" dirty="0" err="1" smtClean="0"/>
              <a:t>dikirim</a:t>
            </a:r>
            <a:r>
              <a:rPr lang="en-US" dirty="0" smtClean="0"/>
              <a:t> </a:t>
            </a:r>
            <a:r>
              <a:rPr lang="en-US" dirty="0" err="1" smtClean="0"/>
              <a:t>kepada</a:t>
            </a:r>
            <a:r>
              <a:rPr lang="en-US" dirty="0" smtClean="0"/>
              <a:t> </a:t>
            </a:r>
            <a:r>
              <a:rPr lang="id-ID" dirty="0" smtClean="0"/>
              <a:t>Pengurus</a:t>
            </a:r>
            <a:r>
              <a:rPr lang="en-US" dirty="0" smtClean="0"/>
              <a:t> Wilayah </a:t>
            </a:r>
            <a:r>
              <a:rPr lang="en-US" dirty="0" err="1" smtClean="0"/>
              <a:t>tempat</a:t>
            </a:r>
            <a:r>
              <a:rPr lang="en-US" dirty="0" smtClean="0"/>
              <a:t> </a:t>
            </a:r>
            <a:r>
              <a:rPr lang="en-US" dirty="0" err="1" smtClean="0"/>
              <a:t>asal</a:t>
            </a:r>
            <a:r>
              <a:rPr lang="en-US" dirty="0" smtClean="0"/>
              <a:t> </a:t>
            </a:r>
            <a:r>
              <a:rPr lang="en-US" dirty="0" err="1" smtClean="0"/>
              <a:t>keanggotaan</a:t>
            </a:r>
            <a:r>
              <a:rPr lang="en-US" dirty="0" smtClean="0"/>
              <a:t> </a:t>
            </a:r>
            <a:r>
              <a:rPr lang="id-ID" dirty="0" smtClean="0"/>
              <a:t>masing-masing</a:t>
            </a:r>
            <a:r>
              <a:rPr lang="en-US" dirty="0" smtClean="0"/>
              <a:t>.</a:t>
            </a:r>
          </a:p>
          <a:p>
            <a:r>
              <a:rPr lang="en-US" dirty="0" smtClean="0"/>
              <a:t>(6) </a:t>
            </a:r>
            <a:r>
              <a:rPr lang="en-US" dirty="0" err="1" smtClean="0"/>
              <a:t>Pengurus</a:t>
            </a:r>
            <a:r>
              <a:rPr lang="en-US" dirty="0" smtClean="0"/>
              <a:t> Wilayah paling </a:t>
            </a:r>
            <a:r>
              <a:rPr lang="en-US" dirty="0" err="1" smtClean="0"/>
              <a:t>sedikit</a:t>
            </a:r>
            <a:r>
              <a:rPr lang="en-US" dirty="0" smtClean="0"/>
              <a:t> </a:t>
            </a:r>
            <a:r>
              <a:rPr lang="en-US" dirty="0" err="1" smtClean="0"/>
              <a:t>terdiri</a:t>
            </a:r>
            <a:r>
              <a:rPr lang="en-US" dirty="0" smtClean="0"/>
              <a:t> </a:t>
            </a:r>
            <a:r>
              <a:rPr lang="en-US" dirty="0" err="1" smtClean="0"/>
              <a:t>atas</a:t>
            </a:r>
            <a:r>
              <a:rPr lang="en-US" dirty="0" smtClean="0"/>
              <a:t>  </a:t>
            </a:r>
          </a:p>
          <a:p>
            <a:r>
              <a:rPr lang="en-US" dirty="0" err="1" smtClean="0"/>
              <a:t>Ketua</a:t>
            </a:r>
            <a:r>
              <a:rPr lang="en-US" dirty="0" smtClean="0"/>
              <a:t>, </a:t>
            </a:r>
            <a:r>
              <a:rPr lang="en-US" dirty="0" err="1" smtClean="0"/>
              <a:t>Wakil</a:t>
            </a:r>
            <a:r>
              <a:rPr lang="en-US" dirty="0" smtClean="0"/>
              <a:t> </a:t>
            </a:r>
            <a:r>
              <a:rPr lang="en-US" dirty="0" err="1" smtClean="0"/>
              <a:t>Ketua</a:t>
            </a:r>
            <a:r>
              <a:rPr lang="en-US" dirty="0" smtClean="0"/>
              <a:t>, </a:t>
            </a:r>
            <a:r>
              <a:rPr lang="en-US" dirty="0" err="1" smtClean="0"/>
              <a:t>Sekretaris</a:t>
            </a:r>
            <a:r>
              <a:rPr lang="en-US" dirty="0" smtClean="0"/>
              <a:t>, </a:t>
            </a:r>
            <a:r>
              <a:rPr lang="en-US" dirty="0" err="1" smtClean="0"/>
              <a:t>dan</a:t>
            </a:r>
            <a:r>
              <a:rPr lang="en-US" dirty="0" smtClean="0"/>
              <a:t> Benda- </a:t>
            </a:r>
          </a:p>
          <a:p>
            <a:r>
              <a:rPr lang="en-US" dirty="0" err="1" smtClean="0"/>
              <a:t>hara</a:t>
            </a:r>
            <a:r>
              <a:rPr lang="en-US" dirty="0" smtClean="0"/>
              <a:t>.  </a:t>
            </a:r>
          </a:p>
          <a:p>
            <a:r>
              <a:rPr lang="en-US" dirty="0" smtClean="0"/>
              <a:t>(7) </a:t>
            </a:r>
            <a:r>
              <a:rPr lang="en-US" dirty="0" err="1" smtClean="0"/>
              <a:t>Masa</a:t>
            </a:r>
            <a:r>
              <a:rPr lang="en-US" dirty="0" smtClean="0"/>
              <a:t> </a:t>
            </a:r>
            <a:r>
              <a:rPr lang="en-US" dirty="0" err="1" smtClean="0"/>
              <a:t>jabatan</a:t>
            </a:r>
            <a:r>
              <a:rPr lang="en-US" dirty="0" smtClean="0"/>
              <a:t> </a:t>
            </a:r>
            <a:r>
              <a:rPr lang="en-US" dirty="0" err="1" smtClean="0"/>
              <a:t>Pengurus</a:t>
            </a:r>
            <a:r>
              <a:rPr lang="en-US" dirty="0" smtClean="0"/>
              <a:t> Wilayah </a:t>
            </a:r>
            <a:r>
              <a:rPr lang="en-US" dirty="0" err="1" smtClean="0"/>
              <a:t>berlangsung</a:t>
            </a:r>
            <a:r>
              <a:rPr lang="en-US" dirty="0" smtClean="0"/>
              <a:t> </a:t>
            </a:r>
            <a:r>
              <a:rPr lang="id-ID" dirty="0" smtClean="0"/>
              <a:t>selama</a:t>
            </a:r>
            <a:r>
              <a:rPr lang="en-US" dirty="0" smtClean="0"/>
              <a:t> 4 (</a:t>
            </a:r>
            <a:r>
              <a:rPr lang="en-US" dirty="0" err="1" smtClean="0"/>
              <a:t>empat</a:t>
            </a:r>
            <a:r>
              <a:rPr lang="en-US" dirty="0" smtClean="0"/>
              <a:t>) </a:t>
            </a:r>
            <a:r>
              <a:rPr lang="en-US" dirty="0" err="1" smtClean="0"/>
              <a:t>tahun</a:t>
            </a:r>
            <a:r>
              <a:rPr lang="en-US" dirty="0" smtClean="0"/>
              <a:t>. </a:t>
            </a:r>
          </a:p>
          <a:p>
            <a:r>
              <a:rPr lang="en-US" dirty="0" smtClean="0"/>
              <a:t>(8) </a:t>
            </a:r>
            <a:r>
              <a:rPr lang="en-US" dirty="0" err="1" smtClean="0"/>
              <a:t>Pengurus</a:t>
            </a:r>
            <a:r>
              <a:rPr lang="en-US" dirty="0" smtClean="0"/>
              <a:t> Wilayah </a:t>
            </a:r>
            <a:r>
              <a:rPr lang="en-US" dirty="0" err="1" smtClean="0"/>
              <a:t>dapat</a:t>
            </a:r>
            <a:r>
              <a:rPr lang="en-US" dirty="0" smtClean="0"/>
              <a:t> </a:t>
            </a:r>
            <a:r>
              <a:rPr lang="en-US" dirty="0" err="1" smtClean="0"/>
              <a:t>membentuk</a:t>
            </a:r>
            <a:r>
              <a:rPr lang="en-US" dirty="0" smtClean="0"/>
              <a:t> </a:t>
            </a:r>
            <a:r>
              <a:rPr lang="en-US" dirty="0" err="1" smtClean="0"/>
              <a:t>Cabang</a:t>
            </a:r>
            <a:r>
              <a:rPr lang="en-US" dirty="0" smtClean="0"/>
              <a:t> </a:t>
            </a:r>
            <a:r>
              <a:rPr lang="id-ID" dirty="0" smtClean="0"/>
              <a:t>di</a:t>
            </a:r>
            <a:r>
              <a:rPr lang="en-US" dirty="0" smtClean="0"/>
              <a:t> </a:t>
            </a:r>
            <a:r>
              <a:rPr lang="en-US" dirty="0" err="1" smtClean="0"/>
              <a:t>kota</a:t>
            </a:r>
            <a:r>
              <a:rPr lang="en-US" dirty="0" smtClean="0"/>
              <a:t>/</a:t>
            </a:r>
            <a:r>
              <a:rPr lang="en-US" dirty="0" err="1" smtClean="0"/>
              <a:t>kabupaten</a:t>
            </a:r>
            <a:r>
              <a:rPr lang="en-US" dirty="0" smtClean="0"/>
              <a:t> </a:t>
            </a:r>
            <a:r>
              <a:rPr lang="en-US" dirty="0" err="1" smtClean="0"/>
              <a:t>di</a:t>
            </a:r>
            <a:r>
              <a:rPr lang="en-US" dirty="0" smtClean="0"/>
              <a:t> </a:t>
            </a:r>
            <a:r>
              <a:rPr lang="en-US" dirty="0" err="1" smtClean="0"/>
              <a:t>wilayahnya</a:t>
            </a:r>
            <a:r>
              <a:rPr lang="en-US" dirty="0" smtClean="0"/>
              <a:t> </a:t>
            </a:r>
            <a:r>
              <a:rPr lang="en-US" dirty="0" err="1" smtClean="0"/>
              <a:t>untuk</a:t>
            </a:r>
            <a:r>
              <a:rPr lang="en-US" dirty="0" smtClean="0"/>
              <a:t> </a:t>
            </a:r>
            <a:r>
              <a:rPr lang="en-US" dirty="0" err="1" smtClean="0"/>
              <a:t>mem</a:t>
            </a:r>
            <a:r>
              <a:rPr lang="id-ID" dirty="0" smtClean="0"/>
              <a:t>bantu</a:t>
            </a:r>
            <a:r>
              <a:rPr lang="en-US" dirty="0" smtClean="0"/>
              <a:t> </a:t>
            </a:r>
            <a:r>
              <a:rPr lang="en-US" dirty="0" err="1" smtClean="0"/>
              <a:t>tugas</a:t>
            </a:r>
            <a:r>
              <a:rPr lang="en-US" dirty="0" smtClean="0"/>
              <a:t> </a:t>
            </a:r>
            <a:r>
              <a:rPr lang="en-US" dirty="0" err="1" smtClean="0"/>
              <a:t>Pengurus</a:t>
            </a:r>
            <a:r>
              <a:rPr lang="en-US" dirty="0" smtClean="0"/>
              <a:t> Wilayah. </a:t>
            </a:r>
          </a:p>
          <a:p>
            <a:r>
              <a:rPr lang="en-US" dirty="0" smtClean="0"/>
              <a:t>(9) </a:t>
            </a:r>
            <a:r>
              <a:rPr lang="en-US" dirty="0" err="1" smtClean="0"/>
              <a:t>Pengurus</a:t>
            </a:r>
            <a:r>
              <a:rPr lang="en-US" dirty="0" smtClean="0"/>
              <a:t> Wilayah </a:t>
            </a:r>
            <a:r>
              <a:rPr lang="en-US" dirty="0" err="1" smtClean="0"/>
              <a:t>dapat</a:t>
            </a:r>
            <a:r>
              <a:rPr lang="en-US" dirty="0" smtClean="0"/>
              <a:t> </a:t>
            </a:r>
            <a:r>
              <a:rPr lang="en-US" dirty="0" err="1" smtClean="0"/>
              <a:t>memiliki</a:t>
            </a:r>
            <a:r>
              <a:rPr lang="en-US" dirty="0" smtClean="0"/>
              <a:t> </a:t>
            </a:r>
            <a:r>
              <a:rPr lang="en-US" dirty="0" err="1" smtClean="0"/>
              <a:t>anggota</a:t>
            </a:r>
            <a:r>
              <a:rPr lang="en-US" dirty="0" smtClean="0"/>
              <a:t> </a:t>
            </a:r>
            <a:r>
              <a:rPr lang="id-ID" dirty="0" smtClean="0"/>
              <a:t>yang</a:t>
            </a:r>
            <a:r>
              <a:rPr lang="en-US" dirty="0" smtClean="0"/>
              <a:t> </a:t>
            </a:r>
            <a:r>
              <a:rPr lang="en-US" dirty="0" err="1" smtClean="0"/>
              <a:t>bertempat</a:t>
            </a:r>
            <a:r>
              <a:rPr lang="en-US" dirty="0" smtClean="0"/>
              <a:t> </a:t>
            </a:r>
            <a:r>
              <a:rPr lang="en-US" dirty="0" err="1" smtClean="0"/>
              <a:t>tinggal</a:t>
            </a:r>
            <a:r>
              <a:rPr lang="en-US" dirty="0" smtClean="0"/>
              <a:t> </a:t>
            </a:r>
            <a:r>
              <a:rPr lang="en-US" dirty="0" err="1" smtClean="0"/>
              <a:t>di</a:t>
            </a:r>
            <a:r>
              <a:rPr lang="en-US" dirty="0" smtClean="0"/>
              <a:t> </a:t>
            </a:r>
            <a:r>
              <a:rPr lang="en-US" dirty="0" err="1" smtClean="0"/>
              <a:t>propinsi</a:t>
            </a:r>
            <a:r>
              <a:rPr lang="en-US" dirty="0" smtClean="0"/>
              <a:t> yang </a:t>
            </a:r>
            <a:r>
              <a:rPr lang="id-ID" dirty="0" smtClean="0"/>
              <a:t>lokasinya</a:t>
            </a:r>
            <a:r>
              <a:rPr lang="en-US" dirty="0" smtClean="0"/>
              <a:t> </a:t>
            </a:r>
            <a:r>
              <a:rPr lang="en-US" dirty="0" err="1" smtClean="0"/>
              <a:t>berdekatan</a:t>
            </a:r>
            <a:r>
              <a:rPr lang="en-US" dirty="0" smtClean="0"/>
              <a:t> </a:t>
            </a:r>
            <a:r>
              <a:rPr lang="en-US" dirty="0" err="1" smtClean="0"/>
              <a:t>dengan</a:t>
            </a:r>
            <a:r>
              <a:rPr lang="en-US" dirty="0" smtClean="0"/>
              <a:t> </a:t>
            </a:r>
            <a:r>
              <a:rPr lang="en-US" dirty="0" err="1" smtClean="0"/>
              <a:t>wilayah</a:t>
            </a:r>
            <a:r>
              <a:rPr lang="en-US" dirty="0" smtClean="0"/>
              <a:t> </a:t>
            </a:r>
            <a:r>
              <a:rPr lang="en-US" dirty="0" err="1" smtClean="0"/>
              <a:t>ter</a:t>
            </a:r>
            <a:r>
              <a:rPr lang="id-ID" dirty="0" smtClean="0"/>
              <a:t>sebut</a:t>
            </a:r>
            <a:r>
              <a:rPr lang="en-US" dirty="0" smtClean="0"/>
              <a:t> </a:t>
            </a:r>
            <a:r>
              <a:rPr lang="en-US" dirty="0" err="1" smtClean="0"/>
              <a:t>dan</a:t>
            </a:r>
            <a:r>
              <a:rPr lang="en-US" dirty="0" smtClean="0"/>
              <a:t> </a:t>
            </a:r>
            <a:r>
              <a:rPr lang="en-US" dirty="0" err="1" smtClean="0"/>
              <a:t>belum</a:t>
            </a:r>
            <a:r>
              <a:rPr lang="en-US" dirty="0" smtClean="0"/>
              <a:t> </a:t>
            </a:r>
            <a:r>
              <a:rPr lang="en-US" dirty="0" err="1" smtClean="0"/>
              <a:t>mempunyai</a:t>
            </a:r>
            <a:r>
              <a:rPr lang="en-US" dirty="0" smtClean="0"/>
              <a:t> </a:t>
            </a:r>
            <a:r>
              <a:rPr lang="en-US" dirty="0" err="1" smtClean="0"/>
              <a:t>Pengurus</a:t>
            </a:r>
            <a:r>
              <a:rPr lang="en-US" dirty="0" smtClean="0"/>
              <a:t> </a:t>
            </a:r>
            <a:r>
              <a:rPr lang="id-ID" dirty="0" smtClean="0"/>
              <a:t>Wilayah</a:t>
            </a:r>
            <a:r>
              <a:rPr lang="en-US" dirty="0" smtClean="0"/>
              <a:t>. Daerah </a:t>
            </a:r>
            <a:r>
              <a:rPr lang="en-US" dirty="0" err="1" smtClean="0"/>
              <a:t>tersebut</a:t>
            </a:r>
            <a:r>
              <a:rPr lang="en-US" dirty="0" smtClean="0"/>
              <a:t> </a:t>
            </a:r>
            <a:r>
              <a:rPr lang="en-US" dirty="0" err="1" smtClean="0"/>
              <a:t>dapat</a:t>
            </a:r>
            <a:r>
              <a:rPr lang="en-US" dirty="0" smtClean="0"/>
              <a:t> </a:t>
            </a:r>
            <a:r>
              <a:rPr lang="en-US" dirty="0" err="1" smtClean="0"/>
              <a:t>membentuk</a:t>
            </a:r>
            <a:r>
              <a:rPr lang="en-US" dirty="0" smtClean="0"/>
              <a:t> </a:t>
            </a:r>
            <a:r>
              <a:rPr lang="id-ID" dirty="0" smtClean="0"/>
              <a:t>Unit</a:t>
            </a:r>
            <a:r>
              <a:rPr lang="en-US" dirty="0" smtClean="0"/>
              <a:t> </a:t>
            </a:r>
            <a:r>
              <a:rPr lang="en-US" dirty="0" err="1" smtClean="0"/>
              <a:t>Kerja</a:t>
            </a:r>
            <a:r>
              <a:rPr lang="en-US" dirty="0" smtClean="0"/>
              <a:t> Wilayah </a:t>
            </a:r>
            <a:r>
              <a:rPr lang="en-US" dirty="0" err="1" smtClean="0"/>
              <a:t>sebagaimana</a:t>
            </a:r>
            <a:r>
              <a:rPr lang="en-US" dirty="0" smtClean="0"/>
              <a:t> </a:t>
            </a:r>
            <a:r>
              <a:rPr lang="en-US" dirty="0" err="1" smtClean="0"/>
              <a:t>dimaksud</a:t>
            </a:r>
            <a:r>
              <a:rPr lang="en-US" dirty="0" smtClean="0"/>
              <a:t> </a:t>
            </a:r>
            <a:r>
              <a:rPr lang="id-ID" dirty="0" smtClean="0"/>
              <a:t>pada</a:t>
            </a:r>
            <a:r>
              <a:rPr lang="en-US" dirty="0" smtClean="0"/>
              <a:t> </a:t>
            </a:r>
            <a:r>
              <a:rPr lang="en-US" dirty="0" err="1" smtClean="0"/>
              <a:t>Anggaran</a:t>
            </a:r>
            <a:r>
              <a:rPr lang="en-US" dirty="0" smtClean="0"/>
              <a:t> </a:t>
            </a:r>
            <a:r>
              <a:rPr lang="en-US" dirty="0" err="1" smtClean="0"/>
              <a:t>Dasar</a:t>
            </a:r>
            <a:r>
              <a:rPr lang="en-US" dirty="0" smtClean="0"/>
              <a:t> </a:t>
            </a:r>
            <a:r>
              <a:rPr lang="en-US" dirty="0" err="1" smtClean="0"/>
              <a:t>Pasal</a:t>
            </a:r>
            <a:r>
              <a:rPr lang="en-US" dirty="0" smtClean="0"/>
              <a:t> 5 (lima) </a:t>
            </a:r>
            <a:r>
              <a:rPr lang="en-US" dirty="0" err="1" smtClean="0"/>
              <a:t>dan</a:t>
            </a:r>
            <a:r>
              <a:rPr lang="en-US" dirty="0" smtClean="0"/>
              <a:t> </a:t>
            </a:r>
            <a:r>
              <a:rPr lang="en-US" dirty="0" err="1" smtClean="0"/>
              <a:t>Pasal</a:t>
            </a:r>
            <a:r>
              <a:rPr lang="en-US" dirty="0" smtClean="0"/>
              <a:t> 3 (</a:t>
            </a:r>
            <a:r>
              <a:rPr lang="en-US" dirty="0" err="1" smtClean="0"/>
              <a:t>tiga</a:t>
            </a:r>
            <a:r>
              <a:rPr lang="en-US" dirty="0" smtClean="0"/>
              <a:t>) </a:t>
            </a:r>
            <a:r>
              <a:rPr lang="en-US" dirty="0" err="1" smtClean="0"/>
              <a:t>ayat</a:t>
            </a:r>
            <a:r>
              <a:rPr lang="en-US" dirty="0" smtClean="0"/>
              <a:t> (5) </a:t>
            </a:r>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id-ID" dirty="0" smtClean="0"/>
              <a:t>Selanjutnya dalam </a:t>
            </a:r>
            <a:r>
              <a:rPr lang="en-US" dirty="0" err="1" smtClean="0"/>
              <a:t>Pasal</a:t>
            </a:r>
            <a:r>
              <a:rPr lang="en-US" dirty="0" smtClean="0"/>
              <a:t> 25 </a:t>
            </a:r>
            <a:r>
              <a:rPr lang="id-ID" dirty="0" smtClean="0"/>
              <a:t>t</a:t>
            </a:r>
            <a:r>
              <a:rPr lang="en-US" dirty="0" err="1" smtClean="0"/>
              <a:t>ugas</a:t>
            </a:r>
            <a:r>
              <a:rPr lang="en-US" dirty="0" smtClean="0"/>
              <a:t> </a:t>
            </a:r>
            <a:r>
              <a:rPr lang="en-US" dirty="0" err="1" smtClean="0"/>
              <a:t>dan</a:t>
            </a:r>
            <a:r>
              <a:rPr lang="en-US" dirty="0" smtClean="0"/>
              <a:t> </a:t>
            </a:r>
            <a:r>
              <a:rPr lang="en-US" dirty="0" err="1" smtClean="0"/>
              <a:t>wewenang</a:t>
            </a:r>
            <a:r>
              <a:rPr lang="en-US" dirty="0" smtClean="0"/>
              <a:t> </a:t>
            </a:r>
            <a:r>
              <a:rPr lang="en-US" dirty="0" err="1" smtClean="0"/>
              <a:t>Pengurus</a:t>
            </a:r>
            <a:r>
              <a:rPr lang="en-US" dirty="0" smtClean="0"/>
              <a:t> Wilayah </a:t>
            </a:r>
            <a:r>
              <a:rPr lang="en-US" dirty="0" err="1" smtClean="0"/>
              <a:t>adalah</a:t>
            </a:r>
            <a:r>
              <a:rPr lang="en-US" dirty="0" smtClean="0"/>
              <a:t> </a:t>
            </a:r>
            <a:r>
              <a:rPr lang="id-ID" dirty="0" smtClean="0"/>
              <a:t>sebagai berikut </a:t>
            </a:r>
            <a:r>
              <a:rPr lang="en-US" dirty="0" smtClean="0"/>
              <a:t>: </a:t>
            </a:r>
          </a:p>
          <a:p>
            <a:r>
              <a:rPr lang="en-US" dirty="0" smtClean="0"/>
              <a:t>a. </a:t>
            </a:r>
            <a:r>
              <a:rPr lang="en-US" dirty="0" err="1" smtClean="0"/>
              <a:t>mengkoordinasikan</a:t>
            </a:r>
            <a:r>
              <a:rPr lang="en-US" dirty="0" smtClean="0"/>
              <a:t> </a:t>
            </a:r>
            <a:r>
              <a:rPr lang="en-US" dirty="0" err="1" smtClean="0"/>
              <a:t>kegiatan</a:t>
            </a:r>
            <a:r>
              <a:rPr lang="en-US" dirty="0" smtClean="0"/>
              <a:t> </a:t>
            </a:r>
            <a:r>
              <a:rPr lang="en-US" dirty="0" err="1" smtClean="0"/>
              <a:t>dan</a:t>
            </a:r>
            <a:r>
              <a:rPr lang="en-US" dirty="0" smtClean="0"/>
              <a:t> </a:t>
            </a:r>
            <a:r>
              <a:rPr lang="en-US" dirty="0" err="1" smtClean="0"/>
              <a:t>pelak</a:t>
            </a:r>
            <a:r>
              <a:rPr lang="id-ID" dirty="0" smtClean="0"/>
              <a:t>sanaan</a:t>
            </a:r>
            <a:r>
              <a:rPr lang="en-US" dirty="0" smtClean="0"/>
              <a:t> program </a:t>
            </a:r>
            <a:r>
              <a:rPr lang="en-US" dirty="0" err="1" smtClean="0"/>
              <a:t>kerja</a:t>
            </a:r>
            <a:r>
              <a:rPr lang="en-US" dirty="0" smtClean="0"/>
              <a:t> </a:t>
            </a:r>
            <a:r>
              <a:rPr lang="en-US" dirty="0" err="1" smtClean="0"/>
              <a:t>di</a:t>
            </a:r>
            <a:r>
              <a:rPr lang="en-US" dirty="0" smtClean="0"/>
              <a:t> </a:t>
            </a:r>
            <a:r>
              <a:rPr lang="en-US" dirty="0" err="1" smtClean="0"/>
              <a:t>tingkat</a:t>
            </a:r>
            <a:r>
              <a:rPr lang="en-US" dirty="0" smtClean="0"/>
              <a:t> </a:t>
            </a:r>
            <a:r>
              <a:rPr lang="en-US" dirty="0" err="1" smtClean="0"/>
              <a:t>wilayah</a:t>
            </a:r>
            <a:r>
              <a:rPr lang="en-US" dirty="0" smtClean="0"/>
              <a:t>; </a:t>
            </a:r>
          </a:p>
          <a:p>
            <a:r>
              <a:rPr lang="en-US" dirty="0" smtClean="0"/>
              <a:t>b. </a:t>
            </a:r>
            <a:r>
              <a:rPr lang="en-US" dirty="0" err="1" smtClean="0"/>
              <a:t>melaksanakan</a:t>
            </a:r>
            <a:r>
              <a:rPr lang="en-US" dirty="0" smtClean="0"/>
              <a:t> program </a:t>
            </a:r>
            <a:r>
              <a:rPr lang="en-US" dirty="0" err="1" smtClean="0"/>
              <a:t>kerja</a:t>
            </a:r>
            <a:r>
              <a:rPr lang="en-US" dirty="0" smtClean="0"/>
              <a:t>, </a:t>
            </a:r>
            <a:r>
              <a:rPr lang="en-US" dirty="0" err="1" smtClean="0"/>
              <a:t>amanat</a:t>
            </a:r>
            <a:r>
              <a:rPr lang="en-US" dirty="0" smtClean="0"/>
              <a:t>, </a:t>
            </a:r>
            <a:r>
              <a:rPr lang="id-ID" dirty="0" smtClean="0"/>
              <a:t>dan</a:t>
            </a:r>
            <a:r>
              <a:rPr lang="en-US" dirty="0" smtClean="0"/>
              <a:t> </a:t>
            </a:r>
            <a:r>
              <a:rPr lang="en-US" dirty="0" err="1" smtClean="0"/>
              <a:t>keputusan</a:t>
            </a:r>
            <a:r>
              <a:rPr lang="en-US" dirty="0" smtClean="0"/>
              <a:t> </a:t>
            </a:r>
            <a:r>
              <a:rPr lang="en-US" dirty="0" err="1" smtClean="0"/>
              <a:t>Musyawarah</a:t>
            </a:r>
            <a:r>
              <a:rPr lang="en-US" dirty="0" smtClean="0"/>
              <a:t> Wilayah;</a:t>
            </a:r>
          </a:p>
          <a:p>
            <a:r>
              <a:rPr lang="en-US" dirty="0" smtClean="0"/>
              <a:t>c. </a:t>
            </a:r>
            <a:r>
              <a:rPr lang="en-US" dirty="0" err="1" smtClean="0"/>
              <a:t>menjadi</a:t>
            </a:r>
            <a:r>
              <a:rPr lang="en-US" dirty="0" smtClean="0"/>
              <a:t> </a:t>
            </a:r>
            <a:r>
              <a:rPr lang="en-US" dirty="0" err="1" smtClean="0"/>
              <a:t>pusat</a:t>
            </a:r>
            <a:r>
              <a:rPr lang="en-US" dirty="0" smtClean="0"/>
              <a:t> </a:t>
            </a:r>
            <a:r>
              <a:rPr lang="en-US" dirty="0" err="1" smtClean="0"/>
              <a:t>informasi</a:t>
            </a:r>
            <a:r>
              <a:rPr lang="en-US" dirty="0" smtClean="0"/>
              <a:t> </a:t>
            </a:r>
            <a:r>
              <a:rPr lang="en-US" dirty="0" err="1" smtClean="0"/>
              <a:t>dan</a:t>
            </a:r>
            <a:r>
              <a:rPr lang="en-US" dirty="0" smtClean="0"/>
              <a:t> </a:t>
            </a:r>
            <a:r>
              <a:rPr lang="en-US" dirty="0" err="1" smtClean="0"/>
              <a:t>dokumen</a:t>
            </a:r>
            <a:r>
              <a:rPr lang="id-ID" dirty="0" smtClean="0"/>
              <a:t>tasi</a:t>
            </a:r>
            <a:r>
              <a:rPr lang="en-US" dirty="0" smtClean="0"/>
              <a:t>; </a:t>
            </a:r>
          </a:p>
          <a:p>
            <a:r>
              <a:rPr lang="en-US" dirty="0" smtClean="0"/>
              <a:t>d. </a:t>
            </a:r>
            <a:r>
              <a:rPr lang="en-US" dirty="0" err="1" smtClean="0"/>
              <a:t>mengajukan</a:t>
            </a:r>
            <a:r>
              <a:rPr lang="en-US" dirty="0" smtClean="0"/>
              <a:t> </a:t>
            </a:r>
            <a:r>
              <a:rPr lang="en-US" dirty="0" err="1" smtClean="0"/>
              <a:t>usulan</a:t>
            </a:r>
            <a:r>
              <a:rPr lang="en-US" dirty="0" smtClean="0"/>
              <a:t> program </a:t>
            </a:r>
            <a:r>
              <a:rPr lang="en-US" dirty="0" err="1" smtClean="0"/>
              <a:t>kerja</a:t>
            </a:r>
            <a:r>
              <a:rPr lang="en-US" dirty="0" smtClean="0"/>
              <a:t> </a:t>
            </a:r>
            <a:r>
              <a:rPr lang="en-US" dirty="0" err="1" smtClean="0"/>
              <a:t>dan</a:t>
            </a:r>
            <a:r>
              <a:rPr lang="en-US" dirty="0" smtClean="0"/>
              <a:t>/</a:t>
            </a:r>
            <a:r>
              <a:rPr lang="id-ID" dirty="0" smtClean="0"/>
              <a:t>atau</a:t>
            </a:r>
            <a:r>
              <a:rPr lang="en-US" dirty="0" smtClean="0"/>
              <a:t> </a:t>
            </a:r>
            <a:r>
              <a:rPr lang="en-US" dirty="0" err="1" smtClean="0"/>
              <a:t>rencana</a:t>
            </a:r>
            <a:r>
              <a:rPr lang="en-US" dirty="0" smtClean="0"/>
              <a:t> </a:t>
            </a:r>
            <a:r>
              <a:rPr lang="en-US" dirty="0" err="1" smtClean="0"/>
              <a:t>induk</a:t>
            </a:r>
            <a:r>
              <a:rPr lang="en-US" dirty="0" smtClean="0"/>
              <a:t> </a:t>
            </a:r>
            <a:r>
              <a:rPr lang="en-US" dirty="0" err="1" smtClean="0"/>
              <a:t>jangka</a:t>
            </a:r>
            <a:r>
              <a:rPr lang="en-US" dirty="0" smtClean="0"/>
              <a:t> </a:t>
            </a:r>
            <a:r>
              <a:rPr lang="en-US" dirty="0" err="1" smtClean="0"/>
              <a:t>panjang</a:t>
            </a:r>
            <a:r>
              <a:rPr lang="en-US" dirty="0" smtClean="0"/>
              <a:t> </a:t>
            </a:r>
            <a:r>
              <a:rPr lang="id-ID" dirty="0" smtClean="0"/>
              <a:t>organisasi</a:t>
            </a:r>
            <a:r>
              <a:rPr lang="en-US" dirty="0" smtClean="0"/>
              <a:t> </a:t>
            </a:r>
            <a:r>
              <a:rPr lang="en-US" dirty="0" err="1" smtClean="0"/>
              <a:t>kepada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untuk</a:t>
            </a:r>
            <a:r>
              <a:rPr lang="en-US" dirty="0" smtClean="0"/>
              <a:t> </a:t>
            </a:r>
            <a:r>
              <a:rPr lang="id-ID" dirty="0" smtClean="0"/>
              <a:t>diajukan</a:t>
            </a:r>
            <a:r>
              <a:rPr lang="en-US" dirty="0" smtClean="0"/>
              <a:t> </a:t>
            </a:r>
            <a:r>
              <a:rPr lang="en-US" dirty="0" err="1" smtClean="0"/>
              <a:t>dalam</a:t>
            </a:r>
            <a:r>
              <a:rPr lang="en-US" dirty="0" smtClean="0"/>
              <a:t> </a:t>
            </a:r>
            <a:r>
              <a:rPr lang="en-US" dirty="0" err="1" smtClean="0"/>
              <a:t>Kongres</a:t>
            </a:r>
            <a:r>
              <a:rPr lang="en-US" dirty="0" smtClean="0"/>
              <a:t>;           </a:t>
            </a:r>
          </a:p>
          <a:p>
            <a:r>
              <a:rPr lang="en-US" dirty="0" smtClean="0"/>
              <a:t>e. </a:t>
            </a:r>
            <a:r>
              <a:rPr lang="en-US" dirty="0" err="1" smtClean="0"/>
              <a:t>menetapkan</a:t>
            </a:r>
            <a:r>
              <a:rPr lang="en-US" dirty="0" smtClean="0"/>
              <a:t> </a:t>
            </a:r>
            <a:r>
              <a:rPr lang="en-US" dirty="0" err="1" smtClean="0"/>
              <a:t>kebijakan</a:t>
            </a:r>
            <a:r>
              <a:rPr lang="en-US" dirty="0" smtClean="0"/>
              <a:t> Wilayah yang se</a:t>
            </a:r>
            <a:r>
              <a:rPr lang="id-ID" dirty="0" smtClean="0"/>
              <a:t>jalan</a:t>
            </a:r>
            <a:r>
              <a:rPr lang="en-US" dirty="0" smtClean="0"/>
              <a:t> </a:t>
            </a:r>
            <a:r>
              <a:rPr lang="en-US" dirty="0" err="1" smtClean="0"/>
              <a:t>dengan</a:t>
            </a:r>
            <a:r>
              <a:rPr lang="en-US" dirty="0" smtClean="0"/>
              <a:t> </a:t>
            </a:r>
            <a:r>
              <a:rPr lang="en-US" dirty="0" err="1" smtClean="0"/>
              <a:t>kebijakan</a:t>
            </a:r>
            <a:r>
              <a:rPr lang="en-US" dirty="0" smtClean="0"/>
              <a:t> </a:t>
            </a:r>
            <a:r>
              <a:rPr lang="en-US" dirty="0" err="1" smtClean="0"/>
              <a:t>Pengurus</a:t>
            </a:r>
            <a:r>
              <a:rPr lang="en-US" dirty="0" smtClean="0"/>
              <a:t> </a:t>
            </a:r>
            <a:r>
              <a:rPr lang="en-US" dirty="0" err="1" smtClean="0"/>
              <a:t>Pusat</a:t>
            </a:r>
            <a:r>
              <a:rPr lang="en-US" dirty="0" smtClean="0"/>
              <a:t> </a:t>
            </a:r>
            <a:r>
              <a:rPr lang="id-ID" dirty="0" smtClean="0"/>
              <a:t>dan</a:t>
            </a:r>
            <a:r>
              <a:rPr lang="en-US" dirty="0" smtClean="0"/>
              <a:t> </a:t>
            </a:r>
            <a:r>
              <a:rPr lang="en-US" dirty="0" err="1" smtClean="0"/>
              <a:t>berdasarkan</a:t>
            </a:r>
            <a:r>
              <a:rPr lang="en-US" dirty="0" smtClean="0"/>
              <a:t> </a:t>
            </a:r>
            <a:r>
              <a:rPr lang="en-US" dirty="0" err="1" smtClean="0"/>
              <a:t>atas</a:t>
            </a:r>
            <a:r>
              <a:rPr lang="en-US" dirty="0" smtClean="0"/>
              <a:t> AD/ART;  </a:t>
            </a:r>
          </a:p>
          <a:p>
            <a:r>
              <a:rPr lang="en-US" dirty="0" smtClean="0"/>
              <a:t>f. </a:t>
            </a:r>
            <a:r>
              <a:rPr lang="en-US" dirty="0" err="1" smtClean="0"/>
              <a:t>mengadakan</a:t>
            </a:r>
            <a:r>
              <a:rPr lang="en-US" dirty="0" smtClean="0"/>
              <a:t> </a:t>
            </a:r>
            <a:r>
              <a:rPr lang="en-US" dirty="0" err="1" smtClean="0"/>
              <a:t>pemantauan</a:t>
            </a:r>
            <a:r>
              <a:rPr lang="en-US" dirty="0" smtClean="0"/>
              <a:t> </a:t>
            </a:r>
            <a:r>
              <a:rPr lang="en-US" dirty="0" err="1" smtClean="0"/>
              <a:t>terhadap</a:t>
            </a:r>
            <a:r>
              <a:rPr lang="en-US" dirty="0" smtClean="0"/>
              <a:t> ma</a:t>
            </a:r>
            <a:r>
              <a:rPr lang="id-ID" dirty="0" smtClean="0"/>
              <a:t>salah</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profesi</a:t>
            </a:r>
            <a:r>
              <a:rPr lang="en-US" dirty="0" smtClean="0"/>
              <a:t> </a:t>
            </a:r>
            <a:r>
              <a:rPr lang="en-US" dirty="0" err="1" smtClean="0"/>
              <a:t>di</a:t>
            </a:r>
            <a:r>
              <a:rPr lang="en-US" dirty="0" smtClean="0"/>
              <a:t> </a:t>
            </a:r>
            <a:r>
              <a:rPr lang="en-US" dirty="0" err="1" smtClean="0"/>
              <a:t>tingkat</a:t>
            </a:r>
            <a:r>
              <a:rPr lang="en-US" dirty="0" smtClean="0"/>
              <a:t> </a:t>
            </a:r>
            <a:r>
              <a:rPr lang="id-ID" dirty="0" smtClean="0"/>
              <a:t>Wilayah</a:t>
            </a:r>
            <a:r>
              <a:rPr lang="en-US" dirty="0" smtClean="0"/>
              <a:t>; </a:t>
            </a:r>
          </a:p>
          <a:p>
            <a:r>
              <a:rPr lang="en-US" dirty="0" smtClean="0"/>
              <a:t>g. </a:t>
            </a:r>
            <a:r>
              <a:rPr lang="en-US" dirty="0" err="1" smtClean="0"/>
              <a:t>melakukan</a:t>
            </a:r>
            <a:r>
              <a:rPr lang="en-US" dirty="0" smtClean="0"/>
              <a:t> </a:t>
            </a:r>
            <a:r>
              <a:rPr lang="en-US" dirty="0" err="1" smtClean="0"/>
              <a:t>pendataan</a:t>
            </a:r>
            <a:r>
              <a:rPr lang="en-US" dirty="0" smtClean="0"/>
              <a:t> </a:t>
            </a:r>
            <a:r>
              <a:rPr lang="en-US" dirty="0" err="1" smtClean="0"/>
              <a:t>kegiatan</a:t>
            </a:r>
            <a:r>
              <a:rPr lang="en-US" dirty="0" smtClean="0"/>
              <a:t> </a:t>
            </a:r>
            <a:r>
              <a:rPr lang="en-US" dirty="0" err="1" smtClean="0"/>
              <a:t>layanan</a:t>
            </a:r>
            <a:r>
              <a:rPr lang="en-US" dirty="0" smtClean="0"/>
              <a:t> </a:t>
            </a:r>
            <a:r>
              <a:rPr lang="id-ID" dirty="0" smtClean="0"/>
              <a:t>psikologi</a:t>
            </a:r>
            <a:r>
              <a:rPr lang="en-US" dirty="0" smtClean="0"/>
              <a:t> </a:t>
            </a:r>
            <a:r>
              <a:rPr lang="en-US" dirty="0" err="1" smtClean="0"/>
              <a:t>di</a:t>
            </a:r>
            <a:r>
              <a:rPr lang="en-US" dirty="0" smtClean="0"/>
              <a:t> </a:t>
            </a:r>
            <a:r>
              <a:rPr lang="en-US" dirty="0" err="1" smtClean="0"/>
              <a:t>tingkat</a:t>
            </a:r>
            <a:r>
              <a:rPr lang="en-US" dirty="0" smtClean="0"/>
              <a:t> Wilayah; </a:t>
            </a:r>
          </a:p>
          <a:p>
            <a:r>
              <a:rPr lang="en-US" dirty="0" smtClean="0"/>
              <a:t>h. </a:t>
            </a:r>
            <a:r>
              <a:rPr lang="en-US" dirty="0" err="1" smtClean="0"/>
              <a:t>melakukan</a:t>
            </a:r>
            <a:r>
              <a:rPr lang="en-US" dirty="0" smtClean="0"/>
              <a:t> </a:t>
            </a:r>
            <a:r>
              <a:rPr lang="en-US" dirty="0" err="1" smtClean="0"/>
              <a:t>kegiatan</a:t>
            </a:r>
            <a:r>
              <a:rPr lang="en-US" dirty="0" smtClean="0"/>
              <a:t> </a:t>
            </a:r>
            <a:r>
              <a:rPr lang="en-US" dirty="0" err="1" smtClean="0"/>
              <a:t>bagi</a:t>
            </a:r>
            <a:r>
              <a:rPr lang="en-US" dirty="0" smtClean="0"/>
              <a:t> </a:t>
            </a:r>
            <a:r>
              <a:rPr lang="en-US" dirty="0" err="1" smtClean="0"/>
              <a:t>anggota</a:t>
            </a:r>
            <a:r>
              <a:rPr lang="en-US" dirty="0" smtClean="0"/>
              <a:t> yang </a:t>
            </a:r>
            <a:r>
              <a:rPr lang="id-ID" dirty="0" smtClean="0"/>
              <a:t>bertujuan</a:t>
            </a:r>
            <a:r>
              <a:rPr lang="en-US" dirty="0" smtClean="0"/>
              <a:t> </a:t>
            </a:r>
            <a:r>
              <a:rPr lang="en-US" dirty="0" err="1" smtClean="0"/>
              <a:t>untuk</a:t>
            </a:r>
            <a:r>
              <a:rPr lang="en-US" dirty="0" smtClean="0"/>
              <a:t> </a:t>
            </a:r>
            <a:r>
              <a:rPr lang="en-US" dirty="0" err="1" smtClean="0"/>
              <a:t>meningkatkan</a:t>
            </a:r>
            <a:r>
              <a:rPr lang="en-US" dirty="0" smtClean="0"/>
              <a:t> </a:t>
            </a:r>
            <a:r>
              <a:rPr lang="en-US" dirty="0" err="1" smtClean="0"/>
              <a:t>kualitas</a:t>
            </a:r>
            <a:r>
              <a:rPr lang="en-US" dirty="0" smtClean="0"/>
              <a:t> </a:t>
            </a:r>
            <a:r>
              <a:rPr lang="id-ID" dirty="0" smtClean="0"/>
              <a:t>layanan</a:t>
            </a:r>
            <a:r>
              <a:rPr lang="en-US" dirty="0" smtClean="0"/>
              <a:t> </a:t>
            </a:r>
            <a:r>
              <a:rPr lang="en-US" dirty="0" err="1" smtClean="0"/>
              <a:t>psikologi</a:t>
            </a:r>
            <a:r>
              <a:rPr lang="en-US" dirty="0" smtClean="0"/>
              <a:t> yang </a:t>
            </a:r>
            <a:r>
              <a:rPr lang="en-US" dirty="0" err="1" smtClean="0"/>
              <a:t>dilakukan</a:t>
            </a:r>
            <a:r>
              <a:rPr lang="en-US" dirty="0" smtClean="0"/>
              <a:t> </a:t>
            </a:r>
            <a:r>
              <a:rPr lang="en-US" dirty="0" err="1" smtClean="0"/>
              <a:t>oleh</a:t>
            </a:r>
            <a:r>
              <a:rPr lang="en-US" dirty="0" smtClean="0"/>
              <a:t> </a:t>
            </a:r>
            <a:r>
              <a:rPr lang="id-ID" dirty="0" smtClean="0"/>
              <a:t>para</a:t>
            </a:r>
            <a:r>
              <a:rPr lang="en-US" dirty="0" smtClean="0"/>
              <a:t> </a:t>
            </a:r>
            <a:r>
              <a:rPr lang="en-US" dirty="0" err="1" smtClean="0"/>
              <a:t>anggota</a:t>
            </a:r>
            <a:r>
              <a:rPr lang="en-US" dirty="0" smtClean="0"/>
              <a:t>; </a:t>
            </a:r>
          </a:p>
          <a:p>
            <a:r>
              <a:rPr lang="en-US" dirty="0" err="1" smtClean="0"/>
              <a:t>i</a:t>
            </a:r>
            <a:r>
              <a:rPr lang="en-US" dirty="0" smtClean="0"/>
              <a:t>. </a:t>
            </a:r>
            <a:r>
              <a:rPr lang="en-US" dirty="0" err="1" smtClean="0"/>
              <a:t>menjalin</a:t>
            </a:r>
            <a:r>
              <a:rPr lang="en-US" dirty="0" smtClean="0"/>
              <a:t> </a:t>
            </a:r>
            <a:r>
              <a:rPr lang="en-US" dirty="0" err="1" smtClean="0"/>
              <a:t>hubungan</a:t>
            </a:r>
            <a:r>
              <a:rPr lang="en-US" dirty="0" smtClean="0"/>
              <a:t> </a:t>
            </a:r>
            <a:r>
              <a:rPr lang="en-US" dirty="0" err="1" smtClean="0"/>
              <a:t>baik</a:t>
            </a:r>
            <a:r>
              <a:rPr lang="en-US" dirty="0" smtClean="0"/>
              <a:t> </a:t>
            </a:r>
            <a:r>
              <a:rPr lang="en-US" dirty="0" err="1" smtClean="0"/>
              <a:t>dengan</a:t>
            </a:r>
            <a:r>
              <a:rPr lang="en-US" dirty="0" smtClean="0"/>
              <a:t> </a:t>
            </a:r>
            <a:r>
              <a:rPr lang="en-US" dirty="0" err="1" smtClean="0"/>
              <a:t>ber</a:t>
            </a:r>
            <a:r>
              <a:rPr lang="id-ID" dirty="0" smtClean="0"/>
              <a:t>bagai</a:t>
            </a:r>
            <a:r>
              <a:rPr lang="en-US" dirty="0" smtClean="0"/>
              <a:t> </a:t>
            </a:r>
            <a:r>
              <a:rPr lang="en-US" dirty="0" err="1" smtClean="0"/>
              <a:t>instansi</a:t>
            </a:r>
            <a:r>
              <a:rPr lang="en-US" dirty="0" smtClean="0"/>
              <a:t>/</a:t>
            </a:r>
            <a:r>
              <a:rPr lang="en-US" dirty="0" err="1" smtClean="0"/>
              <a:t>lembaga</a:t>
            </a:r>
            <a:r>
              <a:rPr lang="en-US" dirty="0" smtClean="0"/>
              <a:t> </a:t>
            </a:r>
            <a:r>
              <a:rPr lang="en-US" dirty="0" err="1" smtClean="0"/>
              <a:t>di</a:t>
            </a:r>
            <a:r>
              <a:rPr lang="en-US" dirty="0" smtClean="0"/>
              <a:t> </a:t>
            </a:r>
            <a:r>
              <a:rPr lang="en-US" dirty="0" err="1" smtClean="0"/>
              <a:t>tingkat</a:t>
            </a:r>
            <a:r>
              <a:rPr lang="en-US" dirty="0" smtClean="0"/>
              <a:t> Wilayah </a:t>
            </a:r>
            <a:r>
              <a:rPr lang="id-ID" dirty="0" smtClean="0"/>
              <a:t>di</a:t>
            </a:r>
            <a:r>
              <a:rPr lang="en-US" dirty="0" smtClean="0"/>
              <a:t> </a:t>
            </a:r>
            <a:r>
              <a:rPr lang="en-US" dirty="0" err="1" smtClean="0"/>
              <a:t>dalam</a:t>
            </a:r>
            <a:r>
              <a:rPr lang="en-US" dirty="0" smtClean="0"/>
              <a:t> </a:t>
            </a:r>
            <a:r>
              <a:rPr lang="en-US" dirty="0" err="1" smtClean="0"/>
              <a:t>dan</a:t>
            </a:r>
            <a:r>
              <a:rPr lang="en-US" dirty="0" smtClean="0"/>
              <a:t>/</a:t>
            </a:r>
            <a:r>
              <a:rPr lang="en-US" dirty="0" err="1" smtClean="0"/>
              <a:t>atau</a:t>
            </a:r>
            <a:r>
              <a:rPr lang="en-US" dirty="0" smtClean="0"/>
              <a:t> </a:t>
            </a:r>
            <a:r>
              <a:rPr lang="en-US" dirty="0" err="1" smtClean="0"/>
              <a:t>luar</a:t>
            </a:r>
            <a:r>
              <a:rPr lang="en-US" dirty="0" smtClean="0"/>
              <a:t> </a:t>
            </a:r>
            <a:r>
              <a:rPr lang="en-US" dirty="0" err="1" smtClean="0"/>
              <a:t>negeri</a:t>
            </a:r>
            <a:r>
              <a:rPr lang="en-US" dirty="0" smtClean="0"/>
              <a:t> </a:t>
            </a:r>
            <a:r>
              <a:rPr lang="en-US" dirty="0" err="1" smtClean="0"/>
              <a:t>berkaitan</a:t>
            </a:r>
            <a:r>
              <a:rPr lang="en-US" dirty="0" smtClean="0"/>
              <a:t> </a:t>
            </a:r>
            <a:r>
              <a:rPr lang="id-ID" dirty="0" smtClean="0"/>
              <a:t>dengan</a:t>
            </a:r>
            <a:r>
              <a:rPr lang="en-US" dirty="0" smtClean="0"/>
              <a:t> </a:t>
            </a:r>
            <a:r>
              <a:rPr lang="en-US" dirty="0" err="1" smtClean="0"/>
              <a:t>pelaksanaan</a:t>
            </a:r>
            <a:r>
              <a:rPr lang="en-US" dirty="0" smtClean="0"/>
              <a:t> program </a:t>
            </a:r>
            <a:r>
              <a:rPr lang="en-US" dirty="0" err="1" smtClean="0"/>
              <a:t>kerja</a:t>
            </a:r>
            <a:r>
              <a:rPr lang="en-US" dirty="0" smtClean="0"/>
              <a:t>; </a:t>
            </a:r>
          </a:p>
          <a:p>
            <a:r>
              <a:rPr lang="en-US" dirty="0" smtClean="0"/>
              <a:t>j. </a:t>
            </a:r>
            <a:r>
              <a:rPr lang="en-US" dirty="0" err="1" smtClean="0"/>
              <a:t>Pengurus</a:t>
            </a:r>
            <a:r>
              <a:rPr lang="en-US" dirty="0" smtClean="0"/>
              <a:t> Wilayah </a:t>
            </a:r>
            <a:r>
              <a:rPr lang="en-US" dirty="0" err="1" smtClean="0"/>
              <a:t>dapat</a:t>
            </a:r>
            <a:r>
              <a:rPr lang="en-US" dirty="0" smtClean="0"/>
              <a:t> </a:t>
            </a:r>
            <a:r>
              <a:rPr lang="en-US" dirty="0" err="1" smtClean="0"/>
              <a:t>membentuk</a:t>
            </a:r>
            <a:r>
              <a:rPr lang="en-US" dirty="0" smtClean="0"/>
              <a:t> </a:t>
            </a:r>
            <a:r>
              <a:rPr lang="id-ID" dirty="0" smtClean="0"/>
              <a:t>kelengkapan</a:t>
            </a:r>
            <a:r>
              <a:rPr lang="en-US" dirty="0" smtClean="0"/>
              <a:t> </a:t>
            </a:r>
            <a:r>
              <a:rPr lang="en-US" dirty="0" err="1" smtClean="0"/>
              <a:t>organisasi</a:t>
            </a:r>
            <a:r>
              <a:rPr lang="en-US" dirty="0" smtClean="0"/>
              <a:t> </a:t>
            </a:r>
            <a:r>
              <a:rPr lang="en-US" dirty="0" err="1" smtClean="0"/>
              <a:t>tingkat</a:t>
            </a:r>
            <a:r>
              <a:rPr lang="en-US" dirty="0" smtClean="0"/>
              <a:t> </a:t>
            </a:r>
            <a:r>
              <a:rPr lang="en-US" dirty="0" err="1" smtClean="0"/>
              <a:t>wilayah</a:t>
            </a:r>
            <a:r>
              <a:rPr lang="en-US" dirty="0" smtClean="0"/>
              <a:t>/</a:t>
            </a:r>
            <a:r>
              <a:rPr lang="id-ID" dirty="0" smtClean="0"/>
              <a:t>Badan</a:t>
            </a:r>
            <a:r>
              <a:rPr lang="en-US" dirty="0" smtClean="0"/>
              <a:t> </a:t>
            </a:r>
            <a:r>
              <a:rPr lang="en-US" dirty="0" err="1" smtClean="0"/>
              <a:t>khusus</a:t>
            </a:r>
            <a:r>
              <a:rPr lang="en-US" dirty="0" smtClean="0"/>
              <a:t> </a:t>
            </a:r>
            <a:r>
              <a:rPr lang="en-US" dirty="0" err="1" smtClean="0"/>
              <a:t>di</a:t>
            </a:r>
            <a:r>
              <a:rPr lang="en-US" dirty="0" smtClean="0"/>
              <a:t> </a:t>
            </a:r>
            <a:r>
              <a:rPr lang="en-US" dirty="0" err="1" smtClean="0"/>
              <a:t>tingkat</a:t>
            </a:r>
            <a:r>
              <a:rPr lang="en-US" dirty="0" smtClean="0"/>
              <a:t> Wilayah </a:t>
            </a:r>
            <a:r>
              <a:rPr lang="en-US" dirty="0" err="1" smtClean="0"/>
              <a:t>apabila</a:t>
            </a:r>
            <a:r>
              <a:rPr lang="en-US" dirty="0" smtClean="0"/>
              <a:t> </a:t>
            </a:r>
            <a:r>
              <a:rPr lang="id-ID" dirty="0" smtClean="0"/>
              <a:t>dipandang</a:t>
            </a:r>
            <a:r>
              <a:rPr lang="en-US" dirty="0" smtClean="0"/>
              <a:t> </a:t>
            </a:r>
            <a:r>
              <a:rPr lang="en-US" dirty="0" err="1" smtClean="0"/>
              <a:t>perlu</a:t>
            </a:r>
            <a:r>
              <a:rPr lang="en-US" dirty="0" smtClean="0"/>
              <a:t>;</a:t>
            </a:r>
          </a:p>
          <a:p>
            <a:r>
              <a:rPr lang="en-US" dirty="0" smtClean="0"/>
              <a:t>k. </a:t>
            </a:r>
            <a:r>
              <a:rPr lang="en-US" dirty="0" err="1" smtClean="0"/>
              <a:t>membentuk</a:t>
            </a:r>
            <a:r>
              <a:rPr lang="en-US" dirty="0" smtClean="0"/>
              <a:t> </a:t>
            </a:r>
            <a:r>
              <a:rPr lang="en-US" dirty="0" err="1" smtClean="0"/>
              <a:t>cabang-cabang</a:t>
            </a:r>
            <a:r>
              <a:rPr lang="en-US" dirty="0" smtClean="0"/>
              <a:t> yang </a:t>
            </a:r>
            <a:r>
              <a:rPr lang="en-US" dirty="0" err="1" smtClean="0"/>
              <a:t>ber</a:t>
            </a:r>
            <a:r>
              <a:rPr lang="id-ID" dirty="0" smtClean="0"/>
              <a:t>fungsi</a:t>
            </a:r>
            <a:r>
              <a:rPr lang="en-US" dirty="0" smtClean="0"/>
              <a:t> </a:t>
            </a:r>
            <a:r>
              <a:rPr lang="en-US" dirty="0" err="1" smtClean="0"/>
              <a:t>membantu</a:t>
            </a:r>
            <a:r>
              <a:rPr lang="en-US" dirty="0" smtClean="0"/>
              <a:t> </a:t>
            </a:r>
            <a:r>
              <a:rPr lang="en-US" dirty="0" err="1" smtClean="0"/>
              <a:t>kelancaran</a:t>
            </a:r>
            <a:r>
              <a:rPr lang="en-US" dirty="0" smtClean="0"/>
              <a:t> </a:t>
            </a:r>
            <a:r>
              <a:rPr lang="en-US" dirty="0" err="1" smtClean="0"/>
              <a:t>pelak</a:t>
            </a:r>
            <a:r>
              <a:rPr lang="id-ID" dirty="0" smtClean="0"/>
              <a:t>sanaan</a:t>
            </a:r>
            <a:r>
              <a:rPr lang="en-US" dirty="0" smtClean="0"/>
              <a:t> program </a:t>
            </a:r>
            <a:r>
              <a:rPr lang="en-US" dirty="0" err="1" smtClean="0"/>
              <a:t>kerja</a:t>
            </a:r>
            <a:r>
              <a:rPr lang="en-US" dirty="0" smtClean="0"/>
              <a:t> Wilayah, yang </a:t>
            </a:r>
            <a:r>
              <a:rPr lang="id-ID" dirty="0" smtClean="0"/>
              <a:t>tata</a:t>
            </a:r>
            <a:r>
              <a:rPr lang="en-US" dirty="0" smtClean="0"/>
              <a:t> </a:t>
            </a:r>
            <a:r>
              <a:rPr lang="en-US" dirty="0" err="1" smtClean="0"/>
              <a:t>cara</a:t>
            </a:r>
            <a:r>
              <a:rPr lang="en-US" dirty="0" smtClean="0"/>
              <a:t> </a:t>
            </a:r>
            <a:r>
              <a:rPr lang="en-US" dirty="0" err="1" smtClean="0"/>
              <a:t>pengelolaannya</a:t>
            </a:r>
            <a:r>
              <a:rPr lang="en-US" dirty="0" smtClean="0"/>
              <a:t> </a:t>
            </a:r>
            <a:r>
              <a:rPr lang="en-US" dirty="0" err="1" smtClean="0"/>
              <a:t>diatur</a:t>
            </a:r>
            <a:r>
              <a:rPr lang="en-US" dirty="0" smtClean="0"/>
              <a:t> </a:t>
            </a:r>
            <a:r>
              <a:rPr lang="en-US" dirty="0" err="1" smtClean="0"/>
              <a:t>sesuai</a:t>
            </a:r>
            <a:r>
              <a:rPr lang="en-US" dirty="0" smtClean="0"/>
              <a:t> </a:t>
            </a:r>
            <a:r>
              <a:rPr lang="id-ID" dirty="0" smtClean="0"/>
              <a:t>dengan</a:t>
            </a:r>
            <a:r>
              <a:rPr lang="en-US" dirty="0" smtClean="0"/>
              <a:t> </a:t>
            </a:r>
            <a:r>
              <a:rPr lang="en-US" dirty="0" err="1" smtClean="0"/>
              <a:t>kondisi</a:t>
            </a:r>
            <a:r>
              <a:rPr lang="en-US" dirty="0" smtClean="0"/>
              <a:t> </a:t>
            </a:r>
            <a:r>
              <a:rPr lang="en-US" dirty="0" err="1" smtClean="0"/>
              <a:t>dan</a:t>
            </a:r>
            <a:r>
              <a:rPr lang="en-US" dirty="0" smtClean="0"/>
              <a:t> </a:t>
            </a:r>
            <a:r>
              <a:rPr lang="en-US" dirty="0" err="1" smtClean="0"/>
              <a:t>kebutuhan</a:t>
            </a:r>
            <a:r>
              <a:rPr lang="en-US" dirty="0" smtClean="0"/>
              <a:t> Wilayah </a:t>
            </a:r>
            <a:r>
              <a:rPr lang="id-ID" dirty="0" smtClean="0"/>
              <a:t>masing-masing</a:t>
            </a:r>
            <a:r>
              <a:rPr lang="en-US" dirty="0" smtClean="0"/>
              <a:t>; </a:t>
            </a:r>
          </a:p>
          <a:p>
            <a:r>
              <a:rPr lang="en-US" dirty="0" smtClean="0"/>
              <a:t>l. </a:t>
            </a:r>
            <a:r>
              <a:rPr lang="en-US" dirty="0" err="1" smtClean="0"/>
              <a:t>menyampaikan</a:t>
            </a:r>
            <a:r>
              <a:rPr lang="en-US" dirty="0" smtClean="0"/>
              <a:t> </a:t>
            </a:r>
            <a:r>
              <a:rPr lang="en-US" dirty="0" err="1" smtClean="0"/>
              <a:t>laporan</a:t>
            </a:r>
            <a:r>
              <a:rPr lang="en-US" dirty="0" smtClean="0"/>
              <a:t> </a:t>
            </a:r>
            <a:r>
              <a:rPr lang="en-US" dirty="0" err="1" smtClean="0"/>
              <a:t>tahunan</a:t>
            </a:r>
            <a:r>
              <a:rPr lang="en-US" dirty="0" smtClean="0"/>
              <a:t> </a:t>
            </a:r>
            <a:r>
              <a:rPr lang="en-US" dirty="0" err="1" smtClean="0"/>
              <a:t>kepada</a:t>
            </a:r>
            <a:r>
              <a:rPr lang="en-US" dirty="0" smtClean="0"/>
              <a:t> </a:t>
            </a:r>
            <a:r>
              <a:rPr lang="id-ID" dirty="0" smtClean="0"/>
              <a:t>Pengurus</a:t>
            </a:r>
            <a:r>
              <a:rPr lang="en-US" dirty="0" smtClean="0"/>
              <a:t> </a:t>
            </a:r>
            <a:r>
              <a:rPr lang="en-US" dirty="0" err="1" smtClean="0"/>
              <a:t>Pusat</a:t>
            </a:r>
            <a:r>
              <a:rPr lang="en-US" dirty="0" smtClean="0"/>
              <a:t> </a:t>
            </a:r>
            <a:r>
              <a:rPr lang="en-US" dirty="0" err="1" smtClean="0"/>
              <a:t>mengenai</a:t>
            </a:r>
            <a:r>
              <a:rPr lang="en-US" dirty="0" smtClean="0"/>
              <a:t> </a:t>
            </a:r>
            <a:r>
              <a:rPr lang="en-US" dirty="0" err="1" smtClean="0"/>
              <a:t>kondisi</a:t>
            </a:r>
            <a:r>
              <a:rPr lang="en-US" dirty="0" smtClean="0"/>
              <a:t> </a:t>
            </a:r>
            <a:r>
              <a:rPr lang="id-ID" dirty="0" smtClean="0"/>
              <a:t>organisasi</a:t>
            </a:r>
            <a:r>
              <a:rPr lang="en-US" dirty="0" smtClean="0"/>
              <a:t> Wilayah yang paling </a:t>
            </a:r>
            <a:r>
              <a:rPr lang="en-US" dirty="0" err="1" smtClean="0"/>
              <a:t>sedikit</a:t>
            </a:r>
            <a:r>
              <a:rPr lang="en-US" dirty="0" smtClean="0"/>
              <a:t> </a:t>
            </a:r>
            <a:r>
              <a:rPr lang="id-ID" dirty="0" smtClean="0"/>
              <a:t>mencakup</a:t>
            </a:r>
            <a:r>
              <a:rPr lang="en-US" dirty="0" smtClean="0"/>
              <a:t> </a:t>
            </a:r>
            <a:r>
              <a:rPr lang="en-US" dirty="0" err="1" smtClean="0"/>
              <a:t>jumlah</a:t>
            </a:r>
            <a:r>
              <a:rPr lang="en-US" dirty="0" smtClean="0"/>
              <a:t> </a:t>
            </a:r>
            <a:r>
              <a:rPr lang="en-US" dirty="0" err="1" smtClean="0"/>
              <a:t>anggota</a:t>
            </a:r>
            <a:r>
              <a:rPr lang="en-US" dirty="0" smtClean="0"/>
              <a:t>, </a:t>
            </a:r>
            <a:r>
              <a:rPr lang="en-US" dirty="0" err="1" smtClean="0"/>
              <a:t>kegiatan</a:t>
            </a:r>
            <a:r>
              <a:rPr lang="en-US" dirty="0" smtClean="0"/>
              <a:t> </a:t>
            </a:r>
            <a:r>
              <a:rPr lang="id-ID" dirty="0" smtClean="0"/>
              <a:t>dan</a:t>
            </a:r>
            <a:r>
              <a:rPr lang="en-US" dirty="0" smtClean="0"/>
              <a:t> </a:t>
            </a:r>
            <a:r>
              <a:rPr lang="en-US" dirty="0" err="1" smtClean="0"/>
              <a:t>masalah</a:t>
            </a:r>
            <a:r>
              <a:rPr lang="en-US" dirty="0" smtClean="0"/>
              <a:t> yang </a:t>
            </a:r>
            <a:r>
              <a:rPr lang="en-US" dirty="0" err="1" smtClean="0"/>
              <a:t>dihadapi</a:t>
            </a:r>
            <a:r>
              <a:rPr lang="en-US" dirty="0" smtClean="0"/>
              <a:t> Wilayah;  </a:t>
            </a:r>
          </a:p>
          <a:p>
            <a:r>
              <a:rPr lang="en-US" dirty="0" smtClean="0"/>
              <a:t>m. </a:t>
            </a:r>
            <a:r>
              <a:rPr lang="en-US" dirty="0" err="1" smtClean="0"/>
              <a:t>melalui</a:t>
            </a:r>
            <a:r>
              <a:rPr lang="en-US" dirty="0" smtClean="0"/>
              <a:t> </a:t>
            </a:r>
            <a:r>
              <a:rPr lang="en-US" dirty="0" err="1" smtClean="0"/>
              <a:t>Ketua</a:t>
            </a:r>
            <a:r>
              <a:rPr lang="en-US" dirty="0" smtClean="0"/>
              <a:t> Wilayah, </a:t>
            </a:r>
            <a:r>
              <a:rPr lang="en-US" dirty="0" err="1" smtClean="0"/>
              <a:t>menyampaikan</a:t>
            </a:r>
            <a:r>
              <a:rPr lang="en-US" dirty="0" smtClean="0"/>
              <a:t> </a:t>
            </a:r>
            <a:r>
              <a:rPr lang="id-ID" dirty="0" smtClean="0"/>
              <a:t>laporan</a:t>
            </a:r>
            <a:r>
              <a:rPr lang="en-US" dirty="0" smtClean="0"/>
              <a:t> </a:t>
            </a:r>
            <a:r>
              <a:rPr lang="en-US" dirty="0" err="1" smtClean="0"/>
              <a:t>pertanggungjawaban</a:t>
            </a:r>
            <a:r>
              <a:rPr lang="en-US" dirty="0" smtClean="0"/>
              <a:t> </a:t>
            </a:r>
            <a:r>
              <a:rPr lang="en-US" dirty="0" err="1" smtClean="0"/>
              <a:t>dalam</a:t>
            </a:r>
            <a:r>
              <a:rPr lang="en-US" dirty="0" smtClean="0"/>
              <a:t> </a:t>
            </a:r>
            <a:r>
              <a:rPr lang="id-ID" dirty="0" smtClean="0"/>
              <a:t>Musyawarah</a:t>
            </a:r>
            <a:r>
              <a:rPr lang="en-US" dirty="0" smtClean="0"/>
              <a:t> Wilayah (</a:t>
            </a:r>
            <a:r>
              <a:rPr lang="en-US" dirty="0" err="1" smtClean="0"/>
              <a:t>Muswil</a:t>
            </a:r>
            <a:r>
              <a:rPr lang="en-US" dirty="0" smtClean="0"/>
              <a:t>); </a:t>
            </a:r>
          </a:p>
          <a:p>
            <a:r>
              <a:rPr lang="en-US" dirty="0" smtClean="0"/>
              <a:t>n. </a:t>
            </a:r>
            <a:r>
              <a:rPr lang="en-US" dirty="0" err="1" smtClean="0"/>
              <a:t>Ketua</a:t>
            </a:r>
            <a:r>
              <a:rPr lang="en-US" dirty="0" smtClean="0"/>
              <a:t> Wilayah </a:t>
            </a:r>
            <a:r>
              <a:rPr lang="en-US" dirty="0" err="1" smtClean="0"/>
              <a:t>berwenang</a:t>
            </a:r>
            <a:r>
              <a:rPr lang="en-US" dirty="0" smtClean="0"/>
              <a:t> </a:t>
            </a:r>
            <a:r>
              <a:rPr lang="en-US" dirty="0" err="1" smtClean="0"/>
              <a:t>menyusun</a:t>
            </a:r>
            <a:r>
              <a:rPr lang="en-US" dirty="0" smtClean="0"/>
              <a:t> </a:t>
            </a:r>
            <a:r>
              <a:rPr lang="id-ID" dirty="0" smtClean="0"/>
              <a:t>kepengurusan</a:t>
            </a:r>
            <a:r>
              <a:rPr lang="en-US" dirty="0" smtClean="0"/>
              <a:t> </a:t>
            </a:r>
            <a:r>
              <a:rPr lang="en-US" dirty="0" err="1" smtClean="0"/>
              <a:t>serta</a:t>
            </a:r>
            <a:r>
              <a:rPr lang="en-US" dirty="0" smtClean="0"/>
              <a:t> </a:t>
            </a:r>
            <a:r>
              <a:rPr lang="en-US" dirty="0" err="1" smtClean="0"/>
              <a:t>membuat</a:t>
            </a:r>
            <a:r>
              <a:rPr lang="en-US" dirty="0" smtClean="0"/>
              <a:t> </a:t>
            </a:r>
            <a:r>
              <a:rPr lang="en-US" dirty="0" err="1" smtClean="0"/>
              <a:t>Pedoman</a:t>
            </a:r>
            <a:r>
              <a:rPr lang="en-US" dirty="0" smtClean="0"/>
              <a:t> </a:t>
            </a:r>
            <a:r>
              <a:rPr lang="id-ID" dirty="0" smtClean="0"/>
              <a:t>Pembagian</a:t>
            </a:r>
            <a:r>
              <a:rPr lang="en-US" dirty="0" smtClean="0"/>
              <a:t> </a:t>
            </a:r>
            <a:r>
              <a:rPr lang="en-US" dirty="0" err="1" smtClean="0"/>
              <a:t>Tugas</a:t>
            </a:r>
            <a:r>
              <a:rPr lang="en-US" dirty="0" smtClean="0"/>
              <a:t> </a:t>
            </a:r>
            <a:r>
              <a:rPr lang="en-US" dirty="0" err="1" smtClean="0"/>
              <a:t>dan</a:t>
            </a:r>
            <a:r>
              <a:rPr lang="en-US" dirty="0" smtClean="0"/>
              <a:t> </a:t>
            </a:r>
            <a:r>
              <a:rPr lang="en-US" dirty="0" err="1" smtClean="0"/>
              <a:t>Wewenang</a:t>
            </a:r>
            <a:r>
              <a:rPr lang="en-US" dirty="0" smtClean="0"/>
              <a:t> </a:t>
            </a:r>
            <a:r>
              <a:rPr lang="en-US" dirty="0" err="1" smtClean="0"/>
              <a:t>antar</a:t>
            </a:r>
            <a:r>
              <a:rPr lang="en-US" dirty="0" smtClean="0"/>
              <a:t> </a:t>
            </a:r>
            <a:r>
              <a:rPr lang="id-ID" dirty="0" smtClean="0"/>
              <a:t>anggota</a:t>
            </a:r>
            <a:r>
              <a:rPr lang="en-US" dirty="0" smtClean="0"/>
              <a:t> </a:t>
            </a:r>
            <a:r>
              <a:rPr lang="en-US" dirty="0" err="1" smtClean="0"/>
              <a:t>Pengurus</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id-ID" dirty="0" smtClean="0"/>
              <a:t>Pada </a:t>
            </a:r>
            <a:r>
              <a:rPr lang="en-US" dirty="0" err="1" smtClean="0"/>
              <a:t>Pasal</a:t>
            </a:r>
            <a:r>
              <a:rPr lang="en-US" dirty="0" smtClean="0"/>
              <a:t> 26 </a:t>
            </a:r>
            <a:r>
              <a:rPr lang="id-ID" dirty="0" smtClean="0"/>
              <a:t>berisi tentang kriteria pemilihan ketua wilayah sebagai berikut:</a:t>
            </a:r>
            <a:endParaRPr lang="en-US" dirty="0" smtClean="0"/>
          </a:p>
          <a:p>
            <a:r>
              <a:rPr lang="en-US" dirty="0" smtClean="0"/>
              <a:t>(1) </a:t>
            </a:r>
            <a:r>
              <a:rPr lang="en-US" dirty="0" err="1" smtClean="0"/>
              <a:t>Ketua</a:t>
            </a:r>
            <a:r>
              <a:rPr lang="en-US" dirty="0" smtClean="0"/>
              <a:t> Wilayah </a:t>
            </a:r>
            <a:r>
              <a:rPr lang="en-US" dirty="0" err="1" smtClean="0"/>
              <a:t>dipilih</a:t>
            </a:r>
            <a:r>
              <a:rPr lang="en-US" dirty="0" smtClean="0"/>
              <a:t> </a:t>
            </a:r>
            <a:r>
              <a:rPr lang="en-US" dirty="0" err="1" smtClean="0"/>
              <a:t>dalam</a:t>
            </a:r>
            <a:r>
              <a:rPr lang="en-US" dirty="0" smtClean="0"/>
              <a:t> </a:t>
            </a:r>
            <a:r>
              <a:rPr lang="en-US" dirty="0" err="1" smtClean="0"/>
              <a:t>Sidang</a:t>
            </a:r>
            <a:r>
              <a:rPr lang="en-US" dirty="0" smtClean="0"/>
              <a:t> </a:t>
            </a:r>
            <a:r>
              <a:rPr lang="en-US" dirty="0" err="1" smtClean="0"/>
              <a:t>Musya</a:t>
            </a:r>
            <a:r>
              <a:rPr lang="id-ID" dirty="0" smtClean="0"/>
              <a:t>warah</a:t>
            </a:r>
            <a:r>
              <a:rPr lang="en-US" dirty="0" smtClean="0"/>
              <a:t> Wilayah (</a:t>
            </a:r>
            <a:r>
              <a:rPr lang="en-US" dirty="0" err="1" smtClean="0"/>
              <a:t>Muswil</a:t>
            </a:r>
            <a:r>
              <a:rPr lang="en-US" dirty="0" smtClean="0"/>
              <a:t>) </a:t>
            </a:r>
            <a:r>
              <a:rPr lang="en-US" dirty="0" err="1" smtClean="0"/>
              <a:t>dengan</a:t>
            </a:r>
            <a:r>
              <a:rPr lang="en-US" dirty="0" smtClean="0"/>
              <a:t> </a:t>
            </a:r>
            <a:r>
              <a:rPr lang="en-US" dirty="0" err="1" smtClean="0"/>
              <a:t>mengikuti</a:t>
            </a:r>
            <a:r>
              <a:rPr lang="en-US" dirty="0" smtClean="0"/>
              <a:t>  </a:t>
            </a:r>
            <a:r>
              <a:rPr lang="id-ID" dirty="0" smtClean="0"/>
              <a:t>prosedur</a:t>
            </a:r>
            <a:r>
              <a:rPr lang="en-US" dirty="0" smtClean="0"/>
              <a:t> </a:t>
            </a:r>
            <a:r>
              <a:rPr lang="en-US" dirty="0" err="1" smtClean="0"/>
              <a:t>pencalonan</a:t>
            </a:r>
            <a:r>
              <a:rPr lang="en-US" dirty="0" smtClean="0"/>
              <a:t> yang </a:t>
            </a:r>
            <a:r>
              <a:rPr lang="en-US" dirty="0" err="1" smtClean="0"/>
              <a:t>ditetapkan</a:t>
            </a:r>
            <a:r>
              <a:rPr lang="en-US" dirty="0" smtClean="0"/>
              <a:t> </a:t>
            </a:r>
            <a:r>
              <a:rPr lang="en-US" dirty="0" err="1" smtClean="0"/>
              <a:t>oleh</a:t>
            </a:r>
            <a:r>
              <a:rPr lang="en-US" dirty="0" smtClean="0"/>
              <a:t> </a:t>
            </a:r>
            <a:r>
              <a:rPr lang="id-ID" dirty="0" smtClean="0"/>
              <a:t>Panitia</a:t>
            </a:r>
            <a:r>
              <a:rPr lang="en-US" dirty="0" smtClean="0"/>
              <a:t> </a:t>
            </a:r>
            <a:r>
              <a:rPr lang="en-US" dirty="0" err="1" smtClean="0"/>
              <a:t>Pemilihan</a:t>
            </a:r>
            <a:r>
              <a:rPr lang="en-US" dirty="0" smtClean="0"/>
              <a:t> </a:t>
            </a:r>
            <a:r>
              <a:rPr lang="en-US" dirty="0" err="1" smtClean="0"/>
              <a:t>Ketua</a:t>
            </a:r>
            <a:r>
              <a:rPr lang="en-US" dirty="0" smtClean="0"/>
              <a:t> Wilayah. </a:t>
            </a:r>
          </a:p>
          <a:p>
            <a:r>
              <a:rPr lang="en-US" dirty="0" smtClean="0"/>
              <a:t>(2) </a:t>
            </a:r>
            <a:r>
              <a:rPr lang="en-US" dirty="0" err="1" smtClean="0"/>
              <a:t>Ketua</a:t>
            </a:r>
            <a:r>
              <a:rPr lang="en-US" dirty="0" smtClean="0"/>
              <a:t> Wilayah </a:t>
            </a:r>
            <a:r>
              <a:rPr lang="en-US" dirty="0" err="1" smtClean="0"/>
              <a:t>menjalankan</a:t>
            </a:r>
            <a:r>
              <a:rPr lang="en-US" dirty="0" smtClean="0"/>
              <a:t> </a:t>
            </a:r>
            <a:r>
              <a:rPr lang="en-US" dirty="0" err="1" smtClean="0"/>
              <a:t>tugasnya</a:t>
            </a:r>
            <a:r>
              <a:rPr lang="en-US" dirty="0" smtClean="0"/>
              <a:t> </a:t>
            </a:r>
            <a:r>
              <a:rPr lang="en-US" dirty="0" err="1" smtClean="0"/>
              <a:t>setelah</a:t>
            </a:r>
            <a:r>
              <a:rPr lang="en-US" dirty="0" smtClean="0"/>
              <a:t> </a:t>
            </a:r>
            <a:r>
              <a:rPr lang="id-ID" dirty="0" smtClean="0"/>
              <a:t>dilakukan</a:t>
            </a:r>
            <a:r>
              <a:rPr lang="en-US" dirty="0" smtClean="0"/>
              <a:t> </a:t>
            </a:r>
            <a:r>
              <a:rPr lang="en-US" dirty="0" err="1" smtClean="0"/>
              <a:t>serah</a:t>
            </a:r>
            <a:r>
              <a:rPr lang="en-US" dirty="0" smtClean="0"/>
              <a:t> </a:t>
            </a:r>
            <a:r>
              <a:rPr lang="en-US" dirty="0" err="1" smtClean="0"/>
              <a:t>terima</a:t>
            </a:r>
            <a:r>
              <a:rPr lang="en-US" dirty="0" smtClean="0"/>
              <a:t> </a:t>
            </a:r>
            <a:r>
              <a:rPr lang="id-ID" dirty="0" smtClean="0"/>
              <a:t>dengan</a:t>
            </a:r>
            <a:r>
              <a:rPr lang="en-US" dirty="0" smtClean="0"/>
              <a:t> </a:t>
            </a:r>
            <a:r>
              <a:rPr lang="en-US" dirty="0" err="1" smtClean="0"/>
              <a:t>Ketua</a:t>
            </a:r>
            <a:r>
              <a:rPr lang="en-US" dirty="0" smtClean="0"/>
              <a:t> Wilayah </a:t>
            </a:r>
            <a:r>
              <a:rPr lang="id-ID" dirty="0" smtClean="0"/>
              <a:t>terdahulu</a:t>
            </a:r>
            <a:r>
              <a:rPr lang="en-US" dirty="0" smtClean="0"/>
              <a:t> yang </a:t>
            </a:r>
            <a:r>
              <a:rPr lang="en-US" dirty="0" err="1" smtClean="0"/>
              <a:t>telah</a:t>
            </a:r>
            <a:r>
              <a:rPr lang="en-US" dirty="0" smtClean="0"/>
              <a:t> </a:t>
            </a:r>
            <a:r>
              <a:rPr lang="en-US" dirty="0" err="1" smtClean="0"/>
              <a:t>dinyatakan</a:t>
            </a:r>
            <a:r>
              <a:rPr lang="en-US" dirty="0" smtClean="0"/>
              <a:t> </a:t>
            </a:r>
            <a:r>
              <a:rPr lang="en-US" dirty="0" err="1" smtClean="0"/>
              <a:t>demisioner</a:t>
            </a:r>
            <a:r>
              <a:rPr lang="en-US" dirty="0" smtClean="0"/>
              <a:t>. </a:t>
            </a:r>
          </a:p>
          <a:p>
            <a:r>
              <a:rPr lang="en-US" dirty="0" smtClean="0"/>
              <a:t>(3) </a:t>
            </a:r>
            <a:r>
              <a:rPr lang="en-US" dirty="0" err="1" smtClean="0"/>
              <a:t>Pengurus</a:t>
            </a:r>
            <a:r>
              <a:rPr lang="en-US" dirty="0" smtClean="0"/>
              <a:t> Wilayah </a:t>
            </a:r>
            <a:r>
              <a:rPr lang="en-US" dirty="0" err="1" smtClean="0"/>
              <a:t>harus</a:t>
            </a:r>
            <a:r>
              <a:rPr lang="en-US" dirty="0" smtClean="0"/>
              <a:t> </a:t>
            </a:r>
            <a:r>
              <a:rPr lang="en-US" dirty="0" err="1" smtClean="0"/>
              <a:t>sudah</a:t>
            </a:r>
            <a:r>
              <a:rPr lang="en-US" dirty="0" smtClean="0"/>
              <a:t> </a:t>
            </a:r>
            <a:r>
              <a:rPr lang="en-US" dirty="0" err="1" smtClean="0"/>
              <a:t>terbentuk</a:t>
            </a:r>
            <a:r>
              <a:rPr lang="en-US" dirty="0" smtClean="0"/>
              <a:t> </a:t>
            </a:r>
            <a:r>
              <a:rPr lang="id-ID" dirty="0" smtClean="0"/>
              <a:t>selambat-lambatnya</a:t>
            </a:r>
            <a:r>
              <a:rPr lang="en-US" dirty="0" smtClean="0"/>
              <a:t> 1 (</a:t>
            </a:r>
            <a:r>
              <a:rPr lang="en-US" dirty="0" err="1" smtClean="0"/>
              <a:t>satu</a:t>
            </a:r>
            <a:r>
              <a:rPr lang="en-US" dirty="0" smtClean="0"/>
              <a:t>) </a:t>
            </a:r>
            <a:r>
              <a:rPr lang="en-US" dirty="0" err="1" smtClean="0"/>
              <a:t>bulan</a:t>
            </a:r>
            <a:r>
              <a:rPr lang="en-US" dirty="0" smtClean="0"/>
              <a:t> </a:t>
            </a:r>
            <a:r>
              <a:rPr lang="en-US" dirty="0" err="1" smtClean="0"/>
              <a:t>setelah</a:t>
            </a:r>
            <a:r>
              <a:rPr lang="en-US" dirty="0" smtClean="0"/>
              <a:t> </a:t>
            </a:r>
            <a:r>
              <a:rPr lang="en-US" dirty="0" err="1" smtClean="0"/>
              <a:t>Muswil</a:t>
            </a:r>
            <a:r>
              <a:rPr lang="en-US" dirty="0" smtClean="0"/>
              <a:t>. </a:t>
            </a:r>
          </a:p>
          <a:p>
            <a:r>
              <a:rPr lang="en-US" dirty="0" smtClean="0"/>
              <a:t>(4) </a:t>
            </a:r>
            <a:r>
              <a:rPr lang="en-US" dirty="0" err="1" smtClean="0"/>
              <a:t>Pengurus</a:t>
            </a:r>
            <a:r>
              <a:rPr lang="en-US" dirty="0" smtClean="0"/>
              <a:t> Wilayah </a:t>
            </a:r>
            <a:r>
              <a:rPr lang="en-US" dirty="0" err="1" smtClean="0"/>
              <a:t>harus</a:t>
            </a:r>
            <a:r>
              <a:rPr lang="en-US" dirty="0" smtClean="0"/>
              <a:t> </a:t>
            </a:r>
            <a:r>
              <a:rPr lang="en-US" dirty="0" err="1" smtClean="0"/>
              <a:t>sudah</a:t>
            </a:r>
            <a:r>
              <a:rPr lang="en-US" dirty="0" smtClean="0"/>
              <a:t> </a:t>
            </a:r>
            <a:r>
              <a:rPr lang="en-US" dirty="0" err="1" smtClean="0"/>
              <a:t>mendapatkan</a:t>
            </a:r>
            <a:r>
              <a:rPr lang="en-US" dirty="0" smtClean="0"/>
              <a:t> </a:t>
            </a:r>
            <a:r>
              <a:rPr lang="id-ID" dirty="0" smtClean="0"/>
              <a:t>pengesahan</a:t>
            </a:r>
            <a:r>
              <a:rPr lang="en-US" dirty="0" smtClean="0"/>
              <a:t> </a:t>
            </a:r>
            <a:r>
              <a:rPr lang="en-US" dirty="0" err="1" smtClean="0"/>
              <a:t>secara</a:t>
            </a:r>
            <a:r>
              <a:rPr lang="en-US" dirty="0" smtClean="0"/>
              <a:t> </a:t>
            </a:r>
            <a:r>
              <a:rPr lang="en-US" dirty="0" err="1" smtClean="0"/>
              <a:t>tertulis</a:t>
            </a:r>
            <a:r>
              <a:rPr lang="en-US" dirty="0" smtClean="0"/>
              <a:t> </a:t>
            </a:r>
            <a:r>
              <a:rPr lang="en-US" dirty="0" err="1" smtClean="0"/>
              <a:t>dari</a:t>
            </a:r>
            <a:r>
              <a:rPr lang="en-US" dirty="0" smtClean="0"/>
              <a:t> </a:t>
            </a:r>
            <a:r>
              <a:rPr lang="en-US" dirty="0" err="1" smtClean="0"/>
              <a:t>Pengurus</a:t>
            </a:r>
            <a:r>
              <a:rPr lang="en-US" dirty="0" smtClean="0"/>
              <a:t> </a:t>
            </a:r>
            <a:r>
              <a:rPr lang="id-ID" dirty="0" smtClean="0"/>
              <a:t>Pusat</a:t>
            </a:r>
            <a:r>
              <a:rPr lang="en-US" dirty="0" smtClean="0"/>
              <a:t> </a:t>
            </a:r>
            <a:r>
              <a:rPr lang="en-US" dirty="0" err="1" smtClean="0"/>
              <a:t>selambat-lambatnya</a:t>
            </a:r>
            <a:r>
              <a:rPr lang="en-US" dirty="0" smtClean="0"/>
              <a:t> 2 (</a:t>
            </a:r>
            <a:r>
              <a:rPr lang="en-US" dirty="0" err="1" smtClean="0"/>
              <a:t>dua</a:t>
            </a:r>
            <a:r>
              <a:rPr lang="en-US" dirty="0" smtClean="0"/>
              <a:t>) </a:t>
            </a:r>
            <a:r>
              <a:rPr lang="en-US" dirty="0" err="1" smtClean="0"/>
              <a:t>minggu</a:t>
            </a:r>
            <a:r>
              <a:rPr lang="en-US" dirty="0" smtClean="0"/>
              <a:t> </a:t>
            </a:r>
            <a:r>
              <a:rPr lang="id-ID" dirty="0" smtClean="0"/>
              <a:t>setelah</a:t>
            </a:r>
            <a:r>
              <a:rPr lang="en-US" dirty="0" smtClean="0"/>
              <a:t> </a:t>
            </a:r>
            <a:r>
              <a:rPr lang="en-US" dirty="0" err="1" smtClean="0"/>
              <a:t>pemberitahuan</a:t>
            </a:r>
            <a:r>
              <a:rPr lang="en-US" dirty="0" smtClean="0"/>
              <a:t> </a:t>
            </a:r>
            <a:r>
              <a:rPr lang="en-US" dirty="0" err="1" smtClean="0"/>
              <a:t>Pengurus</a:t>
            </a:r>
            <a:r>
              <a:rPr lang="en-US" dirty="0" smtClean="0"/>
              <a:t> Wilayah. </a:t>
            </a:r>
          </a:p>
          <a:p>
            <a:r>
              <a:rPr lang="en-US" dirty="0" smtClean="0"/>
              <a:t>(5) </a:t>
            </a:r>
            <a:r>
              <a:rPr lang="en-US" dirty="0" err="1" smtClean="0"/>
              <a:t>Serah</a:t>
            </a:r>
            <a:r>
              <a:rPr lang="en-US" dirty="0" smtClean="0"/>
              <a:t> </a:t>
            </a:r>
            <a:r>
              <a:rPr lang="en-US" dirty="0" err="1" smtClean="0"/>
              <a:t>terima</a:t>
            </a:r>
            <a:r>
              <a:rPr lang="en-US" dirty="0" smtClean="0"/>
              <a:t> </a:t>
            </a:r>
            <a:r>
              <a:rPr lang="en-US" dirty="0" err="1" smtClean="0"/>
              <a:t>kepengurusan</a:t>
            </a:r>
            <a:r>
              <a:rPr lang="en-US" dirty="0" smtClean="0"/>
              <a:t> </a:t>
            </a:r>
            <a:r>
              <a:rPr lang="en-US" dirty="0" err="1" smtClean="0"/>
              <a:t>harus</a:t>
            </a:r>
            <a:r>
              <a:rPr lang="en-US" dirty="0" smtClean="0"/>
              <a:t> </a:t>
            </a:r>
            <a:r>
              <a:rPr lang="en-US" dirty="0" err="1" smtClean="0"/>
              <a:t>dilakukan</a:t>
            </a:r>
            <a:r>
              <a:rPr lang="en-US" dirty="0" smtClean="0"/>
              <a:t> </a:t>
            </a:r>
            <a:r>
              <a:rPr lang="id-ID" dirty="0" smtClean="0"/>
              <a:t>paling</a:t>
            </a:r>
            <a:r>
              <a:rPr lang="en-US" dirty="0" smtClean="0"/>
              <a:t> </a:t>
            </a:r>
            <a:r>
              <a:rPr lang="en-US" dirty="0" err="1" smtClean="0"/>
              <a:t>lambat</a:t>
            </a:r>
            <a:r>
              <a:rPr lang="en-US" dirty="0" smtClean="0"/>
              <a:t> </a:t>
            </a:r>
            <a:r>
              <a:rPr lang="en-US" dirty="0" err="1" smtClean="0"/>
              <a:t>dalam</a:t>
            </a:r>
            <a:r>
              <a:rPr lang="en-US" dirty="0" smtClean="0"/>
              <a:t> </a:t>
            </a:r>
            <a:r>
              <a:rPr lang="en-US" dirty="0" err="1" smtClean="0"/>
              <a:t>waktu</a:t>
            </a:r>
            <a:r>
              <a:rPr lang="en-US" dirty="0" smtClean="0"/>
              <a:t> 1 (</a:t>
            </a:r>
            <a:r>
              <a:rPr lang="en-US" dirty="0" err="1" smtClean="0"/>
              <a:t>satu</a:t>
            </a:r>
            <a:r>
              <a:rPr lang="en-US" dirty="0" smtClean="0"/>
              <a:t>) </a:t>
            </a:r>
            <a:r>
              <a:rPr lang="en-US" dirty="0" err="1" smtClean="0"/>
              <a:t>bulan</a:t>
            </a:r>
            <a:r>
              <a:rPr lang="en-US" dirty="0" smtClean="0"/>
              <a:t> </a:t>
            </a:r>
            <a:r>
              <a:rPr lang="id-ID" dirty="0" smtClean="0"/>
              <a:t>setelah</a:t>
            </a:r>
            <a:r>
              <a:rPr lang="en-US" dirty="0" smtClean="0"/>
              <a:t> </a:t>
            </a:r>
            <a:r>
              <a:rPr lang="en-US" dirty="0" err="1" smtClean="0"/>
              <a:t>selesai</a:t>
            </a:r>
            <a:r>
              <a:rPr lang="en-US" dirty="0" smtClean="0"/>
              <a:t> </a:t>
            </a:r>
            <a:r>
              <a:rPr lang="en-US" dirty="0" err="1" smtClean="0"/>
              <a:t>Muswil</a:t>
            </a:r>
            <a:r>
              <a:rPr lang="en-US" dirty="0" smtClean="0"/>
              <a:t>. </a:t>
            </a:r>
          </a:p>
          <a:p>
            <a:r>
              <a:rPr lang="en-US" dirty="0" smtClean="0"/>
              <a:t>(6) </a:t>
            </a:r>
            <a:r>
              <a:rPr lang="en-US" dirty="0" err="1" smtClean="0"/>
              <a:t>Ketua</a:t>
            </a:r>
            <a:r>
              <a:rPr lang="en-US" dirty="0" smtClean="0"/>
              <a:t> Wilayah </a:t>
            </a:r>
            <a:r>
              <a:rPr lang="en-US" dirty="0" err="1" smtClean="0"/>
              <a:t>dapat</a:t>
            </a:r>
            <a:r>
              <a:rPr lang="en-US" dirty="0" smtClean="0"/>
              <a:t> </a:t>
            </a:r>
            <a:r>
              <a:rPr lang="en-US" dirty="0" err="1" smtClean="0"/>
              <a:t>memegang</a:t>
            </a:r>
            <a:r>
              <a:rPr lang="en-US" dirty="0" smtClean="0"/>
              <a:t> </a:t>
            </a:r>
            <a:r>
              <a:rPr lang="en-US" dirty="0" err="1" smtClean="0"/>
              <a:t>jabatan</a:t>
            </a:r>
            <a:r>
              <a:rPr lang="en-US" dirty="0" smtClean="0"/>
              <a:t> </a:t>
            </a:r>
            <a:r>
              <a:rPr lang="id-ID" dirty="0" smtClean="0"/>
              <a:t>sebanyak-banyaknya</a:t>
            </a:r>
            <a:r>
              <a:rPr lang="en-US" dirty="0" smtClean="0"/>
              <a:t> 2 (</a:t>
            </a:r>
            <a:r>
              <a:rPr lang="en-US" dirty="0" err="1" smtClean="0"/>
              <a:t>dua</a:t>
            </a:r>
            <a:r>
              <a:rPr lang="en-US" dirty="0" smtClean="0"/>
              <a:t>) kali </a:t>
            </a:r>
            <a:r>
              <a:rPr lang="en-US" dirty="0" err="1" smtClean="0"/>
              <a:t>masa</a:t>
            </a:r>
            <a:r>
              <a:rPr lang="en-US" dirty="0" smtClean="0"/>
              <a:t> </a:t>
            </a:r>
            <a:r>
              <a:rPr lang="en-US" dirty="0" err="1" smtClean="0"/>
              <a:t>ke</a:t>
            </a:r>
            <a:r>
              <a:rPr lang="en-US" dirty="0" smtClean="0"/>
              <a:t> </a:t>
            </a:r>
            <a:r>
              <a:rPr lang="id-ID" dirty="0" smtClean="0"/>
              <a:t>pengurusan</a:t>
            </a:r>
            <a:r>
              <a:rPr lang="en-US" dirty="0" smtClean="0"/>
              <a:t> </a:t>
            </a:r>
            <a:r>
              <a:rPr lang="en-US" dirty="0" err="1" smtClean="0"/>
              <a:t>wilayah</a:t>
            </a:r>
            <a:r>
              <a:rPr lang="en-US" dirty="0" smtClean="0"/>
              <a:t> </a:t>
            </a:r>
            <a:r>
              <a:rPr lang="en-US" dirty="0" err="1" smtClean="0"/>
              <a:t>secara</a:t>
            </a:r>
            <a:r>
              <a:rPr lang="en-US" dirty="0" smtClean="0"/>
              <a:t> </a:t>
            </a:r>
            <a:r>
              <a:rPr lang="en-US" dirty="0" err="1" smtClean="0"/>
              <a:t>berturut-turut</a:t>
            </a:r>
            <a:r>
              <a:rPr lang="en-US" dirty="0" smtClean="0"/>
              <a:t>.</a:t>
            </a:r>
          </a:p>
          <a:p>
            <a:r>
              <a:rPr lang="en-US" dirty="0" smtClean="0"/>
              <a:t>(7) </a:t>
            </a:r>
            <a:r>
              <a:rPr lang="en-US" dirty="0" err="1" smtClean="0"/>
              <a:t>Ketua</a:t>
            </a:r>
            <a:r>
              <a:rPr lang="en-US" dirty="0" smtClean="0"/>
              <a:t> Wilayah </a:t>
            </a:r>
            <a:r>
              <a:rPr lang="en-US" dirty="0" err="1" smtClean="0"/>
              <a:t>tidak</a:t>
            </a:r>
            <a:r>
              <a:rPr lang="en-US" dirty="0" smtClean="0"/>
              <a:t> </a:t>
            </a:r>
            <a:r>
              <a:rPr lang="en-US" dirty="0" err="1" smtClean="0"/>
              <a:t>dapat</a:t>
            </a:r>
            <a:r>
              <a:rPr lang="en-US" dirty="0" smtClean="0"/>
              <a:t> </a:t>
            </a:r>
            <a:r>
              <a:rPr lang="en-US" dirty="0" err="1" smtClean="0"/>
              <a:t>merangkap</a:t>
            </a:r>
            <a:r>
              <a:rPr lang="en-US" dirty="0" smtClean="0"/>
              <a:t> </a:t>
            </a:r>
            <a:r>
              <a:rPr lang="id-ID" dirty="0" smtClean="0"/>
              <a:t>jabatan</a:t>
            </a:r>
            <a:r>
              <a:rPr lang="en-US" dirty="0" smtClean="0"/>
              <a:t> lain </a:t>
            </a:r>
            <a:r>
              <a:rPr lang="en-US" dirty="0" err="1" smtClean="0"/>
              <a:t>dalam</a:t>
            </a:r>
            <a:r>
              <a:rPr lang="en-US" dirty="0" smtClean="0"/>
              <a:t> </a:t>
            </a:r>
            <a:r>
              <a:rPr lang="en-US" dirty="0" err="1" smtClean="0"/>
              <a:t>kepengurusan</a:t>
            </a:r>
            <a:r>
              <a:rPr lang="en-US" dirty="0" smtClean="0"/>
              <a:t> </a:t>
            </a:r>
            <a:r>
              <a:rPr lang="en-US" dirty="0" err="1" smtClean="0"/>
              <a:t>organisasi</a:t>
            </a:r>
            <a:r>
              <a:rPr lang="en-US" dirty="0" smtClean="0"/>
              <a:t> </a:t>
            </a:r>
            <a:r>
              <a:rPr lang="id-ID" dirty="0" smtClean="0"/>
              <a:t>Himpsi</a:t>
            </a:r>
            <a:r>
              <a:rPr lang="en-US" dirty="0" smtClean="0"/>
              <a:t>.  </a:t>
            </a:r>
          </a:p>
          <a:p>
            <a:r>
              <a:rPr lang="en-US" dirty="0" smtClean="0"/>
              <a:t>(8) </a:t>
            </a:r>
            <a:r>
              <a:rPr lang="en-US" dirty="0" err="1" smtClean="0"/>
              <a:t>Dalam</a:t>
            </a:r>
            <a:r>
              <a:rPr lang="en-US" dirty="0" smtClean="0"/>
              <a:t> </a:t>
            </a:r>
            <a:r>
              <a:rPr lang="en-US" dirty="0" err="1" smtClean="0"/>
              <a:t>hal</a:t>
            </a:r>
            <a:r>
              <a:rPr lang="en-US" dirty="0" smtClean="0"/>
              <a:t> </a:t>
            </a:r>
            <a:r>
              <a:rPr lang="en-US" dirty="0" err="1" smtClean="0"/>
              <a:t>Ketua</a:t>
            </a:r>
            <a:r>
              <a:rPr lang="en-US" dirty="0" smtClean="0"/>
              <a:t> Wilayah </a:t>
            </a:r>
            <a:r>
              <a:rPr lang="en-US" dirty="0" err="1" smtClean="0"/>
              <a:t>dalam</a:t>
            </a:r>
            <a:r>
              <a:rPr lang="en-US" dirty="0" smtClean="0"/>
              <a:t> </a:t>
            </a:r>
            <a:r>
              <a:rPr lang="en-US" dirty="0" err="1" smtClean="0"/>
              <a:t>masa</a:t>
            </a:r>
            <a:r>
              <a:rPr lang="en-US" dirty="0" smtClean="0"/>
              <a:t> </a:t>
            </a:r>
            <a:r>
              <a:rPr lang="en-US" dirty="0" err="1" smtClean="0"/>
              <a:t>jaba</a:t>
            </a:r>
            <a:r>
              <a:rPr lang="id-ID" dirty="0" smtClean="0"/>
              <a:t>tannya</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menjalankan</a:t>
            </a:r>
            <a:r>
              <a:rPr lang="en-US" dirty="0" smtClean="0"/>
              <a:t> </a:t>
            </a:r>
            <a:r>
              <a:rPr lang="en-US" dirty="0" err="1" smtClean="0"/>
              <a:t>tugasnya</a:t>
            </a:r>
            <a:r>
              <a:rPr lang="en-US" dirty="0" smtClean="0"/>
              <a:t>, </a:t>
            </a:r>
            <a:r>
              <a:rPr lang="en-US" dirty="0" err="1" smtClean="0"/>
              <a:t>maka</a:t>
            </a:r>
            <a:r>
              <a:rPr lang="en-US" dirty="0" smtClean="0"/>
              <a:t> </a:t>
            </a:r>
            <a:r>
              <a:rPr lang="en-US" dirty="0" err="1" smtClean="0"/>
              <a:t>Wakil</a:t>
            </a:r>
            <a:r>
              <a:rPr lang="en-US" dirty="0" smtClean="0"/>
              <a:t> </a:t>
            </a:r>
            <a:r>
              <a:rPr lang="en-US" dirty="0" err="1" smtClean="0"/>
              <a:t>Ketua</a:t>
            </a:r>
            <a:r>
              <a:rPr lang="en-US" dirty="0" smtClean="0"/>
              <a:t> Wilayah </a:t>
            </a:r>
            <a:r>
              <a:rPr lang="en-US" dirty="0" err="1" smtClean="0"/>
              <a:t>menggantikan</a:t>
            </a:r>
            <a:r>
              <a:rPr lang="en-US" dirty="0" smtClean="0"/>
              <a:t> </a:t>
            </a:r>
            <a:r>
              <a:rPr lang="id-ID" dirty="0" smtClean="0"/>
              <a:t>sampai</a:t>
            </a:r>
            <a:r>
              <a:rPr lang="en-US" dirty="0" smtClean="0"/>
              <a:t> </a:t>
            </a:r>
            <a:r>
              <a:rPr lang="en-US" dirty="0" err="1" smtClean="0"/>
              <a:t>berakhirnya</a:t>
            </a:r>
            <a:r>
              <a:rPr lang="en-US" dirty="0" smtClean="0"/>
              <a:t> </a:t>
            </a:r>
            <a:r>
              <a:rPr lang="en-US" dirty="0" err="1" smtClean="0"/>
              <a:t>periode</a:t>
            </a:r>
            <a:r>
              <a:rPr lang="en-US" dirty="0" smtClean="0"/>
              <a:t> </a:t>
            </a:r>
            <a:r>
              <a:rPr lang="en-US" dirty="0" err="1" smtClean="0"/>
              <a:t>kepengurusan</a:t>
            </a:r>
            <a:r>
              <a:rPr lang="en-US" dirty="0" smtClean="0"/>
              <a:t>.</a:t>
            </a:r>
          </a:p>
          <a:p>
            <a:r>
              <a:rPr lang="en-US" dirty="0" smtClean="0"/>
              <a:t> </a:t>
            </a:r>
          </a:p>
          <a:p>
            <a:r>
              <a:rPr lang="id-ID" dirty="0" smtClean="0"/>
              <a:t>Dalam </a:t>
            </a:r>
            <a:r>
              <a:rPr lang="en-US" dirty="0" err="1" smtClean="0"/>
              <a:t>Pasal</a:t>
            </a:r>
            <a:r>
              <a:rPr lang="en-US" dirty="0" smtClean="0"/>
              <a:t> 27 </a:t>
            </a:r>
            <a:r>
              <a:rPr lang="id-ID" dirty="0" smtClean="0"/>
              <a:t>berisi tentang Persyaratan</a:t>
            </a:r>
            <a:r>
              <a:rPr lang="en-US" dirty="0" smtClean="0"/>
              <a:t> </a:t>
            </a:r>
            <a:r>
              <a:rPr lang="en-US" dirty="0" err="1" smtClean="0"/>
              <a:t>Ketua</a:t>
            </a:r>
            <a:r>
              <a:rPr lang="en-US" dirty="0" smtClean="0"/>
              <a:t> Wilayah </a:t>
            </a:r>
            <a:r>
              <a:rPr lang="id-ID" dirty="0" smtClean="0"/>
              <a:t>dan Untuk</a:t>
            </a:r>
            <a:r>
              <a:rPr lang="en-US" dirty="0" smtClean="0"/>
              <a:t> </a:t>
            </a:r>
            <a:r>
              <a:rPr lang="en-US" dirty="0" err="1" smtClean="0"/>
              <a:t>menjadi</a:t>
            </a:r>
            <a:r>
              <a:rPr lang="en-US" dirty="0" smtClean="0"/>
              <a:t> </a:t>
            </a:r>
            <a:r>
              <a:rPr lang="en-US" dirty="0" err="1" smtClean="0"/>
              <a:t>Ketua</a:t>
            </a:r>
            <a:r>
              <a:rPr lang="en-US" dirty="0" smtClean="0"/>
              <a:t> Wilayah </a:t>
            </a:r>
            <a:r>
              <a:rPr lang="en-US" dirty="0" err="1" smtClean="0"/>
              <a:t>harus</a:t>
            </a:r>
            <a:r>
              <a:rPr lang="en-US" dirty="0" smtClean="0"/>
              <a:t> </a:t>
            </a:r>
            <a:r>
              <a:rPr lang="en-US" dirty="0" err="1" smtClean="0"/>
              <a:t>memenuhi</a:t>
            </a:r>
            <a:r>
              <a:rPr lang="en-US" dirty="0" smtClean="0"/>
              <a:t> </a:t>
            </a:r>
            <a:r>
              <a:rPr lang="id-ID" dirty="0" smtClean="0"/>
              <a:t>persyaratan sebagai berikut ini :</a:t>
            </a:r>
            <a:endParaRPr lang="en-US" dirty="0" smtClean="0"/>
          </a:p>
          <a:p>
            <a:r>
              <a:rPr lang="en-US" dirty="0" smtClean="0"/>
              <a:t>a. </a:t>
            </a:r>
            <a:r>
              <a:rPr lang="en-US" dirty="0" err="1" smtClean="0"/>
              <a:t>mencalonkan</a:t>
            </a:r>
            <a:r>
              <a:rPr lang="en-US" dirty="0" smtClean="0"/>
              <a:t> </a:t>
            </a:r>
            <a:r>
              <a:rPr lang="en-US" dirty="0" err="1" smtClean="0"/>
              <a:t>atau</a:t>
            </a:r>
            <a:r>
              <a:rPr lang="en-US" dirty="0" smtClean="0"/>
              <a:t> </a:t>
            </a:r>
            <a:r>
              <a:rPr lang="en-US" dirty="0" err="1" smtClean="0"/>
              <a:t>dicalonkan</a:t>
            </a:r>
            <a:r>
              <a:rPr lang="en-US" dirty="0" smtClean="0"/>
              <a:t> </a:t>
            </a:r>
            <a:r>
              <a:rPr lang="en-US" dirty="0" err="1" smtClean="0"/>
              <a:t>oleh</a:t>
            </a:r>
            <a:r>
              <a:rPr lang="en-US" dirty="0" smtClean="0"/>
              <a:t> </a:t>
            </a:r>
            <a:r>
              <a:rPr lang="en-US" dirty="0" err="1" smtClean="0"/>
              <a:t>ang</a:t>
            </a:r>
            <a:r>
              <a:rPr lang="id-ID" dirty="0" smtClean="0"/>
              <a:t>gota</a:t>
            </a:r>
            <a:r>
              <a:rPr lang="en-US" dirty="0" smtClean="0"/>
              <a:t> Wilayah  </a:t>
            </a:r>
          </a:p>
          <a:p>
            <a:r>
              <a:rPr lang="en-US" dirty="0" smtClean="0"/>
              <a:t>b. </a:t>
            </a:r>
            <a:r>
              <a:rPr lang="en-US" dirty="0" err="1" smtClean="0"/>
              <a:t>Anggota</a:t>
            </a:r>
            <a:r>
              <a:rPr lang="en-US" dirty="0" smtClean="0"/>
              <a:t> </a:t>
            </a:r>
            <a:r>
              <a:rPr lang="en-US" dirty="0" err="1" smtClean="0"/>
              <a:t>Biasa</a:t>
            </a:r>
            <a:r>
              <a:rPr lang="en-US" dirty="0" smtClean="0"/>
              <a:t> </a:t>
            </a:r>
            <a:r>
              <a:rPr lang="en-US" dirty="0" err="1" smtClean="0"/>
              <a:t>Himpsi</a:t>
            </a:r>
            <a:r>
              <a:rPr lang="en-US" dirty="0" smtClean="0"/>
              <a:t> yang </a:t>
            </a:r>
            <a:r>
              <a:rPr lang="en-US" dirty="0" err="1" smtClean="0"/>
              <a:t>selama</a:t>
            </a:r>
            <a:r>
              <a:rPr lang="en-US" dirty="0" smtClean="0"/>
              <a:t> men</a:t>
            </a:r>
            <a:r>
              <a:rPr lang="id-ID" dirty="0" smtClean="0"/>
              <a:t>jadi</a:t>
            </a:r>
            <a:r>
              <a:rPr lang="en-US" dirty="0" smtClean="0"/>
              <a:t> </a:t>
            </a:r>
            <a:r>
              <a:rPr lang="en-US" dirty="0" err="1" smtClean="0"/>
              <a:t>anggota</a:t>
            </a:r>
            <a:r>
              <a:rPr lang="en-US" dirty="0" smtClean="0"/>
              <a:t> </a:t>
            </a:r>
            <a:r>
              <a:rPr lang="en-US" dirty="0" err="1" smtClean="0"/>
              <a:t>telah</a:t>
            </a:r>
            <a:r>
              <a:rPr lang="en-US" dirty="0" smtClean="0"/>
              <a:t> </a:t>
            </a:r>
            <a:r>
              <a:rPr lang="en-US" dirty="0" err="1" smtClean="0"/>
              <a:t>membuktikan</a:t>
            </a:r>
            <a:r>
              <a:rPr lang="en-US" dirty="0" smtClean="0"/>
              <a:t> </a:t>
            </a:r>
            <a:r>
              <a:rPr lang="en-US" dirty="0" err="1" smtClean="0"/>
              <a:t>usa</a:t>
            </a:r>
            <a:r>
              <a:rPr lang="id-ID" dirty="0" smtClean="0"/>
              <a:t>hanya</a:t>
            </a:r>
            <a:r>
              <a:rPr lang="en-US" dirty="0" smtClean="0"/>
              <a:t> </a:t>
            </a:r>
            <a:r>
              <a:rPr lang="en-US" dirty="0" err="1" smtClean="0"/>
              <a:t>untuk</a:t>
            </a:r>
            <a:r>
              <a:rPr lang="en-US" dirty="0" smtClean="0"/>
              <a:t> </a:t>
            </a:r>
            <a:r>
              <a:rPr lang="en-US" dirty="0" err="1" smtClean="0"/>
              <a:t>mengembangkan</a:t>
            </a:r>
            <a:r>
              <a:rPr lang="en-US" dirty="0" smtClean="0"/>
              <a:t> </a:t>
            </a:r>
            <a:r>
              <a:rPr lang="en-US" dirty="0" err="1" smtClean="0"/>
              <a:t>organisasi</a:t>
            </a:r>
            <a:r>
              <a:rPr lang="en-US" dirty="0" smtClean="0"/>
              <a:t> </a:t>
            </a:r>
            <a:r>
              <a:rPr lang="en-US" dirty="0" err="1" smtClean="0"/>
              <a:t>Himpsi</a:t>
            </a:r>
            <a:r>
              <a:rPr lang="en-US" dirty="0" smtClean="0"/>
              <a:t>. </a:t>
            </a:r>
          </a:p>
          <a:p>
            <a:r>
              <a:rPr lang="en-US" dirty="0" smtClean="0"/>
              <a:t>c. </a:t>
            </a:r>
            <a:r>
              <a:rPr lang="en-US" dirty="0" err="1" smtClean="0"/>
              <a:t>menjadi</a:t>
            </a:r>
            <a:r>
              <a:rPr lang="en-US" dirty="0" smtClean="0"/>
              <a:t> </a:t>
            </a:r>
            <a:r>
              <a:rPr lang="en-US" dirty="0" err="1" smtClean="0"/>
              <a:t>anggota</a:t>
            </a:r>
            <a:r>
              <a:rPr lang="en-US" dirty="0" smtClean="0"/>
              <a:t> </a:t>
            </a:r>
            <a:r>
              <a:rPr lang="en-US" dirty="0" err="1" smtClean="0"/>
              <a:t>Himpsi</a:t>
            </a:r>
            <a:r>
              <a:rPr lang="en-US" dirty="0" smtClean="0"/>
              <a:t> </a:t>
            </a:r>
            <a:r>
              <a:rPr lang="en-US" dirty="0" err="1" smtClean="0"/>
              <a:t>sekurang</a:t>
            </a:r>
            <a:r>
              <a:rPr lang="en-US" dirty="0" smtClean="0"/>
              <a:t> </a:t>
            </a:r>
            <a:r>
              <a:rPr lang="id-ID" dirty="0" smtClean="0"/>
              <a:t>kurangnya</a:t>
            </a:r>
            <a:r>
              <a:rPr lang="en-US" dirty="0" smtClean="0"/>
              <a:t> 5 (lima) </a:t>
            </a:r>
            <a:r>
              <a:rPr lang="en-US" dirty="0" err="1" smtClean="0"/>
              <a:t>tahun</a:t>
            </a:r>
            <a:r>
              <a:rPr lang="en-US" dirty="0" smtClean="0"/>
              <a:t> </a:t>
            </a:r>
            <a:r>
              <a:rPr lang="en-US" dirty="0" err="1" smtClean="0"/>
              <a:t>dan</a:t>
            </a:r>
            <a:r>
              <a:rPr lang="en-US" dirty="0" smtClean="0"/>
              <a:t> </a:t>
            </a:r>
            <a:r>
              <a:rPr lang="en-US" dirty="0" err="1" smtClean="0"/>
              <a:t>pernah</a:t>
            </a:r>
            <a:r>
              <a:rPr lang="en-US" dirty="0" smtClean="0"/>
              <a:t> </a:t>
            </a:r>
            <a:r>
              <a:rPr lang="id-ID" dirty="0" smtClean="0"/>
              <a:t>menjadi</a:t>
            </a:r>
            <a:r>
              <a:rPr lang="en-US" dirty="0" smtClean="0"/>
              <a:t> </a:t>
            </a:r>
            <a:r>
              <a:rPr lang="en-US" dirty="0" err="1" smtClean="0"/>
              <a:t>pengurus</a:t>
            </a:r>
            <a:r>
              <a:rPr lang="en-US" dirty="0" smtClean="0"/>
              <a:t> </a:t>
            </a:r>
            <a:r>
              <a:rPr lang="en-US" dirty="0" err="1" smtClean="0"/>
              <a:t>di</a:t>
            </a:r>
            <a:r>
              <a:rPr lang="en-US" dirty="0" smtClean="0"/>
              <a:t> </a:t>
            </a:r>
            <a:r>
              <a:rPr lang="en-US" dirty="0" err="1" smtClean="0"/>
              <a:t>lingkungan</a:t>
            </a:r>
            <a:r>
              <a:rPr lang="en-US" dirty="0" smtClean="0"/>
              <a:t> </a:t>
            </a:r>
            <a:r>
              <a:rPr lang="en-US" dirty="0" err="1" smtClean="0"/>
              <a:t>Himpsi</a:t>
            </a:r>
            <a:r>
              <a:rPr lang="id-ID" dirty="0" smtClean="0"/>
              <a:t>.</a:t>
            </a:r>
            <a:endParaRPr lang="en-US" dirty="0" smtClean="0"/>
          </a:p>
          <a:p>
            <a:r>
              <a:rPr lang="en-US" dirty="0" smtClean="0"/>
              <a:t>d. </a:t>
            </a:r>
            <a:r>
              <a:rPr lang="en-US" dirty="0" err="1" smtClean="0"/>
              <a:t>tidak</a:t>
            </a:r>
            <a:r>
              <a:rPr lang="en-US" dirty="0" smtClean="0"/>
              <a:t> </a:t>
            </a:r>
            <a:r>
              <a:rPr lang="en-US" dirty="0" err="1" smtClean="0"/>
              <a:t>sedang</a:t>
            </a:r>
            <a:r>
              <a:rPr lang="en-US" dirty="0" smtClean="0"/>
              <a:t> </a:t>
            </a:r>
            <a:r>
              <a:rPr lang="en-US" dirty="0" err="1" smtClean="0"/>
              <a:t>terkena</a:t>
            </a:r>
            <a:r>
              <a:rPr lang="en-US" dirty="0" smtClean="0"/>
              <a:t> </a:t>
            </a:r>
            <a:r>
              <a:rPr lang="en-US" dirty="0" err="1" smtClean="0"/>
              <a:t>sanksi</a:t>
            </a:r>
            <a:r>
              <a:rPr lang="en-US" dirty="0" smtClean="0"/>
              <a:t> </a:t>
            </a:r>
            <a:r>
              <a:rPr lang="en-US" dirty="0" err="1" smtClean="0"/>
              <a:t>organisasi</a:t>
            </a:r>
            <a:r>
              <a:rPr lang="en-US" dirty="0" smtClean="0"/>
              <a:t>.  </a:t>
            </a:r>
          </a:p>
          <a:p>
            <a:r>
              <a:rPr lang="en-US" dirty="0" smtClean="0"/>
              <a:t>e. </a:t>
            </a:r>
            <a:r>
              <a:rPr lang="en-US" dirty="0" err="1" smtClean="0"/>
              <a:t>tidak</a:t>
            </a:r>
            <a:r>
              <a:rPr lang="en-US" dirty="0" smtClean="0"/>
              <a:t> </a:t>
            </a:r>
            <a:r>
              <a:rPr lang="en-US" dirty="0" err="1" smtClean="0"/>
              <a:t>sedang</a:t>
            </a:r>
            <a:r>
              <a:rPr lang="en-US" dirty="0" smtClean="0"/>
              <a:t> </a:t>
            </a:r>
            <a:r>
              <a:rPr lang="en-US" dirty="0" err="1" smtClean="0"/>
              <a:t>dijatuhi</a:t>
            </a:r>
            <a:r>
              <a:rPr lang="en-US" dirty="0" smtClean="0"/>
              <a:t> </a:t>
            </a:r>
            <a:r>
              <a:rPr lang="en-US" dirty="0" err="1" smtClean="0"/>
              <a:t>hukuman</a:t>
            </a:r>
            <a:r>
              <a:rPr lang="en-US" dirty="0" smtClean="0"/>
              <a:t> </a:t>
            </a:r>
            <a:r>
              <a:rPr lang="id-ID" dirty="0" smtClean="0"/>
              <a:t>pidana </a:t>
            </a:r>
            <a:r>
              <a:rPr lang="en-US" dirty="0" err="1" smtClean="0"/>
              <a:t>berdasarkan</a:t>
            </a:r>
            <a:r>
              <a:rPr lang="en-US" dirty="0" smtClean="0"/>
              <a:t> </a:t>
            </a:r>
            <a:r>
              <a:rPr lang="en-US" dirty="0" err="1" smtClean="0"/>
              <a:t>putusan</a:t>
            </a:r>
            <a:r>
              <a:rPr lang="en-US" dirty="0" smtClean="0"/>
              <a:t> </a:t>
            </a:r>
            <a:r>
              <a:rPr lang="en-US" dirty="0" err="1" smtClean="0"/>
              <a:t>pengadilan</a:t>
            </a:r>
            <a:r>
              <a:rPr lang="en-US" dirty="0" smtClean="0"/>
              <a:t> yang </a:t>
            </a:r>
            <a:r>
              <a:rPr lang="id-ID" dirty="0" smtClean="0"/>
              <a:t>telah</a:t>
            </a:r>
            <a:r>
              <a:rPr lang="en-US" dirty="0" smtClean="0"/>
              <a:t> </a:t>
            </a:r>
            <a:r>
              <a:rPr lang="en-US" dirty="0" err="1" smtClean="0"/>
              <a:t>mendapat</a:t>
            </a:r>
            <a:r>
              <a:rPr lang="en-US" dirty="0" smtClean="0"/>
              <a:t> </a:t>
            </a:r>
            <a:r>
              <a:rPr lang="en-US" dirty="0" err="1" smtClean="0"/>
              <a:t>kekuatan</a:t>
            </a:r>
            <a:r>
              <a:rPr lang="en-US" dirty="0" smtClean="0"/>
              <a:t> </a:t>
            </a:r>
            <a:r>
              <a:rPr lang="en-US" dirty="0" err="1" smtClean="0"/>
              <a:t>hukum</a:t>
            </a:r>
            <a:r>
              <a:rPr lang="en-US" dirty="0" smtClean="0"/>
              <a:t> </a:t>
            </a:r>
            <a:r>
              <a:rPr lang="en-US" dirty="0" err="1" smtClean="0"/>
              <a:t>tetap</a:t>
            </a:r>
            <a:r>
              <a:rPr lang="en-US" dirty="0" smtClean="0"/>
              <a:t>.</a:t>
            </a:r>
          </a:p>
          <a:p>
            <a:r>
              <a:rPr lang="en-US" dirty="0" smtClean="0"/>
              <a:t>f. </a:t>
            </a:r>
            <a:r>
              <a:rPr lang="en-US" dirty="0" err="1" smtClean="0"/>
              <a:t>memiliki</a:t>
            </a:r>
            <a:r>
              <a:rPr lang="en-US" dirty="0" smtClean="0"/>
              <a:t> </a:t>
            </a:r>
            <a:r>
              <a:rPr lang="en-US" dirty="0" err="1" smtClean="0"/>
              <a:t>integritas</a:t>
            </a:r>
            <a:r>
              <a:rPr lang="en-US" dirty="0" smtClean="0"/>
              <a:t> </a:t>
            </a:r>
            <a:r>
              <a:rPr lang="en-US" dirty="0" err="1" smtClean="0"/>
              <a:t>kepribadian</a:t>
            </a:r>
            <a:r>
              <a:rPr lang="en-US" dirty="0" smtClean="0"/>
              <a:t> </a:t>
            </a:r>
            <a:r>
              <a:rPr lang="en-US" dirty="0" err="1" smtClean="0"/>
              <a:t>secara</a:t>
            </a:r>
            <a:r>
              <a:rPr lang="en-US" dirty="0" smtClean="0"/>
              <a:t> </a:t>
            </a:r>
            <a:r>
              <a:rPr lang="en-US" dirty="0" err="1" smtClean="0"/>
              <a:t>normatif</a:t>
            </a:r>
            <a:r>
              <a:rPr lang="en-US" dirty="0" smtClean="0"/>
              <a:t>. </a:t>
            </a:r>
          </a:p>
          <a:p>
            <a:r>
              <a:rPr lang="en-US" dirty="0" smtClean="0"/>
              <a:t>g. </a:t>
            </a:r>
            <a:r>
              <a:rPr lang="en-US" dirty="0" err="1" smtClean="0"/>
              <a:t>tidak</a:t>
            </a:r>
            <a:r>
              <a:rPr lang="en-US" dirty="0" smtClean="0"/>
              <a:t> </a:t>
            </a:r>
            <a:r>
              <a:rPr lang="en-US" dirty="0" err="1" smtClean="0"/>
              <a:t>sedang</a:t>
            </a:r>
            <a:r>
              <a:rPr lang="en-US" dirty="0" smtClean="0"/>
              <a:t> </a:t>
            </a:r>
            <a:r>
              <a:rPr lang="en-US" dirty="0" err="1" smtClean="0"/>
              <a:t>menjadi</a:t>
            </a:r>
            <a:r>
              <a:rPr lang="en-US" dirty="0" smtClean="0"/>
              <a:t> </a:t>
            </a:r>
            <a:r>
              <a:rPr lang="en-US" dirty="0" err="1" smtClean="0"/>
              <a:t>pengurus</a:t>
            </a:r>
            <a:r>
              <a:rPr lang="en-US" dirty="0" smtClean="0"/>
              <a:t> </a:t>
            </a:r>
            <a:r>
              <a:rPr lang="en-US" dirty="0" err="1" smtClean="0"/>
              <a:t>organi</a:t>
            </a:r>
            <a:r>
              <a:rPr lang="id-ID" dirty="0" smtClean="0"/>
              <a:t>sasi</a:t>
            </a:r>
            <a:r>
              <a:rPr lang="en-US" dirty="0" smtClean="0"/>
              <a:t> </a:t>
            </a:r>
            <a:r>
              <a:rPr lang="en-US" dirty="0" err="1" smtClean="0"/>
              <a:t>politik</a:t>
            </a:r>
            <a:r>
              <a:rPr lang="en-US" dirty="0" smtClean="0"/>
              <a:t>. </a:t>
            </a:r>
          </a:p>
          <a:p>
            <a:r>
              <a:rPr lang="en-US" dirty="0" smtClean="0"/>
              <a:t>h. </a:t>
            </a:r>
            <a:r>
              <a:rPr lang="en-US" dirty="0" err="1" smtClean="0"/>
              <a:t>berpengalaman</a:t>
            </a:r>
            <a:r>
              <a:rPr lang="en-US" dirty="0" smtClean="0"/>
              <a:t> </a:t>
            </a:r>
            <a:r>
              <a:rPr lang="en-US" dirty="0" err="1" smtClean="0"/>
              <a:t>mengelola</a:t>
            </a:r>
            <a:r>
              <a:rPr lang="en-US" dirty="0" smtClean="0"/>
              <a:t> </a:t>
            </a:r>
            <a:r>
              <a:rPr lang="en-US" dirty="0" err="1" smtClean="0"/>
              <a:t>organisasi</a:t>
            </a:r>
            <a:r>
              <a:rPr lang="en-US" dirty="0" smtClean="0"/>
              <a:t> </a:t>
            </a:r>
            <a:r>
              <a:rPr lang="id-ID" dirty="0" smtClean="0"/>
              <a:t>paling</a:t>
            </a:r>
            <a:r>
              <a:rPr lang="en-US" dirty="0" smtClean="0"/>
              <a:t> </a:t>
            </a:r>
            <a:r>
              <a:rPr lang="en-US" dirty="0" err="1" smtClean="0"/>
              <a:t>sedikit</a:t>
            </a:r>
            <a:r>
              <a:rPr lang="en-US" dirty="0" smtClean="0"/>
              <a:t> 5 (lima) </a:t>
            </a:r>
            <a:r>
              <a:rPr lang="en-US" dirty="0" err="1" smtClean="0"/>
              <a:t>tahun</a:t>
            </a:r>
            <a:r>
              <a:rPr lang="en-US" dirty="0" smtClean="0"/>
              <a:t>.  </a:t>
            </a:r>
          </a:p>
          <a:p>
            <a:r>
              <a:rPr lang="en-US" dirty="0" err="1" smtClean="0"/>
              <a:t>i</a:t>
            </a:r>
            <a:r>
              <a:rPr lang="en-US" dirty="0" smtClean="0"/>
              <a:t>. </a:t>
            </a:r>
            <a:r>
              <a:rPr lang="en-US" dirty="0" err="1" smtClean="0"/>
              <a:t>mampu</a:t>
            </a:r>
            <a:r>
              <a:rPr lang="en-US" dirty="0" smtClean="0"/>
              <a:t> </a:t>
            </a:r>
            <a:r>
              <a:rPr lang="en-US" dirty="0" err="1" smtClean="0"/>
              <a:t>mengembangkan</a:t>
            </a:r>
            <a:r>
              <a:rPr lang="en-US" dirty="0" smtClean="0"/>
              <a:t> </a:t>
            </a:r>
            <a:r>
              <a:rPr lang="en-US" dirty="0" err="1" smtClean="0"/>
              <a:t>hubungan</a:t>
            </a:r>
            <a:r>
              <a:rPr lang="en-US" dirty="0" smtClean="0"/>
              <a:t> </a:t>
            </a:r>
            <a:r>
              <a:rPr lang="id-ID" dirty="0" smtClean="0"/>
              <a:t>luas</a:t>
            </a:r>
            <a:r>
              <a:rPr lang="en-US" dirty="0" smtClean="0"/>
              <a:t> </a:t>
            </a:r>
            <a:r>
              <a:rPr lang="en-US" dirty="0" err="1" smtClean="0"/>
              <a:t>dengan</a:t>
            </a:r>
            <a:r>
              <a:rPr lang="en-US" dirty="0" smtClean="0"/>
              <a:t> </a:t>
            </a:r>
            <a:r>
              <a:rPr lang="en-US" dirty="0" err="1" smtClean="0"/>
              <a:t>instansi</a:t>
            </a:r>
            <a:r>
              <a:rPr lang="en-US" dirty="0" smtClean="0"/>
              <a:t>/</a:t>
            </a:r>
            <a:r>
              <a:rPr lang="en-US" dirty="0" err="1" smtClean="0"/>
              <a:t>lembaga</a:t>
            </a:r>
            <a:r>
              <a:rPr lang="en-US" dirty="0" smtClean="0"/>
              <a:t>, </a:t>
            </a:r>
            <a:r>
              <a:rPr lang="en-US" dirty="0" err="1" smtClean="0"/>
              <a:t>terutama</a:t>
            </a:r>
            <a:r>
              <a:rPr lang="en-US" dirty="0" smtClean="0"/>
              <a:t> </a:t>
            </a:r>
            <a:r>
              <a:rPr lang="id-ID" dirty="0" smtClean="0"/>
              <a:t>di</a:t>
            </a:r>
            <a:r>
              <a:rPr lang="en-US" dirty="0" smtClean="0"/>
              <a:t> </a:t>
            </a:r>
            <a:r>
              <a:rPr lang="en-US" dirty="0" err="1" smtClean="0"/>
              <a:t>tingkat</a:t>
            </a:r>
            <a:r>
              <a:rPr lang="en-US" dirty="0" smtClean="0"/>
              <a:t> Wilayah.  </a:t>
            </a:r>
          </a:p>
          <a:p>
            <a:r>
              <a:rPr lang="en-US" dirty="0" smtClean="0"/>
              <a:t>j. </a:t>
            </a:r>
            <a:r>
              <a:rPr lang="en-US" dirty="0" err="1" smtClean="0"/>
              <a:t>melunasi</a:t>
            </a:r>
            <a:r>
              <a:rPr lang="en-US" dirty="0" smtClean="0"/>
              <a:t> </a:t>
            </a:r>
            <a:r>
              <a:rPr lang="en-US" dirty="0" err="1" smtClean="0"/>
              <a:t>iuran</a:t>
            </a:r>
            <a:r>
              <a:rPr lang="en-US" dirty="0" smtClean="0"/>
              <a:t> </a:t>
            </a:r>
            <a:r>
              <a:rPr lang="en-US" dirty="0" err="1" smtClean="0"/>
              <a:t>keanggotaan</a:t>
            </a:r>
            <a:r>
              <a:rPr lang="en-US" dirty="0" smtClean="0"/>
              <a:t> </a:t>
            </a:r>
            <a:r>
              <a:rPr lang="en-US" dirty="0" err="1" smtClean="0"/>
              <a:t>tanpa</a:t>
            </a:r>
            <a:r>
              <a:rPr lang="en-US" dirty="0" smtClean="0"/>
              <a:t> </a:t>
            </a:r>
            <a:r>
              <a:rPr lang="id-ID" dirty="0" smtClean="0"/>
              <a:t>terputus</a:t>
            </a:r>
            <a:r>
              <a:rPr lang="en-US" dirty="0" smtClean="0"/>
              <a:t> </a:t>
            </a:r>
            <a:r>
              <a:rPr lang="en-US" dirty="0" err="1" smtClean="0"/>
              <a:t>sejak</a:t>
            </a:r>
            <a:r>
              <a:rPr lang="en-US" dirty="0" smtClean="0"/>
              <a:t> </a:t>
            </a:r>
            <a:r>
              <a:rPr lang="en-US" dirty="0" err="1" smtClean="0"/>
              <a:t>mulai</a:t>
            </a:r>
            <a:r>
              <a:rPr lang="en-US" dirty="0" smtClean="0"/>
              <a:t> </a:t>
            </a:r>
            <a:r>
              <a:rPr lang="en-US" dirty="0" err="1" smtClean="0"/>
              <a:t>menjadi</a:t>
            </a:r>
            <a:r>
              <a:rPr lang="en-US" dirty="0" smtClean="0"/>
              <a:t> </a:t>
            </a:r>
            <a:r>
              <a:rPr lang="en-US" dirty="0" err="1" smtClean="0"/>
              <a:t>anggota</a:t>
            </a:r>
            <a:r>
              <a:rPr lang="en-US" dirty="0" smtClean="0"/>
              <a:t>  </a:t>
            </a:r>
          </a:p>
          <a:p>
            <a:r>
              <a:rPr lang="en-US" dirty="0" err="1" smtClean="0"/>
              <a:t>Himpsi</a:t>
            </a:r>
            <a:r>
              <a:rPr lang="en-US" dirty="0" smtClean="0"/>
              <a:t>. </a:t>
            </a:r>
          </a:p>
          <a:p>
            <a:r>
              <a:rPr lang="en-US" dirty="0" smtClean="0"/>
              <a:t>k. </a:t>
            </a:r>
            <a:r>
              <a:rPr lang="en-US" dirty="0" err="1" smtClean="0"/>
              <a:t>menyatakan</a:t>
            </a:r>
            <a:r>
              <a:rPr lang="en-US" dirty="0" smtClean="0"/>
              <a:t> </a:t>
            </a:r>
            <a:r>
              <a:rPr lang="en-US" dirty="0" err="1" smtClean="0"/>
              <a:t>kesediaan</a:t>
            </a:r>
            <a:r>
              <a:rPr lang="en-US" dirty="0" smtClean="0"/>
              <a:t> </a:t>
            </a:r>
            <a:r>
              <a:rPr lang="en-US" dirty="0" err="1" smtClean="0"/>
              <a:t>untuk</a:t>
            </a:r>
            <a:r>
              <a:rPr lang="en-US" dirty="0" smtClean="0"/>
              <a:t> </a:t>
            </a:r>
            <a:r>
              <a:rPr lang="en-US" dirty="0" err="1" smtClean="0"/>
              <a:t>dicalonkan</a:t>
            </a:r>
            <a:r>
              <a:rPr lang="en-US" dirty="0" smtClean="0"/>
              <a:t> </a:t>
            </a:r>
            <a:r>
              <a:rPr lang="id-ID" dirty="0" smtClean="0"/>
              <a:t>dan</a:t>
            </a:r>
            <a:r>
              <a:rPr lang="en-US" dirty="0" smtClean="0"/>
              <a:t> </a:t>
            </a:r>
            <a:r>
              <a:rPr lang="en-US" dirty="0" err="1" smtClean="0"/>
              <a:t>kesanggupannya</a:t>
            </a:r>
            <a:r>
              <a:rPr lang="en-US" dirty="0" smtClean="0"/>
              <a:t> </a:t>
            </a:r>
            <a:r>
              <a:rPr lang="en-US" dirty="0" err="1" smtClean="0"/>
              <a:t>untuk</a:t>
            </a:r>
            <a:r>
              <a:rPr lang="en-US" dirty="0" smtClean="0"/>
              <a:t> </a:t>
            </a:r>
            <a:r>
              <a:rPr lang="en-US" dirty="0" err="1" smtClean="0"/>
              <a:t>aktif</a:t>
            </a:r>
            <a:r>
              <a:rPr lang="en-US" dirty="0" smtClean="0"/>
              <a:t> me</a:t>
            </a:r>
            <a:r>
              <a:rPr lang="id-ID" dirty="0" smtClean="0"/>
              <a:t>mimpin</a:t>
            </a:r>
            <a:r>
              <a:rPr lang="en-US" dirty="0" smtClean="0"/>
              <a:t> </a:t>
            </a:r>
            <a:r>
              <a:rPr lang="en-US" dirty="0" err="1" smtClean="0"/>
              <a:t>kepengurusan</a:t>
            </a:r>
            <a:r>
              <a:rPr lang="en-US" dirty="0" smtClean="0"/>
              <a:t>.  </a:t>
            </a:r>
          </a:p>
          <a:p>
            <a:r>
              <a:rPr lang="en-US" dirty="0" smtClean="0"/>
              <a:t>l. </a:t>
            </a:r>
            <a:r>
              <a:rPr lang="en-US" dirty="0" err="1" smtClean="0"/>
              <a:t>memahami</a:t>
            </a:r>
            <a:r>
              <a:rPr lang="en-US" dirty="0" smtClean="0"/>
              <a:t> </a:t>
            </a:r>
            <a:r>
              <a:rPr lang="en-US" dirty="0" err="1" smtClean="0"/>
              <a:t>visi</a:t>
            </a:r>
            <a:r>
              <a:rPr lang="en-US" dirty="0" smtClean="0"/>
              <a:t> </a:t>
            </a:r>
            <a:r>
              <a:rPr lang="en-US" dirty="0" err="1" smtClean="0"/>
              <a:t>dan</a:t>
            </a:r>
            <a:r>
              <a:rPr lang="en-US" dirty="0" smtClean="0"/>
              <a:t> </a:t>
            </a:r>
            <a:r>
              <a:rPr lang="en-US" dirty="0" err="1" smtClean="0"/>
              <a:t>misi</a:t>
            </a:r>
            <a:r>
              <a:rPr lang="en-US" dirty="0" smtClean="0"/>
              <a:t> </a:t>
            </a:r>
            <a:r>
              <a:rPr lang="en-US" dirty="0" err="1" smtClean="0"/>
              <a:t>Himpsi</a:t>
            </a:r>
            <a:r>
              <a:rPr lang="en-US" dirty="0" smtClean="0"/>
              <a:t>.  </a:t>
            </a:r>
          </a:p>
          <a:p>
            <a:r>
              <a:rPr lang="en-US" dirty="0" smtClean="0"/>
              <a:t>m. </a:t>
            </a:r>
            <a:r>
              <a:rPr lang="en-US" dirty="0" err="1" smtClean="0"/>
              <a:t>mempresentasikan</a:t>
            </a:r>
            <a:r>
              <a:rPr lang="en-US" dirty="0" smtClean="0"/>
              <a:t> Program </a:t>
            </a:r>
            <a:r>
              <a:rPr lang="en-US" dirty="0" err="1" smtClean="0"/>
              <a:t>Kerja</a:t>
            </a:r>
            <a:r>
              <a:rPr lang="en-US" dirty="0" smtClean="0"/>
              <a:t> </a:t>
            </a:r>
            <a:r>
              <a:rPr lang="en-US" dirty="0" err="1" smtClean="0"/>
              <a:t>seba</a:t>
            </a:r>
            <a:r>
              <a:rPr lang="id-ID" dirty="0" smtClean="0"/>
              <a:t>gai</a:t>
            </a:r>
            <a:r>
              <a:rPr lang="en-US" dirty="0" smtClean="0"/>
              <a:t> </a:t>
            </a:r>
            <a:r>
              <a:rPr lang="en-US" dirty="0" err="1" smtClean="0"/>
              <a:t>penjabaran</a:t>
            </a:r>
            <a:r>
              <a:rPr lang="en-US" dirty="0" smtClean="0"/>
              <a:t> </a:t>
            </a:r>
            <a:r>
              <a:rPr lang="en-US" dirty="0" err="1" smtClean="0"/>
              <a:t>Visi</a:t>
            </a:r>
            <a:r>
              <a:rPr lang="en-US" dirty="0" smtClean="0"/>
              <a:t> </a:t>
            </a:r>
            <a:r>
              <a:rPr lang="en-US" dirty="0" err="1" smtClean="0"/>
              <a:t>dan</a:t>
            </a:r>
            <a:r>
              <a:rPr lang="en-US" dirty="0" smtClean="0"/>
              <a:t> </a:t>
            </a:r>
            <a:r>
              <a:rPr lang="en-US" dirty="0" err="1" smtClean="0"/>
              <a:t>Misi</a:t>
            </a:r>
            <a:r>
              <a:rPr lang="en-US" dirty="0" smtClean="0"/>
              <a:t> </a:t>
            </a:r>
            <a:r>
              <a:rPr lang="en-US" dirty="0" err="1" smtClean="0"/>
              <a:t>Himpsi</a:t>
            </a:r>
            <a:r>
              <a:rPr lang="en-US" dirty="0" smtClean="0"/>
              <a:t> </a:t>
            </a:r>
            <a:r>
              <a:rPr lang="en-US" dirty="0" err="1" smtClean="0"/>
              <a:t>dalam</a:t>
            </a:r>
            <a:r>
              <a:rPr lang="en-US" dirty="0" smtClean="0"/>
              <a:t> </a:t>
            </a:r>
            <a:r>
              <a:rPr lang="en-US" dirty="0" err="1" smtClean="0"/>
              <a:t>Muswil</a:t>
            </a:r>
            <a:r>
              <a:rPr lang="en-US" dirty="0" smtClean="0"/>
              <a:t>. </a:t>
            </a:r>
          </a:p>
          <a:p>
            <a:r>
              <a:rPr lang="en-US" dirty="0" smtClean="0"/>
              <a:t>n. </a:t>
            </a:r>
            <a:r>
              <a:rPr lang="en-US" dirty="0" err="1" smtClean="0"/>
              <a:t>apabila</a:t>
            </a:r>
            <a:r>
              <a:rPr lang="en-US" dirty="0" smtClean="0"/>
              <a:t> </a:t>
            </a:r>
            <a:r>
              <a:rPr lang="en-US" dirty="0" err="1" smtClean="0"/>
              <a:t>terpilih</a:t>
            </a:r>
            <a:r>
              <a:rPr lang="en-US" dirty="0" smtClean="0"/>
              <a:t>, </a:t>
            </a:r>
            <a:r>
              <a:rPr lang="en-US" dirty="0" err="1" smtClean="0"/>
              <a:t>bersedia</a:t>
            </a:r>
            <a:r>
              <a:rPr lang="en-US" dirty="0" smtClean="0"/>
              <a:t> </a:t>
            </a:r>
            <a:r>
              <a:rPr lang="en-US" dirty="0" err="1" smtClean="0"/>
              <a:t>melunasi</a:t>
            </a:r>
            <a:r>
              <a:rPr lang="en-US" dirty="0" smtClean="0"/>
              <a:t> </a:t>
            </a:r>
            <a:r>
              <a:rPr lang="en-US" dirty="0" err="1" smtClean="0"/>
              <a:t>iuran</a:t>
            </a:r>
            <a:r>
              <a:rPr lang="en-US" dirty="0" smtClean="0"/>
              <a:t> </a:t>
            </a:r>
            <a:r>
              <a:rPr lang="id-ID" dirty="0" smtClean="0"/>
              <a:t>untuk</a:t>
            </a:r>
            <a:r>
              <a:rPr lang="en-US" dirty="0" smtClean="0"/>
              <a:t> </a:t>
            </a:r>
            <a:r>
              <a:rPr lang="en-US" dirty="0" err="1" smtClean="0"/>
              <a:t>masa</a:t>
            </a:r>
            <a:r>
              <a:rPr lang="en-US" dirty="0" smtClean="0"/>
              <a:t> </a:t>
            </a:r>
            <a:r>
              <a:rPr lang="en-US" dirty="0" err="1" smtClean="0"/>
              <a:t>jabatannya</a:t>
            </a:r>
            <a:r>
              <a:rPr lang="en-US" dirty="0" smtClean="0"/>
              <a:t>.</a:t>
            </a:r>
          </a:p>
          <a:p>
            <a:r>
              <a:rPr lang="id-ID" dirty="0" smtClean="0"/>
              <a:t>Pada bab ini merupakan penjelasan tentang persyaratan untuk mengisi beberapa jabatan perangkat penyelenggara di tingkat wilayah antara lain seperti Pengurus wilayah, tugas dan wewenang pengurus wilayah, ketua wilayah, serta persyaratan ketua wilayah yang selanjutnya dapat di praktikan dalam menjalankan organisasi dalam tingkat wilayah.</a:t>
            </a:r>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en-US" b="1" dirty="0" smtClean="0"/>
              <a:t>BAB VIII PERANGKAT PENYELENGGARA ASOSIASI/ IKATAN MINAT KEILMUAN </a:t>
            </a:r>
            <a:r>
              <a:rPr lang="en-US" b="1" dirty="0" err="1" smtClean="0"/>
              <a:t>dan</a:t>
            </a:r>
            <a:r>
              <a:rPr lang="en-US" b="1" dirty="0" smtClean="0"/>
              <a:t>/</a:t>
            </a:r>
            <a:r>
              <a:rPr lang="en-US" b="1" dirty="0" err="1" smtClean="0"/>
              <a:t>atau</a:t>
            </a:r>
            <a:r>
              <a:rPr lang="en-US" b="1" dirty="0" smtClean="0"/>
              <a:t> PRAKTIK SPESIALISASI PSIKOLOGI </a:t>
            </a:r>
            <a:endParaRPr lang="en-US" dirty="0" smtClean="0"/>
          </a:p>
          <a:p>
            <a:r>
              <a:rPr lang="id-ID" dirty="0" smtClean="0"/>
              <a:t>Pada </a:t>
            </a:r>
            <a:r>
              <a:rPr lang="en-US" dirty="0" err="1" smtClean="0"/>
              <a:t>Pasal</a:t>
            </a:r>
            <a:r>
              <a:rPr lang="en-US" dirty="0" smtClean="0"/>
              <a:t> 28 </a:t>
            </a:r>
            <a:r>
              <a:rPr lang="id-ID" dirty="0" smtClean="0"/>
              <a:t>berisi tentang fungsi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p>
          <a:p>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id-ID" dirty="0" smtClean="0"/>
              <a:t>sebagai berikut :</a:t>
            </a:r>
            <a:endParaRPr lang="en-US" dirty="0" smtClean="0"/>
          </a:p>
          <a:p>
            <a:r>
              <a:rPr lang="en-US" dirty="0" smtClean="0"/>
              <a:t>(1)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id-ID" dirty="0" smtClean="0"/>
              <a:t>Praktik</a:t>
            </a:r>
            <a:r>
              <a:rPr lang="en-US" dirty="0" smtClean="0"/>
              <a:t> </a:t>
            </a:r>
            <a:r>
              <a:rPr lang="en-US" dirty="0" err="1" smtClean="0"/>
              <a:t>Spesialisasi</a:t>
            </a:r>
            <a:r>
              <a:rPr lang="en-US" dirty="0" smtClean="0"/>
              <a:t> </a:t>
            </a:r>
            <a:r>
              <a:rPr lang="en-US" dirty="0" err="1" smtClean="0"/>
              <a:t>Psikologi</a:t>
            </a:r>
            <a:r>
              <a:rPr lang="en-US" dirty="0" smtClean="0"/>
              <a:t>, merupakan </a:t>
            </a:r>
            <a:r>
              <a:rPr lang="id-ID" dirty="0" smtClean="0"/>
              <a:t>penyelenggara</a:t>
            </a:r>
            <a:r>
              <a:rPr lang="en-US" dirty="0" smtClean="0"/>
              <a:t> </a:t>
            </a:r>
            <a:r>
              <a:rPr lang="en-US" dirty="0" err="1" smtClean="0"/>
              <a:t>organisasi</a:t>
            </a:r>
            <a:r>
              <a:rPr lang="en-US" dirty="0" smtClean="0"/>
              <a:t> yang </a:t>
            </a:r>
            <a:r>
              <a:rPr lang="en-US" dirty="0" err="1" smtClean="0"/>
              <a:t>mewadahi</a:t>
            </a:r>
            <a:r>
              <a:rPr lang="en-US" dirty="0" smtClean="0"/>
              <a:t> </a:t>
            </a:r>
            <a:r>
              <a:rPr lang="id-ID" dirty="0" smtClean="0"/>
              <a:t>anggota</a:t>
            </a:r>
            <a:r>
              <a:rPr lang="en-US" dirty="0" smtClean="0"/>
              <a:t> </a:t>
            </a:r>
            <a:r>
              <a:rPr lang="en-US" dirty="0" err="1" smtClean="0"/>
              <a:t>Himpsi</a:t>
            </a:r>
            <a:r>
              <a:rPr lang="en-US" dirty="0" smtClean="0"/>
              <a:t> </a:t>
            </a:r>
            <a:r>
              <a:rPr lang="en-US" dirty="0" err="1" smtClean="0"/>
              <a:t>berdasarkan</a:t>
            </a:r>
            <a:r>
              <a:rPr lang="en-US" dirty="0" smtClean="0"/>
              <a:t> </a:t>
            </a:r>
            <a:r>
              <a:rPr lang="en-US" dirty="0" err="1" smtClean="0"/>
              <a:t>kesamaan</a:t>
            </a:r>
            <a:r>
              <a:rPr lang="en-US" dirty="0" smtClean="0"/>
              <a:t> </a:t>
            </a:r>
            <a:r>
              <a:rPr lang="en-US" dirty="0" err="1" smtClean="0"/>
              <a:t>minat</a:t>
            </a:r>
            <a:r>
              <a:rPr lang="en-US" dirty="0" smtClean="0"/>
              <a:t> </a:t>
            </a:r>
            <a:r>
              <a:rPr lang="id-ID" dirty="0" smtClean="0"/>
              <a:t>dalam</a:t>
            </a:r>
            <a:r>
              <a:rPr lang="en-US" dirty="0" smtClean="0"/>
              <a:t> </a:t>
            </a:r>
            <a:r>
              <a:rPr lang="en-US" dirty="0" err="1" smtClean="0"/>
              <a:t>bidang</a:t>
            </a:r>
            <a:r>
              <a:rPr lang="en-US" dirty="0" smtClean="0"/>
              <a:t> </a:t>
            </a:r>
            <a:r>
              <a:rPr lang="en-US" dirty="0" err="1" smtClean="0"/>
              <a:t>keilmuan</a:t>
            </a:r>
            <a:r>
              <a:rPr lang="en-US" dirty="0" smtClean="0"/>
              <a:t> </a:t>
            </a:r>
            <a:r>
              <a:rPr lang="en-US" dirty="0" err="1" smtClean="0"/>
              <a:t>atau</a:t>
            </a:r>
            <a:r>
              <a:rPr lang="en-US" dirty="0" smtClean="0"/>
              <a:t> </a:t>
            </a:r>
            <a:r>
              <a:rPr lang="en-US" dirty="0" err="1" smtClean="0"/>
              <a:t>praktik</a:t>
            </a:r>
            <a:r>
              <a:rPr lang="en-US" dirty="0" smtClean="0"/>
              <a:t> </a:t>
            </a:r>
            <a:r>
              <a:rPr lang="en-US" dirty="0" err="1" smtClean="0"/>
              <a:t>psikologi</a:t>
            </a:r>
            <a:r>
              <a:rPr lang="en-US" dirty="0" smtClean="0"/>
              <a:t>  </a:t>
            </a:r>
          </a:p>
          <a:p>
            <a:r>
              <a:rPr lang="en-US" dirty="0" err="1" smtClean="0"/>
              <a:t>untuk</a:t>
            </a:r>
            <a:r>
              <a:rPr lang="en-US" dirty="0" smtClean="0"/>
              <a:t> </a:t>
            </a:r>
            <a:r>
              <a:rPr lang="en-US" dirty="0" err="1" smtClean="0"/>
              <a:t>pengembangan</a:t>
            </a:r>
            <a:r>
              <a:rPr lang="en-US" dirty="0" smtClean="0"/>
              <a:t> </a:t>
            </a:r>
            <a:r>
              <a:rPr lang="en-US" dirty="0" err="1" smtClean="0"/>
              <a:t>kompetensi</a:t>
            </a:r>
            <a:r>
              <a:rPr lang="en-US" dirty="0" smtClean="0"/>
              <a:t> </a:t>
            </a:r>
            <a:r>
              <a:rPr lang="en-US" dirty="0" err="1" smtClean="0"/>
              <a:t>anggota</a:t>
            </a:r>
            <a:r>
              <a:rPr lang="en-US" dirty="0" smtClean="0"/>
              <a:t>. </a:t>
            </a:r>
          </a:p>
          <a:p>
            <a:r>
              <a:rPr lang="en-US" dirty="0" smtClean="0"/>
              <a:t>(2)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id-ID" dirty="0"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dalam</a:t>
            </a:r>
            <a:r>
              <a:rPr lang="en-US" dirty="0" smtClean="0"/>
              <a:t> </a:t>
            </a:r>
            <a:r>
              <a:rPr lang="en-US" dirty="0" err="1" smtClean="0"/>
              <a:t>menjalankan</a:t>
            </a:r>
            <a:r>
              <a:rPr lang="en-US" dirty="0" smtClean="0"/>
              <a:t> </a:t>
            </a:r>
            <a:r>
              <a:rPr lang="id-ID" dirty="0" smtClean="0"/>
              <a:t>fungsinya</a:t>
            </a:r>
            <a:r>
              <a:rPr lang="en-US" dirty="0" smtClean="0"/>
              <a:t> </a:t>
            </a:r>
            <a:r>
              <a:rPr lang="en-US" dirty="0" err="1" smtClean="0"/>
              <a:t>mengikuti</a:t>
            </a:r>
            <a:r>
              <a:rPr lang="en-US" dirty="0" smtClean="0"/>
              <a:t> </a:t>
            </a:r>
            <a:r>
              <a:rPr lang="en-US" dirty="0" err="1" smtClean="0"/>
              <a:t>Anggaran</a:t>
            </a:r>
            <a:r>
              <a:rPr lang="en-US" dirty="0" smtClean="0"/>
              <a:t> </a:t>
            </a:r>
            <a:r>
              <a:rPr lang="en-US" dirty="0" err="1" smtClean="0"/>
              <a:t>Dasar</a:t>
            </a:r>
            <a:r>
              <a:rPr lang="en-US" dirty="0" smtClean="0"/>
              <a:t> </a:t>
            </a:r>
            <a:r>
              <a:rPr lang="en-US" dirty="0" err="1" smtClean="0"/>
              <a:t>dan</a:t>
            </a:r>
            <a:r>
              <a:rPr lang="en-US" dirty="0" smtClean="0"/>
              <a:t> </a:t>
            </a:r>
            <a:r>
              <a:rPr lang="id-ID" dirty="0" smtClean="0"/>
              <a:t>Anggaran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Himpsi</a:t>
            </a:r>
            <a:r>
              <a:rPr lang="en-US" dirty="0" smtClean="0"/>
              <a:t>, </a:t>
            </a:r>
            <a:r>
              <a:rPr lang="en-US" dirty="0" err="1" smtClean="0"/>
              <a:t>dan</a:t>
            </a:r>
            <a:r>
              <a:rPr lang="en-US" dirty="0" smtClean="0"/>
              <a:t> </a:t>
            </a:r>
            <a:r>
              <a:rPr lang="en-US" dirty="0" err="1" smtClean="0"/>
              <a:t>untuk</a:t>
            </a:r>
            <a:r>
              <a:rPr lang="en-US" dirty="0" smtClean="0"/>
              <a:t> </a:t>
            </a:r>
            <a:r>
              <a:rPr lang="id-ID" dirty="0" smtClean="0"/>
              <a:t>pengaturan</a:t>
            </a:r>
            <a:r>
              <a:rPr lang="en-US" dirty="0" smtClean="0"/>
              <a:t> </a:t>
            </a:r>
            <a:r>
              <a:rPr lang="en-US" dirty="0" err="1" smtClean="0"/>
              <a:t>internalnya</a:t>
            </a:r>
            <a:r>
              <a:rPr lang="en-US" dirty="0" smtClean="0"/>
              <a:t> </a:t>
            </a:r>
            <a:r>
              <a:rPr lang="en-US" dirty="0" err="1" smtClean="0"/>
              <a:t>perlu</a:t>
            </a:r>
            <a:r>
              <a:rPr lang="en-US" dirty="0" smtClean="0"/>
              <a:t> </a:t>
            </a:r>
            <a:r>
              <a:rPr lang="en-US" dirty="0" err="1" smtClean="0"/>
              <a:t>membuat</a:t>
            </a:r>
            <a:r>
              <a:rPr lang="en-US" dirty="0" smtClean="0"/>
              <a:t> Tata </a:t>
            </a:r>
            <a:r>
              <a:rPr lang="id-ID" dirty="0" smtClean="0"/>
              <a:t>Laksana</a:t>
            </a:r>
            <a:r>
              <a:rPr lang="en-US" dirty="0" smtClean="0"/>
              <a:t> </a:t>
            </a:r>
            <a:r>
              <a:rPr lang="en-US" dirty="0" err="1" smtClean="0"/>
              <a:t>Organisasi</a:t>
            </a:r>
            <a:r>
              <a:rPr lang="en-US" dirty="0" smtClean="0"/>
              <a:t>. </a:t>
            </a:r>
          </a:p>
          <a:p>
            <a:r>
              <a:rPr lang="en-US" dirty="0" smtClean="0"/>
              <a:t>(3)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id-ID" dirty="0"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dapat</a:t>
            </a:r>
            <a:r>
              <a:rPr lang="en-US" dirty="0" smtClean="0"/>
              <a:t> </a:t>
            </a:r>
            <a:r>
              <a:rPr lang="en-US" dirty="0" err="1" smtClean="0"/>
              <a:t>berkedu</a:t>
            </a:r>
            <a:r>
              <a:rPr lang="id-ID" dirty="0" smtClean="0"/>
              <a:t>dukan</a:t>
            </a:r>
            <a:r>
              <a:rPr lang="en-US" dirty="0" smtClean="0"/>
              <a:t> </a:t>
            </a:r>
            <a:r>
              <a:rPr lang="en-US" dirty="0" err="1" smtClean="0"/>
              <a:t>di</a:t>
            </a:r>
            <a:r>
              <a:rPr lang="en-US" dirty="0" smtClean="0"/>
              <a:t> </a:t>
            </a:r>
            <a:r>
              <a:rPr lang="en-US" dirty="0" err="1" smtClean="0"/>
              <a:t>luar</a:t>
            </a:r>
            <a:r>
              <a:rPr lang="en-US" dirty="0" smtClean="0"/>
              <a:t> </a:t>
            </a:r>
            <a:r>
              <a:rPr lang="en-US" dirty="0" err="1" smtClean="0"/>
              <a:t>ibukota</a:t>
            </a:r>
            <a:r>
              <a:rPr lang="en-US" dirty="0" smtClean="0"/>
              <a:t> </a:t>
            </a:r>
            <a:r>
              <a:rPr lang="en-US" dirty="0" err="1" smtClean="0"/>
              <a:t>negara</a:t>
            </a:r>
            <a:r>
              <a:rPr lang="en-US" dirty="0" smtClean="0"/>
              <a:t>.</a:t>
            </a:r>
          </a:p>
          <a:p>
            <a:r>
              <a:rPr lang="en-US" dirty="0" smtClean="0"/>
              <a:t> </a:t>
            </a:r>
          </a:p>
          <a:p>
            <a:r>
              <a:rPr lang="id-ID" dirty="0" smtClean="0"/>
              <a:t>Pada Pasal 29 </a:t>
            </a:r>
            <a:r>
              <a:rPr lang="en-US" dirty="0" err="1" smtClean="0"/>
              <a:t>Pendirian</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id-ID" dirty="0"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harus</a:t>
            </a:r>
            <a:r>
              <a:rPr lang="en-US" dirty="0" smtClean="0"/>
              <a:t> </a:t>
            </a:r>
            <a:r>
              <a:rPr lang="en-US" dirty="0" err="1" smtClean="0"/>
              <a:t>memenuhi</a:t>
            </a:r>
            <a:r>
              <a:rPr lang="en-US" dirty="0" smtClean="0"/>
              <a:t> per</a:t>
            </a:r>
            <a:r>
              <a:rPr lang="id-ID" dirty="0" smtClean="0"/>
              <a:t>syaratan</a:t>
            </a:r>
            <a:r>
              <a:rPr lang="en-US" dirty="0" smtClean="0"/>
              <a:t> </a:t>
            </a:r>
            <a:r>
              <a:rPr lang="en-US" dirty="0" err="1" smtClean="0"/>
              <a:t>sebagai</a:t>
            </a:r>
            <a:r>
              <a:rPr lang="en-US" dirty="0" smtClean="0"/>
              <a:t> </a:t>
            </a:r>
            <a:r>
              <a:rPr lang="en-US" dirty="0" err="1" smtClean="0"/>
              <a:t>berikut</a:t>
            </a:r>
            <a:r>
              <a:rPr lang="en-US" dirty="0" smtClean="0"/>
              <a:t> :  </a:t>
            </a:r>
          </a:p>
          <a:p>
            <a:r>
              <a:rPr lang="en-US" dirty="0" smtClean="0"/>
              <a:t>a.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id-ID" dirty="0"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di</a:t>
            </a:r>
            <a:r>
              <a:rPr lang="id-ID" dirty="0" smtClean="0"/>
              <a:t>dirikan</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disiplin</a:t>
            </a:r>
            <a:r>
              <a:rPr lang="en-US" dirty="0" smtClean="0"/>
              <a:t> </a:t>
            </a:r>
            <a:r>
              <a:rPr lang="en-US" dirty="0" err="1" smtClean="0"/>
              <a:t>dan</a:t>
            </a:r>
            <a:r>
              <a:rPr lang="en-US" dirty="0" smtClean="0"/>
              <a:t>/</a:t>
            </a:r>
            <a:r>
              <a:rPr lang="en-US" dirty="0" err="1" smtClean="0"/>
              <a:t>atau</a:t>
            </a:r>
            <a:r>
              <a:rPr lang="en-US" dirty="0" smtClean="0"/>
              <a:t> </a:t>
            </a:r>
            <a:r>
              <a:rPr lang="id-ID" dirty="0" smtClean="0"/>
              <a:t>aliran</a:t>
            </a:r>
            <a:r>
              <a:rPr lang="en-US" dirty="0" smtClean="0"/>
              <a:t> </a:t>
            </a:r>
            <a:r>
              <a:rPr lang="en-US" dirty="0" err="1" smtClean="0"/>
              <a:t>dalam</a:t>
            </a:r>
            <a:r>
              <a:rPr lang="en-US" dirty="0" smtClean="0"/>
              <a:t> </a:t>
            </a:r>
            <a:r>
              <a:rPr lang="en-US" dirty="0" err="1" smtClean="0"/>
              <a:t>bidang</a:t>
            </a:r>
            <a:r>
              <a:rPr lang="en-US" dirty="0" smtClean="0"/>
              <a:t> </a:t>
            </a:r>
            <a:r>
              <a:rPr lang="en-US" dirty="0" err="1" smtClean="0"/>
              <a:t>keilmuan</a:t>
            </a:r>
            <a:r>
              <a:rPr lang="en-US" dirty="0" smtClean="0"/>
              <a:t> </a:t>
            </a:r>
            <a:r>
              <a:rPr lang="en-US" dirty="0" err="1" smtClean="0"/>
              <a:t>atau</a:t>
            </a:r>
            <a:r>
              <a:rPr lang="en-US" dirty="0" smtClean="0"/>
              <a:t> </a:t>
            </a:r>
            <a:r>
              <a:rPr lang="id-ID" dirty="0" smtClean="0"/>
              <a:t>praktik</a:t>
            </a:r>
            <a:r>
              <a:rPr lang="en-US" dirty="0" smtClean="0"/>
              <a:t> </a:t>
            </a:r>
            <a:r>
              <a:rPr lang="en-US" dirty="0" err="1" smtClean="0"/>
              <a:t>spesialisasi</a:t>
            </a:r>
            <a:r>
              <a:rPr lang="en-US" dirty="0" smtClean="0"/>
              <a:t> </a:t>
            </a:r>
            <a:r>
              <a:rPr lang="en-US" dirty="0" err="1" smtClean="0"/>
              <a:t>psikologi</a:t>
            </a:r>
            <a:r>
              <a:rPr lang="en-US" dirty="0" smtClean="0"/>
              <a:t>.  </a:t>
            </a:r>
          </a:p>
          <a:p>
            <a:r>
              <a:rPr lang="en-US" dirty="0" smtClean="0"/>
              <a:t>b.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id-ID" dirty="0"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dapat</a:t>
            </a:r>
            <a:r>
              <a:rPr lang="en-US" dirty="0" smtClean="0"/>
              <a:t> </a:t>
            </a:r>
            <a:r>
              <a:rPr lang="id-ID" dirty="0" smtClean="0"/>
              <a:t>didirikan</a:t>
            </a:r>
            <a:r>
              <a:rPr lang="en-US" dirty="0" smtClean="0"/>
              <a:t> </a:t>
            </a:r>
            <a:r>
              <a:rPr lang="en-US" dirty="0" err="1" smtClean="0"/>
              <a:t>berdasarkan</a:t>
            </a:r>
            <a:r>
              <a:rPr lang="en-US" dirty="0" smtClean="0"/>
              <a:t> </a:t>
            </a:r>
            <a:r>
              <a:rPr lang="en-US" dirty="0" err="1" smtClean="0"/>
              <a:t>inisiatif</a:t>
            </a:r>
            <a:r>
              <a:rPr lang="en-US" dirty="0" smtClean="0"/>
              <a:t> </a:t>
            </a:r>
            <a:r>
              <a:rPr lang="en-US" dirty="0" err="1" smtClean="0"/>
              <a:t>sekurang</a:t>
            </a:r>
            <a:r>
              <a:rPr lang="en-US" dirty="0" smtClean="0"/>
              <a:t> </a:t>
            </a:r>
            <a:r>
              <a:rPr lang="id-ID" dirty="0" smtClean="0"/>
              <a:t>kurangnya</a:t>
            </a:r>
            <a:r>
              <a:rPr lang="en-US" dirty="0" smtClean="0"/>
              <a:t> 20 (</a:t>
            </a:r>
            <a:r>
              <a:rPr lang="en-US" dirty="0" err="1" smtClean="0"/>
              <a:t>dua</a:t>
            </a:r>
            <a:r>
              <a:rPr lang="en-US" dirty="0" smtClean="0"/>
              <a:t> </a:t>
            </a:r>
            <a:r>
              <a:rPr lang="en-US" dirty="0" err="1" smtClean="0"/>
              <a:t>puluh</a:t>
            </a:r>
            <a:r>
              <a:rPr lang="en-US" dirty="0" smtClean="0"/>
              <a:t>) </a:t>
            </a:r>
            <a:r>
              <a:rPr lang="en-US" dirty="0" err="1" smtClean="0"/>
              <a:t>orang</a:t>
            </a:r>
            <a:r>
              <a:rPr lang="en-US" dirty="0" smtClean="0"/>
              <a:t> yang </a:t>
            </a:r>
            <a:r>
              <a:rPr lang="id-ID" dirty="0" smtClean="0"/>
              <a:t>mempunyai</a:t>
            </a:r>
            <a:r>
              <a:rPr lang="en-US" dirty="0" smtClean="0"/>
              <a:t> </a:t>
            </a:r>
            <a:r>
              <a:rPr lang="en-US" dirty="0" err="1" smtClean="0"/>
              <a:t>keahlian</a:t>
            </a:r>
            <a:r>
              <a:rPr lang="en-US" dirty="0" smtClean="0"/>
              <a:t> </a:t>
            </a:r>
            <a:r>
              <a:rPr lang="en-US" dirty="0" err="1" smtClean="0"/>
              <a:t>dan</a:t>
            </a:r>
            <a:r>
              <a:rPr lang="en-US" dirty="0" smtClean="0"/>
              <a:t> </a:t>
            </a:r>
            <a:r>
              <a:rPr lang="en-US" dirty="0" err="1" smtClean="0"/>
              <a:t>kesamaan</a:t>
            </a:r>
            <a:r>
              <a:rPr lang="en-US" dirty="0" smtClean="0"/>
              <a:t> </a:t>
            </a:r>
            <a:r>
              <a:rPr lang="id-ID" dirty="0" smtClean="0"/>
              <a:t>minat</a:t>
            </a:r>
            <a:r>
              <a:rPr lang="en-US" dirty="0" smtClean="0"/>
              <a:t> </a:t>
            </a:r>
            <a:r>
              <a:rPr lang="en-US" dirty="0" err="1" smtClean="0"/>
              <a:t>dalam</a:t>
            </a:r>
            <a:r>
              <a:rPr lang="en-US" dirty="0" smtClean="0"/>
              <a:t> </a:t>
            </a:r>
            <a:r>
              <a:rPr lang="en-US" dirty="0" err="1" smtClean="0"/>
              <a:t>bidang</a:t>
            </a:r>
            <a:r>
              <a:rPr lang="en-US" dirty="0" smtClean="0"/>
              <a:t> </a:t>
            </a:r>
            <a:r>
              <a:rPr lang="en-US" dirty="0" err="1" smtClean="0"/>
              <a:t>ilmu</a:t>
            </a:r>
            <a:r>
              <a:rPr lang="en-US" dirty="0" smtClean="0"/>
              <a:t> </a:t>
            </a:r>
            <a:r>
              <a:rPr lang="en-US" dirty="0" err="1" smtClean="0"/>
              <a:t>atau</a:t>
            </a:r>
            <a:r>
              <a:rPr lang="en-US" dirty="0" smtClean="0"/>
              <a:t> </a:t>
            </a:r>
            <a:r>
              <a:rPr lang="en-US" dirty="0" err="1" smtClean="0"/>
              <a:t>praktik</a:t>
            </a:r>
            <a:r>
              <a:rPr lang="en-US" dirty="0" smtClean="0"/>
              <a:t> </a:t>
            </a:r>
            <a:r>
              <a:rPr lang="id-ID" dirty="0" smtClean="0"/>
              <a:t>spesialisasi</a:t>
            </a:r>
            <a:r>
              <a:rPr lang="en-US" dirty="0" smtClean="0"/>
              <a:t> </a:t>
            </a:r>
            <a:r>
              <a:rPr lang="en-US" dirty="0" err="1" smtClean="0"/>
              <a:t>psikologi</a:t>
            </a:r>
            <a:r>
              <a:rPr lang="en-US" dirty="0" smtClean="0"/>
              <a:t> yang </a:t>
            </a:r>
            <a:r>
              <a:rPr lang="en-US" dirty="0" err="1" smtClean="0"/>
              <a:t>akan</a:t>
            </a:r>
            <a:r>
              <a:rPr lang="en-US" dirty="0" smtClean="0"/>
              <a:t> </a:t>
            </a:r>
            <a:r>
              <a:rPr lang="en-US" dirty="0" err="1" smtClean="0"/>
              <a:t>didirikan</a:t>
            </a:r>
            <a:r>
              <a:rPr lang="en-US" dirty="0" smtClean="0"/>
              <a:t>.  </a:t>
            </a:r>
          </a:p>
          <a:p>
            <a:r>
              <a:rPr lang="en-US" dirty="0" smtClean="0"/>
              <a:t>c.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id-ID" dirty="0"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membentuk</a:t>
            </a:r>
            <a:r>
              <a:rPr lang="en-US" dirty="0" smtClean="0"/>
              <a:t> </a:t>
            </a:r>
            <a:r>
              <a:rPr lang="id-ID" dirty="0" smtClean="0"/>
              <a:t>pengurus</a:t>
            </a:r>
            <a:r>
              <a:rPr lang="en-US" dirty="0" smtClean="0"/>
              <a:t> yang </a:t>
            </a:r>
            <a:r>
              <a:rPr lang="en-US" dirty="0" err="1" smtClean="0"/>
              <a:t>disahkan</a:t>
            </a:r>
            <a:r>
              <a:rPr lang="en-US" dirty="0" smtClean="0"/>
              <a:t> </a:t>
            </a:r>
            <a:r>
              <a:rPr lang="en-US" dirty="0" err="1" smtClean="0"/>
              <a:t>oleh</a:t>
            </a:r>
            <a:r>
              <a:rPr lang="en-US" dirty="0" smtClean="0"/>
              <a:t> </a:t>
            </a:r>
            <a:r>
              <a:rPr lang="en-US" dirty="0" err="1" smtClean="0"/>
              <a:t>Pengurus</a:t>
            </a:r>
            <a:r>
              <a:rPr lang="en-US" dirty="0" smtClean="0"/>
              <a:t> </a:t>
            </a:r>
            <a:r>
              <a:rPr lang="id-ID" dirty="0" smtClean="0"/>
              <a:t>Pusat</a:t>
            </a:r>
            <a:r>
              <a:rPr lang="en-US" dirty="0" smtClean="0"/>
              <a:t> </a:t>
            </a:r>
            <a:r>
              <a:rPr lang="en-US" dirty="0" err="1" smtClean="0"/>
              <a:t>berdasarkan</a:t>
            </a:r>
            <a:r>
              <a:rPr lang="en-US" dirty="0" smtClean="0"/>
              <a:t> </a:t>
            </a:r>
            <a:r>
              <a:rPr lang="en-US" dirty="0" err="1" smtClean="0"/>
              <a:t>permohonan</a:t>
            </a:r>
            <a:r>
              <a:rPr lang="en-US" dirty="0" smtClean="0"/>
              <a:t> </a:t>
            </a:r>
            <a:r>
              <a:rPr lang="en-US" dirty="0" err="1" smtClean="0"/>
              <a:t>tertulis</a:t>
            </a:r>
            <a:r>
              <a:rPr lang="en-US" dirty="0" smtClean="0"/>
              <a:t> </a:t>
            </a:r>
            <a:r>
              <a:rPr lang="id-ID" dirty="0" smtClean="0"/>
              <a:t>yang</a:t>
            </a:r>
            <a:r>
              <a:rPr lang="en-US" dirty="0" smtClean="0"/>
              <a:t> </a:t>
            </a:r>
            <a:r>
              <a:rPr lang="en-US" dirty="0" err="1" smtClean="0"/>
              <a:t>diajukan</a:t>
            </a:r>
            <a:r>
              <a:rPr lang="en-US" dirty="0" smtClean="0"/>
              <a:t> </a:t>
            </a:r>
            <a:r>
              <a:rPr lang="en-US" dirty="0" err="1" smtClean="0"/>
              <a:t>oleh</a:t>
            </a:r>
            <a:r>
              <a:rPr lang="en-US" dirty="0" smtClean="0"/>
              <a:t> </a:t>
            </a:r>
            <a:r>
              <a:rPr lang="en-US" dirty="0" err="1" smtClean="0"/>
              <a:t>Calon</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id-ID" dirty="0"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dengan</a:t>
            </a:r>
            <a:r>
              <a:rPr lang="en-US" dirty="0" smtClean="0"/>
              <a:t> </a:t>
            </a:r>
            <a:r>
              <a:rPr lang="id-ID" dirty="0" smtClean="0"/>
              <a:t>melampirkan</a:t>
            </a:r>
            <a:r>
              <a:rPr lang="en-US" dirty="0" smtClean="0"/>
              <a:t> </a:t>
            </a:r>
            <a:r>
              <a:rPr lang="en-US" dirty="0" err="1" smtClean="0"/>
              <a:t>rancangan</a:t>
            </a:r>
            <a:r>
              <a:rPr lang="en-US" dirty="0" smtClean="0"/>
              <a:t>/draft </a:t>
            </a:r>
            <a:r>
              <a:rPr lang="en-US" dirty="0" err="1" smtClean="0"/>
              <a:t>tata</a:t>
            </a:r>
            <a:r>
              <a:rPr lang="en-US" dirty="0" smtClean="0"/>
              <a:t> </a:t>
            </a:r>
            <a:r>
              <a:rPr lang="en-US" dirty="0" err="1" smtClean="0"/>
              <a:t>lak</a:t>
            </a:r>
            <a:r>
              <a:rPr lang="id-ID" dirty="0" smtClean="0"/>
              <a:t>sana</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b="1" dirty="0" smtClean="0"/>
              <a:t>A. </a:t>
            </a:r>
            <a:r>
              <a:rPr lang="id-ID" b="1" dirty="0" smtClean="0"/>
              <a:t>Definisi Anggaran Rumah Tangga</a:t>
            </a:r>
            <a:endParaRPr lang="en-US" dirty="0" smtClean="0"/>
          </a:p>
          <a:p>
            <a:r>
              <a:rPr lang="en-US" dirty="0" smtClean="0"/>
              <a:t>	</a:t>
            </a:r>
            <a:r>
              <a:rPr lang="id-ID" dirty="0" smtClean="0"/>
              <a:t>Anggaran rumah tangga yaitu </a:t>
            </a:r>
            <a:r>
              <a:rPr lang="en-US" dirty="0" err="1" smtClean="0"/>
              <a:t>berbagai</a:t>
            </a:r>
            <a:r>
              <a:rPr lang="en-US" dirty="0" smtClean="0"/>
              <a:t> </a:t>
            </a:r>
            <a:r>
              <a:rPr lang="en-US" dirty="0" err="1" smtClean="0"/>
              <a:t>aturan</a:t>
            </a:r>
            <a:r>
              <a:rPr lang="en-US" dirty="0" smtClean="0"/>
              <a:t> yang </a:t>
            </a:r>
            <a:r>
              <a:rPr lang="en-US" dirty="0" err="1" smtClean="0"/>
              <a:t>berisi</a:t>
            </a:r>
            <a:r>
              <a:rPr lang="en-US" dirty="0" smtClean="0"/>
              <a:t> </a:t>
            </a:r>
            <a:r>
              <a:rPr lang="en-US" dirty="0" err="1" smtClean="0"/>
              <a:t>tentang</a:t>
            </a:r>
            <a:r>
              <a:rPr lang="en-US" dirty="0" smtClean="0"/>
              <a:t> </a:t>
            </a:r>
            <a:r>
              <a:rPr lang="en-US" dirty="0" err="1" smtClean="0"/>
              <a:t>bagaimana</a:t>
            </a:r>
            <a:r>
              <a:rPr lang="en-US" dirty="0" smtClean="0"/>
              <a:t> </a:t>
            </a:r>
            <a:r>
              <a:rPr lang="en-US" dirty="0" err="1" smtClean="0"/>
              <a:t>kegiatan</a:t>
            </a:r>
            <a:r>
              <a:rPr lang="en-US" dirty="0" smtClean="0"/>
              <a:t> </a:t>
            </a:r>
            <a:r>
              <a:rPr lang="id-ID" dirty="0" smtClean="0"/>
              <a:t>organisasi</a:t>
            </a:r>
            <a:r>
              <a:rPr lang="en-US" dirty="0" smtClean="0"/>
              <a:t> </a:t>
            </a:r>
            <a:r>
              <a:rPr lang="en-US" dirty="0" err="1" smtClean="0"/>
              <a:t>belangsung</a:t>
            </a:r>
            <a:r>
              <a:rPr lang="id-ID" dirty="0" smtClean="0"/>
              <a:t>,</a:t>
            </a:r>
            <a:r>
              <a:rPr lang="en-US" dirty="0" smtClean="0"/>
              <a:t> </a:t>
            </a:r>
            <a:r>
              <a:rPr lang="en-US" dirty="0" err="1" smtClean="0"/>
              <a:t>lebih</a:t>
            </a:r>
            <a:r>
              <a:rPr lang="en-US" dirty="0" smtClean="0"/>
              <a:t> </a:t>
            </a:r>
            <a:r>
              <a:rPr lang="en-US" dirty="0" err="1" smtClean="0"/>
              <a:t>tepatnya</a:t>
            </a:r>
            <a:r>
              <a:rPr lang="en-US" dirty="0" smtClean="0"/>
              <a:t> </a:t>
            </a:r>
            <a:r>
              <a:rPr lang="en-US" dirty="0" err="1" smtClean="0"/>
              <a:t>anggaran</a:t>
            </a:r>
            <a:r>
              <a:rPr lang="en-US" dirty="0" smtClean="0"/>
              <a:t> </a:t>
            </a:r>
            <a:r>
              <a:rPr lang="en-US" dirty="0" err="1" smtClean="0"/>
              <a:t>ini</a:t>
            </a:r>
            <a:r>
              <a:rPr lang="en-US" dirty="0" smtClean="0"/>
              <a:t> </a:t>
            </a:r>
            <a:r>
              <a:rPr lang="en-US" dirty="0" err="1" smtClean="0"/>
              <a:t>mengatur</a:t>
            </a:r>
            <a:r>
              <a:rPr lang="en-US" dirty="0" smtClean="0"/>
              <a:t> </a:t>
            </a:r>
            <a:r>
              <a:rPr lang="en-US" dirty="0" err="1" smtClean="0"/>
              <a:t>tentang</a:t>
            </a:r>
            <a:r>
              <a:rPr lang="en-US" dirty="0" smtClean="0"/>
              <a:t> </a:t>
            </a:r>
            <a:r>
              <a:rPr lang="en-US" dirty="0" err="1" smtClean="0"/>
              <a:t>tata</a:t>
            </a:r>
            <a:r>
              <a:rPr lang="en-US" dirty="0" smtClean="0"/>
              <a:t> </a:t>
            </a:r>
            <a:r>
              <a:rPr lang="en-US" dirty="0" err="1" smtClean="0"/>
              <a:t>cara</a:t>
            </a:r>
            <a:r>
              <a:rPr lang="en-US" dirty="0" smtClean="0"/>
              <a:t> </a:t>
            </a:r>
            <a:r>
              <a:rPr lang="en-US" dirty="0" err="1" smtClean="0"/>
              <a:t>dan</a:t>
            </a:r>
            <a:r>
              <a:rPr lang="en-US" dirty="0" smtClean="0"/>
              <a:t> </a:t>
            </a:r>
            <a:r>
              <a:rPr lang="en-US" dirty="0" err="1" smtClean="0"/>
              <a:t>tata</a:t>
            </a:r>
            <a:r>
              <a:rPr lang="en-US" dirty="0" smtClean="0"/>
              <a:t> </a:t>
            </a:r>
            <a:r>
              <a:rPr lang="en-US" dirty="0" err="1" smtClean="0"/>
              <a:t>pelaksanaan</a:t>
            </a:r>
            <a:r>
              <a:rPr lang="en-US" dirty="0" smtClean="0"/>
              <a:t> </a:t>
            </a:r>
            <a:r>
              <a:rPr lang="en-US" dirty="0" err="1" smtClean="0"/>
              <a:t>kegiatan</a:t>
            </a:r>
            <a:r>
              <a:rPr lang="en-US" dirty="0" smtClean="0"/>
              <a:t>. </a:t>
            </a:r>
            <a:r>
              <a:rPr lang="id-ID" dirty="0" smtClean="0"/>
              <a:t>Anggaran rumah tangga juga merupakan sebuah peraturan yang digunakan pada saat pelaksanaan atau dapat disebut juga ART lebih mengarah kepada teknis maupun tata cara pelaksanaan kegiatan dasar pada sebuah organisasi, seperti wewenang ketua organisasi, pembubaran, syarat-syarat keanggotaan, atribut dll. </a:t>
            </a:r>
            <a:endParaRPr lang="en-US" dirty="0" smtClean="0"/>
          </a:p>
          <a:p>
            <a:r>
              <a:rPr lang="id-ID" dirty="0" smtClean="0"/>
              <a:t> </a:t>
            </a:r>
            <a:endParaRPr lang="en-US" dirty="0" smtClean="0"/>
          </a:p>
          <a:p>
            <a:r>
              <a:rPr lang="id-ID" b="1" dirty="0" smtClean="0"/>
              <a:t>B. Fungsi dan Tujuan Anggaran Rumah Tangga</a:t>
            </a:r>
            <a:endParaRPr lang="en-US" dirty="0" smtClean="0"/>
          </a:p>
          <a:p>
            <a:r>
              <a:rPr lang="en-US" dirty="0" err="1" smtClean="0"/>
              <a:t>Fungsi</a:t>
            </a:r>
            <a:r>
              <a:rPr lang="en-US" dirty="0" smtClean="0"/>
              <a:t> </a:t>
            </a:r>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antara</a:t>
            </a:r>
            <a:r>
              <a:rPr lang="en-US" dirty="0" smtClean="0"/>
              <a:t> lain </a:t>
            </a:r>
            <a:r>
              <a:rPr lang="en-US" dirty="0" err="1" smtClean="0"/>
              <a:t>sebagai</a:t>
            </a:r>
            <a:r>
              <a:rPr lang="en-US" dirty="0" smtClean="0"/>
              <a:t> </a:t>
            </a:r>
            <a:r>
              <a:rPr lang="en-US" dirty="0" err="1" smtClean="0"/>
              <a:t>dasar</a:t>
            </a:r>
            <a:r>
              <a:rPr lang="en-US" dirty="0" smtClean="0"/>
              <a:t> </a:t>
            </a:r>
            <a:r>
              <a:rPr lang="en-US" dirty="0" err="1" smtClean="0"/>
              <a:t>atau</a:t>
            </a:r>
            <a:r>
              <a:rPr lang="en-US" dirty="0" smtClean="0"/>
              <a:t> </a:t>
            </a:r>
            <a:r>
              <a:rPr lang="en-US" dirty="0" err="1" smtClean="0"/>
              <a:t>pondasi</a:t>
            </a:r>
            <a:r>
              <a:rPr lang="en-US" dirty="0" smtClean="0"/>
              <a:t> </a:t>
            </a:r>
            <a:r>
              <a:rPr lang="en-US" dirty="0" err="1" smtClean="0"/>
              <a:t>pengambilan</a:t>
            </a:r>
            <a:r>
              <a:rPr lang="en-US" dirty="0" smtClean="0"/>
              <a:t> h</a:t>
            </a:r>
            <a:r>
              <a:rPr lang="id-ID" dirty="0" smtClean="0"/>
              <a:t>u</a:t>
            </a:r>
            <a:r>
              <a:rPr lang="en-US" dirty="0" err="1" smtClean="0"/>
              <a:t>kum</a:t>
            </a:r>
            <a:r>
              <a:rPr lang="en-US" dirty="0" smtClean="0"/>
              <a:t> </a:t>
            </a:r>
            <a:r>
              <a:rPr lang="en-US" dirty="0" err="1" smtClean="0"/>
              <a:t>dalam</a:t>
            </a:r>
            <a:r>
              <a:rPr lang="en-US" dirty="0" smtClean="0"/>
              <a:t> </a:t>
            </a:r>
            <a:r>
              <a:rPr lang="en-US" dirty="0" err="1" smtClean="0"/>
              <a:t>konteks</a:t>
            </a:r>
            <a:r>
              <a:rPr lang="en-US" dirty="0" smtClean="0"/>
              <a:t> </a:t>
            </a:r>
            <a:r>
              <a:rPr lang="en-US" dirty="0" err="1" smtClean="0"/>
              <a:t>tertentu</a:t>
            </a:r>
            <a:r>
              <a:rPr lang="en-US" dirty="0" smtClean="0"/>
              <a:t> </a:t>
            </a:r>
            <a:r>
              <a:rPr lang="en-US" dirty="0" err="1" smtClean="0"/>
              <a:t>dalam</a:t>
            </a:r>
            <a:r>
              <a:rPr lang="en-US" dirty="0" smtClean="0"/>
              <a:t> </a:t>
            </a:r>
            <a:r>
              <a:rPr lang="en-US" dirty="0" err="1" smtClean="0"/>
              <a:t>organisasi</a:t>
            </a:r>
            <a:r>
              <a:rPr lang="id-ID" dirty="0" smtClean="0"/>
              <a:t>, menggambarkan mekanisme organisasi dan landasan gerak suatu organisasi dalam mewujudkan visi dan misinya serta sebagai rujukan dalam menyelesaikan suatu masalah. </a:t>
            </a:r>
            <a:endParaRPr lang="en-US" dirty="0" smtClean="0"/>
          </a:p>
          <a:p>
            <a:r>
              <a:rPr lang="id-ID" dirty="0" smtClean="0"/>
              <a:t>Tujuan anggaran rumah tangga yaitu untuk mengatur segala sesuatu yang berkaitan dengan kehidupan suatu organisasi, oleh karena itu setiap anggota organisasi wajib memahami, menghayati dan melaksanakan ketentuan dalam adanya anggaran rumah tangga.</a:t>
            </a:r>
            <a:endParaRPr lang="en-US" dirty="0" smtClean="0"/>
          </a:p>
          <a:p>
            <a:endParaRPr lang="en-US" dirty="0"/>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id-ID" dirty="0" smtClean="0"/>
              <a:t>Pada pasal 30 </a:t>
            </a:r>
            <a:r>
              <a:rPr lang="en-US" dirty="0" err="1" smtClean="0"/>
              <a:t>Tugas</a:t>
            </a:r>
            <a:r>
              <a:rPr lang="en-US" dirty="0" smtClean="0"/>
              <a:t> </a:t>
            </a:r>
            <a:r>
              <a:rPr lang="en-US" dirty="0" err="1" smtClean="0"/>
              <a:t>dan</a:t>
            </a:r>
            <a:r>
              <a:rPr lang="en-US" dirty="0" smtClean="0"/>
              <a:t> </a:t>
            </a:r>
            <a:r>
              <a:rPr lang="en-US" dirty="0" err="1" smtClean="0"/>
              <a:t>Wewenang</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a:t>
            </a:r>
            <a:r>
              <a:rPr lang="id-ID" dirty="0" smtClean="0"/>
              <a:t>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meliputi</a:t>
            </a:r>
            <a:r>
              <a:rPr lang="en-US" dirty="0" smtClean="0"/>
              <a:t> : </a:t>
            </a:r>
          </a:p>
          <a:p>
            <a:r>
              <a:rPr lang="en-US" dirty="0" smtClean="0"/>
              <a:t>a. </a:t>
            </a:r>
            <a:r>
              <a:rPr lang="en-US" dirty="0" err="1" smtClean="0"/>
              <a:t>mengembangkan</a:t>
            </a:r>
            <a:r>
              <a:rPr lang="en-US" dirty="0" smtClean="0"/>
              <a:t> </a:t>
            </a:r>
            <a:r>
              <a:rPr lang="en-US" dirty="0" err="1" smtClean="0"/>
              <a:t>ilmu</a:t>
            </a:r>
            <a:r>
              <a:rPr lang="en-US" dirty="0" smtClean="0"/>
              <a:t> yang </a:t>
            </a:r>
            <a:r>
              <a:rPr lang="en-US" dirty="0" err="1" smtClean="0"/>
              <a:t>bersifat</a:t>
            </a:r>
            <a:r>
              <a:rPr lang="en-US" dirty="0" smtClean="0"/>
              <a:t> </a:t>
            </a:r>
            <a:r>
              <a:rPr lang="id-ID" dirty="0" smtClean="0"/>
              <a:t>aplikatif</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bidang</a:t>
            </a:r>
            <a:r>
              <a:rPr lang="en-US" dirty="0" smtClean="0"/>
              <a:t> </a:t>
            </a:r>
            <a:r>
              <a:rPr lang="en-US" dirty="0" err="1" smtClean="0"/>
              <a:t>dan</a:t>
            </a:r>
            <a:r>
              <a:rPr lang="en-US" dirty="0" smtClean="0"/>
              <a:t> </a:t>
            </a:r>
            <a:r>
              <a:rPr lang="id-ID" dirty="0" smtClean="0"/>
              <a:t>minat</a:t>
            </a:r>
            <a:r>
              <a:rPr lang="en-US" dirty="0" smtClean="0"/>
              <a:t> </a:t>
            </a:r>
            <a:r>
              <a:rPr lang="en-US" dirty="0" err="1" smtClean="0"/>
              <a:t>melalui</a:t>
            </a:r>
            <a:r>
              <a:rPr lang="en-US" dirty="0" smtClean="0"/>
              <a:t> </a:t>
            </a:r>
            <a:r>
              <a:rPr lang="en-US" dirty="0" err="1" smtClean="0"/>
              <a:t>penelitian</a:t>
            </a:r>
            <a:r>
              <a:rPr lang="en-US" dirty="0" smtClean="0"/>
              <a:t>, </a:t>
            </a:r>
            <a:r>
              <a:rPr lang="en-US" dirty="0" err="1" smtClean="0"/>
              <a:t>penulisan</a:t>
            </a:r>
            <a:r>
              <a:rPr lang="en-US" dirty="0" smtClean="0"/>
              <a:t> </a:t>
            </a:r>
            <a:r>
              <a:rPr lang="en-US" dirty="0" err="1" smtClean="0"/>
              <a:t>jurnal</a:t>
            </a:r>
            <a:r>
              <a:rPr lang="en-US" dirty="0" smtClean="0"/>
              <a:t>/</a:t>
            </a:r>
            <a:r>
              <a:rPr lang="en-US" dirty="0" err="1" smtClean="0"/>
              <a:t>artikel</a:t>
            </a:r>
            <a:r>
              <a:rPr lang="en-US" dirty="0" smtClean="0"/>
              <a:t>, </a:t>
            </a:r>
            <a:r>
              <a:rPr lang="en-US" dirty="0" err="1" smtClean="0"/>
              <a:t>pertemuan</a:t>
            </a:r>
            <a:r>
              <a:rPr lang="en-US" dirty="0" smtClean="0"/>
              <a:t> </a:t>
            </a:r>
            <a:r>
              <a:rPr lang="en-US" dirty="0" err="1" smtClean="0"/>
              <a:t>ilmiah</a:t>
            </a:r>
            <a:r>
              <a:rPr lang="en-US" dirty="0" smtClean="0"/>
              <a:t> </a:t>
            </a:r>
            <a:r>
              <a:rPr lang="en-US" dirty="0" err="1" smtClean="0"/>
              <a:t>maupun</a:t>
            </a:r>
            <a:r>
              <a:rPr lang="en-US" dirty="0" smtClean="0"/>
              <a:t> </a:t>
            </a:r>
            <a:r>
              <a:rPr lang="id-ID" dirty="0" smtClean="0"/>
              <a:t>penyelenggaraan</a:t>
            </a:r>
            <a:r>
              <a:rPr lang="en-US" dirty="0" smtClean="0"/>
              <a:t> </a:t>
            </a:r>
            <a:r>
              <a:rPr lang="en-US" dirty="0" err="1" smtClean="0"/>
              <a:t>pelatihan</a:t>
            </a:r>
            <a:r>
              <a:rPr lang="en-US" dirty="0" smtClean="0"/>
              <a:t> </a:t>
            </a:r>
            <a:r>
              <a:rPr lang="en-US" dirty="0" err="1" smtClean="0"/>
              <a:t>guna</a:t>
            </a:r>
            <a:r>
              <a:rPr lang="en-US" dirty="0" smtClean="0"/>
              <a:t> me</a:t>
            </a:r>
            <a:r>
              <a:rPr lang="id-ID" dirty="0" smtClean="0"/>
              <a:t>ningkatan</a:t>
            </a:r>
            <a:r>
              <a:rPr lang="en-US" dirty="0" smtClean="0"/>
              <a:t> </a:t>
            </a:r>
            <a:r>
              <a:rPr lang="en-US" dirty="0" err="1" smtClean="0"/>
              <a:t>kualitas</a:t>
            </a:r>
            <a:r>
              <a:rPr lang="en-US" dirty="0" smtClean="0"/>
              <a:t> </a:t>
            </a:r>
            <a:r>
              <a:rPr lang="en-US" dirty="0" err="1" smtClean="0"/>
              <a:t>kompetensi</a:t>
            </a:r>
            <a:r>
              <a:rPr lang="en-US" dirty="0" smtClean="0"/>
              <a:t> </a:t>
            </a:r>
            <a:r>
              <a:rPr lang="en-US" dirty="0" err="1" smtClean="0"/>
              <a:t>kerja</a:t>
            </a:r>
            <a:r>
              <a:rPr lang="en-US" dirty="0" smtClean="0"/>
              <a:t> </a:t>
            </a:r>
            <a:r>
              <a:rPr lang="id-ID" dirty="0" smtClean="0"/>
              <a:t>atau</a:t>
            </a:r>
            <a:r>
              <a:rPr lang="en-US" dirty="0" smtClean="0"/>
              <a:t> </a:t>
            </a:r>
            <a:r>
              <a:rPr lang="en-US" dirty="0" err="1" smtClean="0"/>
              <a:t>kemampuan</a:t>
            </a:r>
            <a:r>
              <a:rPr lang="en-US" dirty="0" smtClean="0"/>
              <a:t> </a:t>
            </a:r>
            <a:r>
              <a:rPr lang="en-US" dirty="0" err="1" smtClean="0"/>
              <a:t>profesional</a:t>
            </a:r>
            <a:r>
              <a:rPr lang="en-US" dirty="0" smtClean="0"/>
              <a:t> </a:t>
            </a:r>
            <a:r>
              <a:rPr lang="en-US" dirty="0" err="1" smtClean="0"/>
              <a:t>anggota</a:t>
            </a:r>
            <a:r>
              <a:rPr lang="en-US" dirty="0" smtClean="0"/>
              <a:t>.  </a:t>
            </a:r>
          </a:p>
          <a:p>
            <a:r>
              <a:rPr lang="en-US" dirty="0" smtClean="0"/>
              <a:t>b. </a:t>
            </a:r>
            <a:r>
              <a:rPr lang="en-US" dirty="0" err="1" smtClean="0"/>
              <a:t>melaksanakan</a:t>
            </a:r>
            <a:r>
              <a:rPr lang="en-US" dirty="0" smtClean="0"/>
              <a:t> </a:t>
            </a:r>
            <a:r>
              <a:rPr lang="en-US" dirty="0" err="1" smtClean="0"/>
              <a:t>pertemuan</a:t>
            </a:r>
            <a:r>
              <a:rPr lang="en-US" dirty="0" smtClean="0"/>
              <a:t> </a:t>
            </a:r>
            <a:r>
              <a:rPr lang="en-US" dirty="0" err="1" smtClean="0"/>
              <a:t>ilmiah</a:t>
            </a:r>
            <a:r>
              <a:rPr lang="en-US" dirty="0" smtClean="0"/>
              <a:t> </a:t>
            </a:r>
            <a:r>
              <a:rPr lang="en-US" dirty="0" err="1" smtClean="0"/>
              <a:t>dalam</a:t>
            </a:r>
            <a:r>
              <a:rPr lang="en-US" dirty="0" smtClean="0"/>
              <a:t> </a:t>
            </a:r>
            <a:r>
              <a:rPr lang="id-ID" dirty="0" smtClean="0"/>
              <a:t>rangka</a:t>
            </a:r>
            <a:r>
              <a:rPr lang="en-US" dirty="0" smtClean="0"/>
              <a:t> </a:t>
            </a:r>
            <a:r>
              <a:rPr lang="en-US" dirty="0" err="1" smtClean="0"/>
              <a:t>konferensi</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id-ID" dirty="0"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id-ID" dirty="0" smtClean="0"/>
              <a:t>Psikologi</a:t>
            </a:r>
            <a:r>
              <a:rPr lang="en-US" dirty="0" smtClean="0"/>
              <a:t>, </a:t>
            </a:r>
            <a:r>
              <a:rPr lang="en-US" dirty="0" err="1" smtClean="0"/>
              <a:t>Kongres</a:t>
            </a:r>
            <a:r>
              <a:rPr lang="en-US" dirty="0" smtClean="0"/>
              <a:t> </a:t>
            </a:r>
            <a:r>
              <a:rPr lang="en-US" dirty="0" err="1" smtClean="0"/>
              <a:t>Himpsi</a:t>
            </a:r>
            <a:r>
              <a:rPr lang="en-US" dirty="0" smtClean="0"/>
              <a:t> </a:t>
            </a:r>
            <a:r>
              <a:rPr lang="en-US" dirty="0" err="1" smtClean="0"/>
              <a:t>dan</a:t>
            </a:r>
            <a:r>
              <a:rPr lang="en-US" dirty="0" smtClean="0"/>
              <a:t> </a:t>
            </a:r>
            <a:r>
              <a:rPr lang="en-US" dirty="0" err="1" smtClean="0"/>
              <a:t>pertemu</a:t>
            </a:r>
            <a:r>
              <a:rPr lang="id-ID" dirty="0" smtClean="0"/>
              <a:t>an</a:t>
            </a:r>
            <a:r>
              <a:rPr lang="en-US" dirty="0" smtClean="0"/>
              <a:t> </a:t>
            </a:r>
            <a:r>
              <a:rPr lang="en-US" dirty="0" err="1" smtClean="0"/>
              <a:t>ilmiah</a:t>
            </a:r>
            <a:r>
              <a:rPr lang="en-US" dirty="0" smtClean="0"/>
              <a:t> </a:t>
            </a:r>
            <a:r>
              <a:rPr lang="en-US" dirty="0" err="1" smtClean="0"/>
              <a:t>lainnya</a:t>
            </a:r>
            <a:r>
              <a:rPr lang="en-US" dirty="0" smtClean="0"/>
              <a:t>. </a:t>
            </a:r>
          </a:p>
          <a:p>
            <a:r>
              <a:rPr lang="en-US" dirty="0" smtClean="0"/>
              <a:t>c. </a:t>
            </a:r>
            <a:r>
              <a:rPr lang="en-US" dirty="0" err="1" smtClean="0"/>
              <a:t>Asosiasi</a:t>
            </a:r>
            <a:r>
              <a:rPr lang="en-US" dirty="0" smtClean="0"/>
              <a:t> /</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id-ID" dirty="0"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dalam</a:t>
            </a:r>
            <a:r>
              <a:rPr lang="en-US" dirty="0" smtClean="0"/>
              <a:t> </a:t>
            </a:r>
            <a:r>
              <a:rPr lang="id-ID" dirty="0" smtClean="0"/>
              <a:t>upaya</a:t>
            </a:r>
            <a:r>
              <a:rPr lang="en-US" dirty="0" smtClean="0"/>
              <a:t> </a:t>
            </a:r>
            <a:r>
              <a:rPr lang="en-US" dirty="0" err="1" smtClean="0"/>
              <a:t>mengembangkan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 </a:t>
            </a:r>
            <a:r>
              <a:rPr lang="en-US" dirty="0" err="1" smtClean="0"/>
              <a:t>profesi</a:t>
            </a:r>
            <a:r>
              <a:rPr lang="en-US" dirty="0" smtClean="0"/>
              <a:t> </a:t>
            </a:r>
            <a:r>
              <a:rPr lang="en-US" dirty="0" err="1" smtClean="0"/>
              <a:t>psikologi</a:t>
            </a:r>
            <a:r>
              <a:rPr lang="en-US" dirty="0" smtClean="0"/>
              <a:t>, </a:t>
            </a:r>
            <a:r>
              <a:rPr lang="en-US" dirty="0" err="1" smtClean="0"/>
              <a:t>dapat</a:t>
            </a:r>
            <a:r>
              <a:rPr lang="en-US" dirty="0" smtClean="0"/>
              <a:t> </a:t>
            </a:r>
            <a:r>
              <a:rPr lang="en-US" dirty="0" err="1" smtClean="0"/>
              <a:t>menjadi</a:t>
            </a:r>
            <a:r>
              <a:rPr lang="en-US" dirty="0" smtClean="0"/>
              <a:t> </a:t>
            </a:r>
            <a:r>
              <a:rPr lang="id-ID" dirty="0" smtClean="0"/>
              <a:t>anggota</a:t>
            </a:r>
            <a:r>
              <a:rPr lang="en-US" dirty="0" smtClean="0"/>
              <a:t> </a:t>
            </a:r>
            <a:r>
              <a:rPr lang="en-US" dirty="0" err="1" smtClean="0"/>
              <a:t>dari</a:t>
            </a:r>
            <a:r>
              <a:rPr lang="en-US" dirty="0" smtClean="0"/>
              <a:t> </a:t>
            </a:r>
            <a:r>
              <a:rPr lang="en-US" dirty="0" err="1" smtClean="0"/>
              <a:t>organisasi</a:t>
            </a:r>
            <a:r>
              <a:rPr lang="en-US" dirty="0" smtClean="0"/>
              <a:t> </a:t>
            </a:r>
            <a:r>
              <a:rPr lang="en-US" dirty="0" err="1" smtClean="0"/>
              <a:t>sejenis</a:t>
            </a:r>
            <a:r>
              <a:rPr lang="en-US" dirty="0" smtClean="0"/>
              <a:t> </a:t>
            </a:r>
            <a:r>
              <a:rPr lang="en-US" dirty="0" err="1" smtClean="0"/>
              <a:t>di</a:t>
            </a:r>
            <a:r>
              <a:rPr lang="en-US" dirty="0" smtClean="0"/>
              <a:t> </a:t>
            </a:r>
            <a:r>
              <a:rPr lang="en-US" dirty="0" err="1" smtClean="0"/>
              <a:t>tingkat</a:t>
            </a:r>
            <a:r>
              <a:rPr lang="en-US" dirty="0" smtClean="0"/>
              <a:t> </a:t>
            </a:r>
            <a:r>
              <a:rPr lang="id-ID" dirty="0" smtClean="0"/>
              <a:t>regional</a:t>
            </a:r>
            <a:r>
              <a:rPr lang="en-US" dirty="0" smtClean="0"/>
              <a:t> </a:t>
            </a:r>
            <a:r>
              <a:rPr lang="en-US" dirty="0" err="1" smtClean="0"/>
              <a:t>dan</a:t>
            </a:r>
            <a:r>
              <a:rPr lang="en-US" dirty="0" smtClean="0"/>
              <a:t>/</a:t>
            </a:r>
            <a:r>
              <a:rPr lang="en-US" dirty="0" err="1" smtClean="0"/>
              <a:t>atau</a:t>
            </a:r>
            <a:r>
              <a:rPr lang="en-US" dirty="0" smtClean="0"/>
              <a:t> </a:t>
            </a:r>
            <a:r>
              <a:rPr lang="en-US" dirty="0" err="1" smtClean="0"/>
              <a:t>internasional</a:t>
            </a:r>
            <a:r>
              <a:rPr lang="en-US" dirty="0" smtClean="0"/>
              <a:t> </a:t>
            </a:r>
            <a:r>
              <a:rPr lang="en-US" dirty="0" err="1" smtClean="0"/>
              <a:t>dengan</a:t>
            </a:r>
            <a:r>
              <a:rPr lang="en-US" dirty="0" smtClean="0"/>
              <a:t> </a:t>
            </a:r>
            <a:r>
              <a:rPr lang="id-ID" dirty="0" smtClean="0"/>
              <a:t>memberitahukan</a:t>
            </a:r>
            <a:r>
              <a:rPr lang="en-US" dirty="0" smtClean="0"/>
              <a:t> </a:t>
            </a:r>
            <a:r>
              <a:rPr lang="en-US" dirty="0" err="1" smtClean="0"/>
              <a:t>secara</a:t>
            </a:r>
            <a:r>
              <a:rPr lang="en-US" dirty="0" smtClean="0"/>
              <a:t> </a:t>
            </a:r>
            <a:r>
              <a:rPr lang="en-US" dirty="0" err="1" smtClean="0"/>
              <a:t>resmi</a:t>
            </a:r>
            <a:r>
              <a:rPr lang="en-US" dirty="0" smtClean="0"/>
              <a:t> </a:t>
            </a:r>
            <a:r>
              <a:rPr lang="en-US" dirty="0" err="1" smtClean="0"/>
              <a:t>kepada</a:t>
            </a:r>
            <a:r>
              <a:rPr lang="en-US" dirty="0" smtClean="0"/>
              <a:t> </a:t>
            </a:r>
            <a:r>
              <a:rPr lang="id-ID" dirty="0" smtClean="0"/>
              <a:t>Pengurus</a:t>
            </a:r>
            <a:r>
              <a:rPr lang="en-US" dirty="0" smtClean="0"/>
              <a:t> </a:t>
            </a:r>
            <a:r>
              <a:rPr lang="en-US" dirty="0" err="1" smtClean="0"/>
              <a:t>Pusat</a:t>
            </a:r>
            <a:r>
              <a:rPr lang="en-US" dirty="0" smtClean="0"/>
              <a:t> </a:t>
            </a:r>
            <a:r>
              <a:rPr lang="en-US" dirty="0" err="1" smtClean="0"/>
              <a:t>Himpsi</a:t>
            </a:r>
            <a:r>
              <a:rPr lang="en-US" dirty="0" smtClean="0"/>
              <a:t>.  </a:t>
            </a:r>
          </a:p>
          <a:p>
            <a:r>
              <a:rPr lang="en-US" dirty="0" smtClean="0"/>
              <a:t>d. </a:t>
            </a:r>
            <a:r>
              <a:rPr lang="en-US" dirty="0" err="1" smtClean="0"/>
              <a:t>konferensi</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t>
            </a:r>
            <a:r>
              <a:rPr lang="id-ID" dirty="0" smtClean="0"/>
              <a:t>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yang </a:t>
            </a:r>
            <a:r>
              <a:rPr lang="en-US" dirty="0" err="1" smtClean="0"/>
              <a:t>bertujuan</a:t>
            </a:r>
            <a:r>
              <a:rPr lang="en-US" dirty="0" smtClean="0"/>
              <a:t> </a:t>
            </a:r>
            <a:r>
              <a:rPr lang="en-US" dirty="0" err="1" smtClean="0"/>
              <a:t>memilih</a:t>
            </a:r>
            <a:r>
              <a:rPr lang="en-US" dirty="0" smtClean="0"/>
              <a:t> </a:t>
            </a:r>
            <a:r>
              <a:rPr lang="en-US" dirty="0" err="1" smtClean="0"/>
              <a:t>Ketua</a:t>
            </a:r>
            <a:r>
              <a:rPr lang="en-US" dirty="0" smtClean="0"/>
              <a:t> </a:t>
            </a:r>
            <a:r>
              <a:rPr lang="en-US" dirty="0" err="1" smtClean="0"/>
              <a:t>dapat</a:t>
            </a:r>
            <a:r>
              <a:rPr lang="en-US" dirty="0" smtClean="0"/>
              <a:t> </a:t>
            </a:r>
            <a:r>
              <a:rPr lang="id-ID" dirty="0" smtClean="0"/>
              <a:t>dilaksanakan</a:t>
            </a:r>
            <a:r>
              <a:rPr lang="en-US" dirty="0" smtClean="0"/>
              <a:t> </a:t>
            </a:r>
            <a:r>
              <a:rPr lang="en-US" dirty="0" err="1" smtClean="0"/>
              <a:t>tersendiri</a:t>
            </a:r>
            <a:r>
              <a:rPr lang="en-US" dirty="0" smtClean="0"/>
              <a:t>, </a:t>
            </a:r>
            <a:r>
              <a:rPr lang="en-US" dirty="0" err="1" smtClean="0"/>
              <a:t>tidak</a:t>
            </a:r>
            <a:r>
              <a:rPr lang="en-US" dirty="0" smtClean="0"/>
              <a:t> </a:t>
            </a:r>
            <a:r>
              <a:rPr lang="en-US" dirty="0" err="1" smtClean="0"/>
              <a:t>harus</a:t>
            </a:r>
            <a:r>
              <a:rPr lang="en-US" dirty="0" smtClean="0"/>
              <a:t> </a:t>
            </a:r>
            <a:r>
              <a:rPr lang="id-ID" dirty="0" smtClean="0"/>
              <a:t>bersamaan</a:t>
            </a:r>
            <a:r>
              <a:rPr lang="en-US" dirty="0" smtClean="0"/>
              <a:t> </a:t>
            </a:r>
            <a:r>
              <a:rPr lang="en-US" dirty="0" err="1" smtClean="0"/>
              <a:t>dengan</a:t>
            </a:r>
            <a:r>
              <a:rPr lang="en-US" dirty="0" smtClean="0"/>
              <a:t> </a:t>
            </a:r>
            <a:r>
              <a:rPr lang="en-US" dirty="0" err="1" smtClean="0"/>
              <a:t>Kongres</a:t>
            </a:r>
            <a:r>
              <a:rPr lang="en-US" dirty="0" smtClean="0"/>
              <a:t> </a:t>
            </a:r>
            <a:r>
              <a:rPr lang="en-US" dirty="0" err="1" smtClean="0"/>
              <a:t>Himpsi</a:t>
            </a:r>
            <a:r>
              <a:rPr lang="en-US" dirty="0" smtClean="0"/>
              <a:t>.  </a:t>
            </a:r>
          </a:p>
          <a:p>
            <a:r>
              <a:rPr lang="en-US" dirty="0" smtClean="0"/>
              <a:t>e.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id-ID" dirty="0" smtClean="0"/>
              <a:t>harus</a:t>
            </a:r>
            <a:r>
              <a:rPr lang="en-US" dirty="0" smtClean="0"/>
              <a:t> </a:t>
            </a:r>
            <a:r>
              <a:rPr lang="en-US" dirty="0" err="1" smtClean="0"/>
              <a:t>sudah</a:t>
            </a:r>
            <a:r>
              <a:rPr lang="en-US" dirty="0" smtClean="0"/>
              <a:t> </a:t>
            </a:r>
            <a:r>
              <a:rPr lang="en-US" dirty="0" err="1" smtClean="0"/>
              <a:t>terbentuk</a:t>
            </a:r>
            <a:r>
              <a:rPr lang="en-US" dirty="0" smtClean="0"/>
              <a:t> paling </a:t>
            </a:r>
            <a:r>
              <a:rPr lang="en-US" dirty="0" err="1" smtClean="0"/>
              <a:t>lambat</a:t>
            </a:r>
            <a:r>
              <a:rPr lang="en-US" dirty="0" smtClean="0"/>
              <a:t> 1 (</a:t>
            </a:r>
            <a:r>
              <a:rPr lang="en-US" dirty="0" err="1" smtClean="0"/>
              <a:t>satu</a:t>
            </a:r>
            <a:r>
              <a:rPr lang="en-US" dirty="0" smtClean="0"/>
              <a:t>) </a:t>
            </a:r>
            <a:r>
              <a:rPr lang="en-US" dirty="0" err="1" smtClean="0"/>
              <a:t>bulan</a:t>
            </a:r>
            <a:r>
              <a:rPr lang="en-US" dirty="0" smtClean="0"/>
              <a:t> </a:t>
            </a:r>
            <a:r>
              <a:rPr lang="en-US" dirty="0" err="1" smtClean="0"/>
              <a:t>setelah</a:t>
            </a:r>
            <a:r>
              <a:rPr lang="en-US" dirty="0" smtClean="0"/>
              <a:t> </a:t>
            </a:r>
            <a:r>
              <a:rPr lang="en-US" dirty="0" err="1" smtClean="0"/>
              <a:t>konferensi</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id-ID" dirty="0" smtClean="0"/>
              <a:t>Pada </a:t>
            </a:r>
            <a:r>
              <a:rPr lang="en-US" dirty="0" err="1" smtClean="0"/>
              <a:t>Pasal</a:t>
            </a:r>
            <a:r>
              <a:rPr lang="en-US" dirty="0" smtClean="0"/>
              <a:t> 31 </a:t>
            </a:r>
            <a:r>
              <a:rPr lang="id-ID" dirty="0" smtClean="0"/>
              <a:t>berisi tentang kriteria sebagai ketua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id-ID" dirty="0"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id-ID" dirty="0" smtClean="0"/>
              <a:t>sebagai berikut :</a:t>
            </a:r>
            <a:endParaRPr lang="en-US" dirty="0" smtClean="0"/>
          </a:p>
          <a:p>
            <a:r>
              <a:rPr lang="en-US" dirty="0" smtClean="0"/>
              <a:t>(1)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id-ID" dirty="0"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dipilih</a:t>
            </a:r>
            <a:r>
              <a:rPr lang="en-US" dirty="0" smtClean="0"/>
              <a:t> </a:t>
            </a:r>
            <a:r>
              <a:rPr lang="id-ID" dirty="0" smtClean="0"/>
              <a:t>dalam</a:t>
            </a:r>
            <a:r>
              <a:rPr lang="en-US" dirty="0" smtClean="0"/>
              <a:t> </a:t>
            </a:r>
            <a:r>
              <a:rPr lang="en-US" dirty="0" err="1" smtClean="0"/>
              <a:t>konferensi</a:t>
            </a:r>
            <a:r>
              <a:rPr lang="en-US" dirty="0" smtClean="0"/>
              <a:t> </a:t>
            </a:r>
            <a:r>
              <a:rPr lang="en-US" dirty="0" err="1" smtClean="0"/>
              <a:t>dengan</a:t>
            </a:r>
            <a:r>
              <a:rPr lang="en-US" dirty="0" smtClean="0"/>
              <a:t> </a:t>
            </a:r>
            <a:r>
              <a:rPr lang="en-US" dirty="0" err="1" smtClean="0"/>
              <a:t>mengikuti</a:t>
            </a:r>
            <a:r>
              <a:rPr lang="en-US" dirty="0" smtClean="0"/>
              <a:t> prose</a:t>
            </a:r>
            <a:r>
              <a:rPr lang="id-ID" dirty="0" smtClean="0"/>
              <a:t>dur</a:t>
            </a:r>
            <a:r>
              <a:rPr lang="en-US" dirty="0" smtClean="0"/>
              <a:t> </a:t>
            </a:r>
            <a:r>
              <a:rPr lang="en-US" dirty="0" err="1" smtClean="0"/>
              <a:t>pencalonan</a:t>
            </a:r>
            <a:r>
              <a:rPr lang="en-US" dirty="0" smtClean="0"/>
              <a:t> yang </a:t>
            </a:r>
            <a:r>
              <a:rPr lang="en-US" dirty="0" err="1" smtClean="0"/>
              <a:t>ditetapkan</a:t>
            </a:r>
            <a:r>
              <a:rPr lang="en-US" dirty="0" smtClean="0"/>
              <a:t> </a:t>
            </a:r>
            <a:r>
              <a:rPr lang="en-US" dirty="0" err="1" smtClean="0"/>
              <a:t>dalam</a:t>
            </a:r>
            <a:r>
              <a:rPr lang="en-US" dirty="0" smtClean="0"/>
              <a:t> </a:t>
            </a:r>
            <a:r>
              <a:rPr lang="en-US" dirty="0" err="1" smtClean="0"/>
              <a:t>tata</a:t>
            </a:r>
            <a:r>
              <a:rPr lang="en-US" dirty="0" smtClean="0"/>
              <a:t> </a:t>
            </a:r>
            <a:r>
              <a:rPr lang="id-ID" dirty="0" smtClean="0"/>
              <a:t>laksana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id-ID" dirty="0"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p>
          <a:p>
            <a:r>
              <a:rPr lang="en-US" dirty="0" smtClean="0"/>
              <a:t>(2)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id-ID" dirty="0"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menjalankan</a:t>
            </a:r>
            <a:r>
              <a:rPr lang="en-US" dirty="0" smtClean="0"/>
              <a:t> </a:t>
            </a:r>
            <a:r>
              <a:rPr lang="id-ID" dirty="0" smtClean="0"/>
              <a:t>tugasnya</a:t>
            </a:r>
            <a:r>
              <a:rPr lang="en-US" dirty="0" smtClean="0"/>
              <a:t> </a:t>
            </a:r>
            <a:r>
              <a:rPr lang="en-US" dirty="0" err="1" smtClean="0"/>
              <a:t>setelah</a:t>
            </a:r>
            <a:r>
              <a:rPr lang="en-US" dirty="0" smtClean="0"/>
              <a:t> </a:t>
            </a:r>
            <a:r>
              <a:rPr lang="en-US" dirty="0" err="1" smtClean="0"/>
              <a:t>dilakukan</a:t>
            </a:r>
            <a:r>
              <a:rPr lang="en-US" dirty="0" smtClean="0"/>
              <a:t> </a:t>
            </a:r>
            <a:r>
              <a:rPr lang="en-US" dirty="0" err="1" smtClean="0"/>
              <a:t>serah-terima</a:t>
            </a:r>
            <a:r>
              <a:rPr lang="en-US" dirty="0" smtClean="0"/>
              <a:t> de</a:t>
            </a:r>
            <a:r>
              <a:rPr lang="id-ID" dirty="0" smtClean="0"/>
              <a:t>ngan</a:t>
            </a:r>
            <a:r>
              <a:rPr lang="en-US" dirty="0" smtClean="0"/>
              <a:t>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periode</a:t>
            </a:r>
            <a:r>
              <a:rPr lang="en-US" dirty="0" smtClean="0"/>
              <a:t> </a:t>
            </a:r>
            <a:r>
              <a:rPr lang="id-ID" dirty="0" smtClean="0"/>
              <a:t>terdahulu</a:t>
            </a:r>
            <a:r>
              <a:rPr lang="en-US" dirty="0" smtClean="0"/>
              <a:t> yang </a:t>
            </a:r>
            <a:r>
              <a:rPr lang="en-US" dirty="0" err="1" smtClean="0"/>
              <a:t>telah</a:t>
            </a:r>
            <a:r>
              <a:rPr lang="en-US" dirty="0" smtClean="0"/>
              <a:t> </a:t>
            </a:r>
            <a:r>
              <a:rPr lang="en-US" dirty="0" err="1" smtClean="0"/>
              <a:t>dinyatakan</a:t>
            </a:r>
            <a:r>
              <a:rPr lang="en-US" dirty="0" smtClean="0"/>
              <a:t> </a:t>
            </a:r>
            <a:r>
              <a:rPr lang="en-US" dirty="0" err="1" smtClean="0"/>
              <a:t>demisioner</a:t>
            </a:r>
            <a:r>
              <a:rPr lang="en-US" dirty="0" smtClean="0"/>
              <a:t>.</a:t>
            </a:r>
          </a:p>
          <a:p>
            <a:r>
              <a:rPr lang="en-US" dirty="0" smtClean="0"/>
              <a:t>(3)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id-ID" dirty="0"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dapat</a:t>
            </a:r>
            <a:r>
              <a:rPr lang="en-US" dirty="0" smtClean="0"/>
              <a:t> </a:t>
            </a:r>
            <a:r>
              <a:rPr lang="en-US" dirty="0" err="1" smtClean="0"/>
              <a:t>memegang</a:t>
            </a:r>
            <a:r>
              <a:rPr lang="en-US" dirty="0" smtClean="0"/>
              <a:t> </a:t>
            </a:r>
            <a:r>
              <a:rPr lang="id-ID" dirty="0" smtClean="0"/>
              <a:t>jabatan</a:t>
            </a:r>
            <a:r>
              <a:rPr lang="en-US" dirty="0" smtClean="0"/>
              <a:t> </a:t>
            </a:r>
            <a:r>
              <a:rPr lang="en-US" dirty="0" err="1" smtClean="0"/>
              <a:t>sebanyak-banyaknya</a:t>
            </a:r>
            <a:r>
              <a:rPr lang="en-US" dirty="0" smtClean="0"/>
              <a:t> 2 (</a:t>
            </a:r>
            <a:r>
              <a:rPr lang="en-US" dirty="0" err="1" smtClean="0"/>
              <a:t>dua</a:t>
            </a:r>
            <a:r>
              <a:rPr lang="en-US" dirty="0" smtClean="0"/>
              <a:t>) kali </a:t>
            </a:r>
            <a:r>
              <a:rPr lang="en-US" dirty="0" err="1" smtClean="0"/>
              <a:t>masa</a:t>
            </a:r>
            <a:r>
              <a:rPr lang="en-US" dirty="0" smtClean="0"/>
              <a:t> </a:t>
            </a:r>
            <a:r>
              <a:rPr lang="id-ID" dirty="0" smtClean="0"/>
              <a:t>kepengurusan</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secara</a:t>
            </a:r>
            <a:r>
              <a:rPr lang="en-US" dirty="0" smtClean="0"/>
              <a:t> </a:t>
            </a:r>
            <a:r>
              <a:rPr lang="id-ID" dirty="0" smtClean="0"/>
              <a:t>berturut-turut</a:t>
            </a:r>
            <a:r>
              <a:rPr lang="en-US" dirty="0" smtClean="0"/>
              <a:t> </a:t>
            </a:r>
            <a:r>
              <a:rPr lang="en-US" dirty="0" err="1" smtClean="0"/>
              <a:t>dan</a:t>
            </a:r>
            <a:r>
              <a:rPr lang="en-US" dirty="0" smtClean="0"/>
              <a:t> </a:t>
            </a:r>
            <a:r>
              <a:rPr lang="en-US" dirty="0" err="1" smtClean="0"/>
              <a:t>selama</a:t>
            </a:r>
            <a:r>
              <a:rPr lang="en-US" dirty="0" smtClean="0"/>
              <a:t> </a:t>
            </a:r>
            <a:r>
              <a:rPr lang="en-US" dirty="0" err="1" smtClean="0"/>
              <a:t>menjadi</a:t>
            </a:r>
            <a:r>
              <a:rPr lang="en-US" dirty="0" smtClean="0"/>
              <a:t> </a:t>
            </a:r>
            <a:r>
              <a:rPr lang="en-US" dirty="0" err="1" smtClean="0"/>
              <a:t>ketua</a:t>
            </a:r>
            <a:r>
              <a:rPr lang="en-US" dirty="0" smtClean="0"/>
              <a:t> </a:t>
            </a:r>
            <a:r>
              <a:rPr lang="id-ID" dirty="0" smtClean="0"/>
              <a:t>tidak</a:t>
            </a:r>
            <a:r>
              <a:rPr lang="en-US" dirty="0" smtClean="0"/>
              <a:t> </a:t>
            </a:r>
            <a:r>
              <a:rPr lang="en-US" dirty="0" err="1" smtClean="0"/>
              <a:t>dapat</a:t>
            </a:r>
            <a:r>
              <a:rPr lang="en-US" dirty="0" smtClean="0"/>
              <a:t> </a:t>
            </a:r>
            <a:r>
              <a:rPr lang="en-US" dirty="0" err="1" smtClean="0"/>
              <a:t>merangkap</a:t>
            </a:r>
            <a:r>
              <a:rPr lang="en-US" dirty="0" smtClean="0"/>
              <a:t> </a:t>
            </a:r>
            <a:r>
              <a:rPr lang="en-US" dirty="0" err="1" smtClean="0"/>
              <a:t>jabatan</a:t>
            </a:r>
            <a:r>
              <a:rPr lang="en-US" dirty="0" smtClean="0"/>
              <a:t> lain </a:t>
            </a:r>
            <a:r>
              <a:rPr lang="en-US" dirty="0" err="1" smtClean="0"/>
              <a:t>dalam</a:t>
            </a:r>
            <a:r>
              <a:rPr lang="en-US" dirty="0" smtClean="0"/>
              <a:t> </a:t>
            </a:r>
            <a:r>
              <a:rPr lang="id-ID" dirty="0" smtClean="0"/>
              <a:t>kepengurusan</a:t>
            </a:r>
            <a:r>
              <a:rPr lang="en-US" dirty="0" smtClean="0"/>
              <a:t> </a:t>
            </a:r>
            <a:r>
              <a:rPr lang="en-US" dirty="0" err="1" smtClean="0"/>
              <a:t>organisasi</a:t>
            </a:r>
            <a:r>
              <a:rPr lang="en-US" dirty="0" smtClean="0"/>
              <a:t> </a:t>
            </a:r>
            <a:r>
              <a:rPr lang="en-US" dirty="0" err="1" smtClean="0"/>
              <a:t>Himpsi</a:t>
            </a:r>
            <a:r>
              <a:rPr lang="en-US" dirty="0" smtClean="0"/>
              <a:t>. </a:t>
            </a:r>
          </a:p>
          <a:p>
            <a:r>
              <a:rPr lang="en-US" dirty="0" smtClean="0"/>
              <a:t>(4) </a:t>
            </a:r>
            <a:r>
              <a:rPr lang="en-US" dirty="0" err="1" smtClean="0"/>
              <a:t>Melalui</a:t>
            </a:r>
            <a:r>
              <a:rPr lang="en-US" dirty="0" smtClean="0"/>
              <a:t>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me</a:t>
            </a:r>
            <a:r>
              <a:rPr lang="id-ID" dirty="0" smtClean="0"/>
              <a:t>nyampaikan</a:t>
            </a:r>
            <a:r>
              <a:rPr lang="en-US" dirty="0" smtClean="0"/>
              <a:t> </a:t>
            </a:r>
            <a:r>
              <a:rPr lang="en-US" dirty="0" err="1" smtClean="0"/>
              <a:t>laporan</a:t>
            </a:r>
            <a:r>
              <a:rPr lang="en-US" dirty="0" smtClean="0"/>
              <a:t> </a:t>
            </a:r>
            <a:r>
              <a:rPr lang="en-US" dirty="0" err="1" smtClean="0"/>
              <a:t>pertanggung</a:t>
            </a:r>
            <a:r>
              <a:rPr lang="en-US" dirty="0" smtClean="0"/>
              <a:t> </a:t>
            </a:r>
            <a:r>
              <a:rPr lang="en-US" dirty="0" err="1" smtClean="0"/>
              <a:t>jawaban</a:t>
            </a:r>
            <a:r>
              <a:rPr lang="en-US" dirty="0" smtClean="0"/>
              <a:t> </a:t>
            </a:r>
            <a:r>
              <a:rPr lang="id-ID" dirty="0" smtClean="0"/>
              <a:t>kepada</a:t>
            </a:r>
            <a:r>
              <a:rPr lang="en-US" dirty="0" smtClean="0"/>
              <a:t> </a:t>
            </a:r>
            <a:r>
              <a:rPr lang="en-US" dirty="0" err="1" smtClean="0"/>
              <a:t>anggota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a:t>
            </a:r>
            <a:r>
              <a:rPr lang="id-ID" dirty="0" smtClean="0"/>
              <a:t>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id-ID" dirty="0" smtClean="0"/>
              <a:t>dan</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Himpsi</a:t>
            </a:r>
            <a:r>
              <a:rPr lang="en-US" dirty="0" smtClean="0"/>
              <a:t> </a:t>
            </a:r>
            <a:r>
              <a:rPr lang="en-US" dirty="0" err="1" smtClean="0"/>
              <a:t>dalam</a:t>
            </a:r>
            <a:r>
              <a:rPr lang="en-US" dirty="0" smtClean="0"/>
              <a:t> forum </a:t>
            </a:r>
            <a:r>
              <a:rPr lang="en-US" dirty="0" err="1" smtClean="0"/>
              <a:t>Konferensi</a:t>
            </a:r>
            <a:r>
              <a:rPr lang="en-US" dirty="0" smtClean="0"/>
              <a:t>. </a:t>
            </a:r>
          </a:p>
          <a:p>
            <a:r>
              <a:rPr lang="en-US" dirty="0" smtClean="0"/>
              <a:t>(5)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a:t>
            </a:r>
            <a:r>
              <a:rPr lang="id-ID" dirty="0" smtClean="0"/>
              <a:t>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dapat</a:t>
            </a:r>
            <a:r>
              <a:rPr lang="en-US" dirty="0" smtClean="0"/>
              <a:t> </a:t>
            </a:r>
            <a:r>
              <a:rPr lang="en-US" dirty="0" err="1" smtClean="0"/>
              <a:t>membentuk</a:t>
            </a:r>
            <a:r>
              <a:rPr lang="en-US" dirty="0" smtClean="0"/>
              <a:t> </a:t>
            </a:r>
            <a:r>
              <a:rPr lang="id-ID" dirty="0" smtClean="0"/>
              <a:t>perwakilan-perwakilan</a:t>
            </a:r>
            <a:r>
              <a:rPr lang="en-US" dirty="0" smtClean="0"/>
              <a:t> yang </a:t>
            </a:r>
            <a:r>
              <a:rPr lang="en-US" dirty="0" err="1" smtClean="0"/>
              <a:t>fungsinya</a:t>
            </a:r>
            <a:r>
              <a:rPr lang="en-US" dirty="0" smtClean="0"/>
              <a:t> </a:t>
            </a:r>
            <a:r>
              <a:rPr lang="en-US" dirty="0" err="1" smtClean="0"/>
              <a:t>mem</a:t>
            </a:r>
            <a:r>
              <a:rPr lang="id-ID" dirty="0" smtClean="0"/>
              <a:t>bantu</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di</a:t>
            </a:r>
            <a:r>
              <a:rPr lang="en-US" dirty="0" smtClean="0"/>
              <a:t> </a:t>
            </a:r>
            <a:r>
              <a:rPr lang="en-US" dirty="0" err="1" smtClean="0"/>
              <a:t>tingkat</a:t>
            </a:r>
            <a:r>
              <a:rPr lang="en-US" dirty="0" smtClean="0"/>
              <a:t> </a:t>
            </a:r>
            <a:r>
              <a:rPr lang="en-US" dirty="0" err="1" smtClean="0"/>
              <a:t>Pusat</a:t>
            </a:r>
            <a:r>
              <a:rPr lang="en-US" dirty="0" smtClean="0"/>
              <a:t>. </a:t>
            </a:r>
          </a:p>
          <a:p>
            <a:r>
              <a:rPr lang="en-US" dirty="0" smtClean="0"/>
              <a:t>(6) </a:t>
            </a:r>
            <a:r>
              <a:rPr lang="en-US" dirty="0" err="1" smtClean="0"/>
              <a:t>Masa</a:t>
            </a:r>
            <a:r>
              <a:rPr lang="en-US" dirty="0" smtClean="0"/>
              <a:t> </a:t>
            </a:r>
            <a:r>
              <a:rPr lang="en-US" dirty="0" err="1" smtClean="0"/>
              <a:t>bakti</a:t>
            </a:r>
            <a:r>
              <a:rPr lang="en-US" dirty="0" smtClean="0"/>
              <a:t> </a:t>
            </a:r>
            <a:r>
              <a:rPr lang="en-US" dirty="0" err="1" smtClean="0"/>
              <a:t>kepengurusan</a:t>
            </a:r>
            <a:r>
              <a:rPr lang="en-US" dirty="0" smtClean="0"/>
              <a:t> </a:t>
            </a:r>
            <a:r>
              <a:rPr lang="en-US" dirty="0" err="1" smtClean="0"/>
              <a:t>Asosiasi</a:t>
            </a:r>
            <a:r>
              <a:rPr lang="en-US" dirty="0" smtClean="0"/>
              <a:t>/</a:t>
            </a:r>
            <a:r>
              <a:rPr lang="en-US" dirty="0" err="1" smtClean="0"/>
              <a:t>Ikatan</a:t>
            </a:r>
            <a:r>
              <a:rPr lang="en-US" dirty="0" smtClean="0"/>
              <a:t> </a:t>
            </a:r>
            <a:r>
              <a:rPr lang="id-ID" dirty="0"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id-ID" dirty="0" smtClean="0"/>
              <a:t>Psikologi</a:t>
            </a:r>
            <a:r>
              <a:rPr lang="en-US" dirty="0" smtClean="0"/>
              <a:t> </a:t>
            </a:r>
            <a:r>
              <a:rPr lang="en-US" dirty="0" err="1" smtClean="0"/>
              <a:t>selama</a:t>
            </a:r>
            <a:r>
              <a:rPr lang="en-US" dirty="0" smtClean="0"/>
              <a:t> 4 (</a:t>
            </a:r>
            <a:r>
              <a:rPr lang="en-US" dirty="0" err="1" smtClean="0"/>
              <a:t>empat</a:t>
            </a:r>
            <a:r>
              <a:rPr lang="en-US" dirty="0" smtClean="0"/>
              <a:t>) </a:t>
            </a:r>
            <a:r>
              <a:rPr lang="en-US" dirty="0" err="1" smtClean="0"/>
              <a:t>tahun</a:t>
            </a:r>
            <a:r>
              <a:rPr lang="en-US" dirty="0" smtClean="0"/>
              <a:t>.</a:t>
            </a:r>
          </a:p>
          <a:p>
            <a:r>
              <a:rPr lang="en-US" dirty="0" smtClean="0"/>
              <a:t>(7) </a:t>
            </a:r>
            <a:r>
              <a:rPr lang="en-US" dirty="0" err="1" smtClean="0"/>
              <a:t>Kepengurusan</a:t>
            </a:r>
            <a:r>
              <a:rPr lang="en-US" dirty="0" smtClean="0"/>
              <a:t> </a:t>
            </a:r>
            <a:r>
              <a:rPr lang="en-US" dirty="0" err="1" smtClean="0"/>
              <a:t>Asosiasi</a:t>
            </a:r>
            <a:r>
              <a:rPr lang="en-US" dirty="0" smtClean="0"/>
              <a:t> /</a:t>
            </a:r>
            <a:r>
              <a:rPr lang="en-US" dirty="0" err="1" smtClean="0"/>
              <a:t>Ikatan</a:t>
            </a:r>
            <a:r>
              <a:rPr lang="en-US" dirty="0" smtClean="0"/>
              <a:t> </a:t>
            </a:r>
            <a:r>
              <a:rPr lang="en-US" dirty="0" err="1" smtClean="0"/>
              <a:t>Minat</a:t>
            </a:r>
            <a:r>
              <a:rPr lang="en-US" dirty="0" smtClean="0"/>
              <a:t> </a:t>
            </a:r>
            <a:r>
              <a:rPr lang="en-US" dirty="0" err="1" smtClean="0"/>
              <a:t>Keilmu</a:t>
            </a:r>
            <a:r>
              <a:rPr lang="id-ID" dirty="0" smtClean="0"/>
              <a:t>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id-ID" dirty="0" smtClean="0"/>
              <a:t>disesuaikan</a:t>
            </a:r>
            <a:r>
              <a:rPr lang="en-US" dirty="0" smtClean="0"/>
              <a:t> </a:t>
            </a:r>
            <a:r>
              <a:rPr lang="en-US" dirty="0" err="1" smtClean="0"/>
              <a:t>dengan</a:t>
            </a:r>
            <a:r>
              <a:rPr lang="en-US" dirty="0" smtClean="0"/>
              <a:t> program, </a:t>
            </a:r>
            <a:r>
              <a:rPr lang="en-US" dirty="0" err="1" smtClean="0"/>
              <a:t>sifat</a:t>
            </a:r>
            <a:r>
              <a:rPr lang="en-US" dirty="0" smtClean="0"/>
              <a:t> </a:t>
            </a:r>
            <a:r>
              <a:rPr lang="en-US" dirty="0" err="1" smtClean="0"/>
              <a:t>dan</a:t>
            </a:r>
            <a:r>
              <a:rPr lang="en-US" dirty="0" smtClean="0"/>
              <a:t> </a:t>
            </a:r>
            <a:r>
              <a:rPr lang="en-US" dirty="0" err="1" smtClean="0"/>
              <a:t>tujuan</a:t>
            </a:r>
            <a:r>
              <a:rPr lang="en-US" dirty="0" smtClean="0"/>
              <a:t> </a:t>
            </a:r>
            <a:r>
              <a:rPr lang="id-ID" dirty="0" smtClean="0"/>
              <a:t>pendirian</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p>
          <a:p>
            <a:r>
              <a:rPr lang="en-US" dirty="0" smtClean="0"/>
              <a:t>(8) </a:t>
            </a:r>
            <a:r>
              <a:rPr lang="en-US" dirty="0" err="1" smtClean="0"/>
              <a:t>Anggota</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id-ID" dirty="0"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a:t>
            </a:r>
            <a:r>
              <a:rPr lang="id-ID" dirty="0" smtClean="0"/>
              <a:t>logi</a:t>
            </a:r>
            <a:r>
              <a:rPr lang="en-US" dirty="0" smtClean="0"/>
              <a:t> merupakan </a:t>
            </a:r>
            <a:r>
              <a:rPr lang="en-US" dirty="0" err="1" smtClean="0"/>
              <a:t>Anggota</a:t>
            </a:r>
            <a:r>
              <a:rPr lang="en-US" dirty="0" smtClean="0"/>
              <a:t> </a:t>
            </a:r>
            <a:r>
              <a:rPr lang="en-US" dirty="0" err="1" smtClean="0"/>
              <a:t>Biasa</a:t>
            </a:r>
            <a:r>
              <a:rPr lang="en-US" dirty="0" smtClean="0"/>
              <a:t> </a:t>
            </a:r>
            <a:r>
              <a:rPr lang="en-US" dirty="0" err="1" smtClean="0"/>
              <a:t>Himpsi</a:t>
            </a:r>
            <a:r>
              <a:rPr lang="en-US" dirty="0" smtClean="0"/>
              <a:t> yang </a:t>
            </a:r>
            <a:r>
              <a:rPr lang="id-ID" dirty="0" smtClean="0"/>
              <a:t>tidak</a:t>
            </a:r>
            <a:r>
              <a:rPr lang="en-US" dirty="0" smtClean="0"/>
              <a:t> </a:t>
            </a:r>
            <a:r>
              <a:rPr lang="en-US" dirty="0" err="1" smtClean="0"/>
              <a:t>kehilangan</a:t>
            </a:r>
            <a:r>
              <a:rPr lang="en-US" dirty="0" smtClean="0"/>
              <a:t> </a:t>
            </a:r>
            <a:r>
              <a:rPr lang="en-US" dirty="0" err="1" smtClean="0"/>
              <a:t>haknya</a:t>
            </a:r>
            <a:r>
              <a:rPr lang="en-US" dirty="0" smtClean="0"/>
              <a:t> </a:t>
            </a:r>
            <a:r>
              <a:rPr lang="en-US" dirty="0" err="1" smtClean="0"/>
              <a:t>untuk</a:t>
            </a:r>
            <a:r>
              <a:rPr lang="en-US" dirty="0" smtClean="0"/>
              <a:t> </a:t>
            </a:r>
            <a:r>
              <a:rPr lang="en-US" dirty="0" err="1" smtClean="0"/>
              <a:t>memilih</a:t>
            </a:r>
            <a:r>
              <a:rPr lang="en-US" dirty="0" smtClean="0"/>
              <a:t> </a:t>
            </a:r>
            <a:r>
              <a:rPr lang="en-US" dirty="0" err="1" smtClean="0"/>
              <a:t>dan</a:t>
            </a:r>
            <a:r>
              <a:rPr lang="en-US" dirty="0" smtClean="0"/>
              <a:t> </a:t>
            </a:r>
            <a:r>
              <a:rPr lang="id-ID" dirty="0" smtClean="0"/>
              <a:t>dipilih</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id-ID" dirty="0" smtClean="0"/>
              <a:t>Pada Pasal 32 berisi tentang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id-ID" dirty="0"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harus</a:t>
            </a:r>
            <a:r>
              <a:rPr lang="en-US" dirty="0" smtClean="0"/>
              <a:t> </a:t>
            </a:r>
            <a:r>
              <a:rPr lang="en-US" dirty="0" err="1" smtClean="0"/>
              <a:t>memenuhi</a:t>
            </a:r>
            <a:r>
              <a:rPr lang="en-US" dirty="0" smtClean="0"/>
              <a:t> per</a:t>
            </a:r>
            <a:r>
              <a:rPr lang="id-ID" dirty="0" smtClean="0"/>
              <a:t>syaratan</a:t>
            </a:r>
            <a:r>
              <a:rPr lang="en-US" dirty="0" smtClean="0"/>
              <a:t>: </a:t>
            </a:r>
          </a:p>
          <a:p>
            <a:r>
              <a:rPr lang="en-US" dirty="0" smtClean="0"/>
              <a:t>a. </a:t>
            </a:r>
            <a:r>
              <a:rPr lang="en-US" dirty="0" err="1" smtClean="0"/>
              <a:t>mencalonkan</a:t>
            </a:r>
            <a:r>
              <a:rPr lang="en-US" dirty="0" smtClean="0"/>
              <a:t> </a:t>
            </a:r>
            <a:r>
              <a:rPr lang="en-US" dirty="0" err="1" smtClean="0"/>
              <a:t>atau</a:t>
            </a:r>
            <a:r>
              <a:rPr lang="en-US" dirty="0" smtClean="0"/>
              <a:t> </a:t>
            </a:r>
            <a:r>
              <a:rPr lang="en-US" dirty="0" err="1" smtClean="0"/>
              <a:t>dicalonkan</a:t>
            </a:r>
            <a:r>
              <a:rPr lang="en-US" dirty="0" smtClean="0"/>
              <a:t> </a:t>
            </a:r>
            <a:r>
              <a:rPr lang="en-US" dirty="0" err="1" smtClean="0"/>
              <a:t>oleh</a:t>
            </a:r>
            <a:r>
              <a:rPr lang="en-US" dirty="0" smtClean="0"/>
              <a:t> </a:t>
            </a:r>
            <a:r>
              <a:rPr lang="id-ID" dirty="0" smtClean="0"/>
              <a:t>anggota</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persyaratan</a:t>
            </a:r>
            <a:r>
              <a:rPr lang="en-US" dirty="0" smtClean="0"/>
              <a:t> </a:t>
            </a:r>
            <a:r>
              <a:rPr lang="id-ID" dirty="0" smtClean="0"/>
              <a:t>yang</a:t>
            </a:r>
            <a:r>
              <a:rPr lang="en-US" dirty="0" smtClean="0"/>
              <a:t> </a:t>
            </a:r>
            <a:r>
              <a:rPr lang="en-US" dirty="0" err="1" smtClean="0"/>
              <a:t>ditentukan</a:t>
            </a:r>
            <a:r>
              <a:rPr lang="en-US" dirty="0" smtClean="0"/>
              <a:t> </a:t>
            </a:r>
            <a:r>
              <a:rPr lang="en-US" dirty="0" err="1" smtClean="0"/>
              <a:t>oleh</a:t>
            </a:r>
            <a:r>
              <a:rPr lang="en-US" dirty="0" smtClean="0"/>
              <a:t> </a:t>
            </a:r>
            <a:r>
              <a:rPr lang="en-US" dirty="0" err="1" smtClean="0"/>
              <a:t>Panitia</a:t>
            </a:r>
            <a:r>
              <a:rPr lang="en-US" dirty="0" smtClean="0"/>
              <a:t> </a:t>
            </a:r>
            <a:r>
              <a:rPr lang="en-US" dirty="0" err="1" smtClean="0"/>
              <a:t>Pelaksana</a:t>
            </a:r>
            <a:r>
              <a:rPr lang="en-US" dirty="0" smtClean="0"/>
              <a:t> </a:t>
            </a:r>
            <a:r>
              <a:rPr lang="en-US" dirty="0" err="1" smtClean="0"/>
              <a:t>Konferensi</a:t>
            </a:r>
            <a:r>
              <a:rPr lang="en-US" dirty="0" smtClean="0"/>
              <a:t>. </a:t>
            </a:r>
          </a:p>
          <a:p>
            <a:r>
              <a:rPr lang="en-US" dirty="0" smtClean="0"/>
              <a:t>b. </a:t>
            </a:r>
            <a:r>
              <a:rPr lang="en-US" dirty="0" err="1" smtClean="0"/>
              <a:t>Psikolog</a:t>
            </a:r>
            <a:r>
              <a:rPr lang="en-US" dirty="0" smtClean="0"/>
              <a:t> </a:t>
            </a:r>
            <a:r>
              <a:rPr lang="en-US" dirty="0" err="1" smtClean="0"/>
              <a:t>atau</a:t>
            </a:r>
            <a:r>
              <a:rPr lang="en-US" dirty="0" smtClean="0"/>
              <a:t> </a:t>
            </a:r>
            <a:r>
              <a:rPr lang="en-US" dirty="0" err="1" smtClean="0"/>
              <a:t>Ilmuwan</a:t>
            </a:r>
            <a:r>
              <a:rPr lang="en-US" dirty="0" smtClean="0"/>
              <a:t> </a:t>
            </a:r>
            <a:r>
              <a:rPr lang="en-US" dirty="0" err="1" smtClean="0"/>
              <a:t>Psikologi</a:t>
            </a:r>
            <a:r>
              <a:rPr lang="en-US" dirty="0" smtClean="0"/>
              <a:t> </a:t>
            </a:r>
            <a:r>
              <a:rPr lang="id-ID" dirty="0" smtClean="0"/>
              <a:t>sesuai dengan</a:t>
            </a:r>
            <a:r>
              <a:rPr lang="en-US" dirty="0" smtClean="0"/>
              <a:t> </a:t>
            </a:r>
            <a:r>
              <a:rPr lang="en-US" dirty="0" err="1" smtClean="0"/>
              <a:t>bidang</a:t>
            </a:r>
            <a:r>
              <a:rPr lang="en-US" dirty="0" smtClean="0"/>
              <a:t> </a:t>
            </a:r>
            <a:r>
              <a:rPr lang="en-US" dirty="0" err="1" smtClean="0"/>
              <a:t>keahlian</a:t>
            </a:r>
            <a:r>
              <a:rPr lang="en-US" dirty="0" smtClean="0"/>
              <a:t> </a:t>
            </a:r>
            <a:r>
              <a:rPr lang="en-US" dirty="0" err="1" smtClean="0"/>
              <a:t>dalam</a:t>
            </a:r>
            <a:r>
              <a:rPr lang="en-US" dirty="0" smtClean="0"/>
              <a:t> </a:t>
            </a:r>
            <a:r>
              <a:rPr lang="en-US" dirty="0" err="1" smtClean="0"/>
              <a:t>bidang</a:t>
            </a:r>
            <a:r>
              <a:rPr lang="en-US" dirty="0" smtClean="0"/>
              <a:t> </a:t>
            </a:r>
            <a:r>
              <a:rPr lang="id-ID" dirty="0" smtClean="0"/>
              <a:t>ilmu</a:t>
            </a:r>
            <a:r>
              <a:rPr lang="en-US" dirty="0" smtClean="0"/>
              <a:t> </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id-ID" dirty="0" smtClean="0"/>
              <a:t>dari</a:t>
            </a:r>
            <a:r>
              <a:rPr lang="en-US" dirty="0" smtClean="0"/>
              <a:t> </a:t>
            </a:r>
            <a:r>
              <a:rPr lang="en-US" dirty="0" err="1" smtClean="0"/>
              <a:t>masing-masing</a:t>
            </a:r>
            <a:r>
              <a:rPr lang="en-US" dirty="0" smtClean="0"/>
              <a:t> </a:t>
            </a:r>
            <a:r>
              <a:rPr lang="en-US" dirty="0" err="1" smtClean="0"/>
              <a:t>asosiasi</a:t>
            </a:r>
            <a:r>
              <a:rPr lang="en-US" dirty="0" smtClean="0"/>
              <a:t>/</a:t>
            </a:r>
            <a:r>
              <a:rPr lang="en-US" dirty="0" err="1" smtClean="0"/>
              <a:t>ikatan</a:t>
            </a:r>
            <a:r>
              <a:rPr lang="en-US" dirty="0" smtClean="0"/>
              <a:t>.</a:t>
            </a:r>
          </a:p>
          <a:p>
            <a:r>
              <a:rPr lang="en-US" dirty="0" smtClean="0"/>
              <a:t>c. </a:t>
            </a:r>
            <a:r>
              <a:rPr lang="en-US" dirty="0" err="1" smtClean="0"/>
              <a:t>sudah</a:t>
            </a:r>
            <a:r>
              <a:rPr lang="en-US" dirty="0" smtClean="0"/>
              <a:t> </a:t>
            </a:r>
            <a:r>
              <a:rPr lang="en-US" dirty="0" err="1" smtClean="0"/>
              <a:t>menjadi</a:t>
            </a:r>
            <a:r>
              <a:rPr lang="en-US" dirty="0" smtClean="0"/>
              <a:t> </a:t>
            </a:r>
            <a:r>
              <a:rPr lang="en-US" dirty="0" err="1" smtClean="0"/>
              <a:t>anggota</a:t>
            </a:r>
            <a:r>
              <a:rPr lang="en-US" dirty="0" smtClean="0"/>
              <a:t> </a:t>
            </a:r>
            <a:r>
              <a:rPr lang="en-US" dirty="0" err="1" smtClean="0"/>
              <a:t>Himpsi</a:t>
            </a:r>
            <a:r>
              <a:rPr lang="en-US" dirty="0" smtClean="0"/>
              <a:t> </a:t>
            </a:r>
            <a:r>
              <a:rPr lang="en-US" dirty="0" err="1" smtClean="0"/>
              <a:t>sekurang</a:t>
            </a:r>
            <a:r>
              <a:rPr lang="en-US" dirty="0" smtClean="0"/>
              <a:t> </a:t>
            </a:r>
            <a:r>
              <a:rPr lang="id-ID" dirty="0" smtClean="0"/>
              <a:t>kurangnya</a:t>
            </a:r>
            <a:r>
              <a:rPr lang="en-US" dirty="0" smtClean="0"/>
              <a:t> 5 (lima) </a:t>
            </a:r>
            <a:r>
              <a:rPr lang="en-US" dirty="0" err="1" smtClean="0"/>
              <a:t>tahun</a:t>
            </a:r>
            <a:r>
              <a:rPr lang="en-US" dirty="0" smtClean="0"/>
              <a:t>. </a:t>
            </a:r>
          </a:p>
          <a:p>
            <a:r>
              <a:rPr lang="en-US" dirty="0" smtClean="0"/>
              <a:t>d. </a:t>
            </a:r>
            <a:r>
              <a:rPr lang="en-US" dirty="0" err="1" smtClean="0"/>
              <a:t>tidak</a:t>
            </a:r>
            <a:r>
              <a:rPr lang="en-US" dirty="0" smtClean="0"/>
              <a:t> </a:t>
            </a:r>
            <a:r>
              <a:rPr lang="en-US" dirty="0" err="1" smtClean="0"/>
              <a:t>sedang</a:t>
            </a:r>
            <a:r>
              <a:rPr lang="en-US" dirty="0" smtClean="0"/>
              <a:t> </a:t>
            </a:r>
            <a:r>
              <a:rPr lang="en-US" dirty="0" err="1" smtClean="0"/>
              <a:t>terkena</a:t>
            </a:r>
            <a:r>
              <a:rPr lang="en-US" dirty="0" smtClean="0"/>
              <a:t> </a:t>
            </a:r>
            <a:r>
              <a:rPr lang="en-US" dirty="0" err="1" smtClean="0"/>
              <a:t>sanksi</a:t>
            </a:r>
            <a:r>
              <a:rPr lang="en-US" dirty="0" smtClean="0"/>
              <a:t> </a:t>
            </a:r>
            <a:r>
              <a:rPr lang="en-US" dirty="0" err="1" smtClean="0"/>
              <a:t>organisasi</a:t>
            </a:r>
            <a:r>
              <a:rPr lang="en-US" dirty="0" smtClean="0"/>
              <a:t>.  </a:t>
            </a:r>
          </a:p>
          <a:p>
            <a:r>
              <a:rPr lang="en-US" dirty="0" smtClean="0"/>
              <a:t>e. </a:t>
            </a:r>
            <a:r>
              <a:rPr lang="en-US" dirty="0" err="1" smtClean="0"/>
              <a:t>tidak</a:t>
            </a:r>
            <a:r>
              <a:rPr lang="en-US" dirty="0" smtClean="0"/>
              <a:t> </a:t>
            </a:r>
            <a:r>
              <a:rPr lang="en-US" dirty="0" err="1" smtClean="0"/>
              <a:t>dijatuhi</a:t>
            </a:r>
            <a:r>
              <a:rPr lang="en-US" dirty="0" smtClean="0"/>
              <a:t> </a:t>
            </a:r>
            <a:r>
              <a:rPr lang="en-US" dirty="0" err="1" smtClean="0"/>
              <a:t>hukuman</a:t>
            </a:r>
            <a:r>
              <a:rPr lang="en-US" dirty="0" smtClean="0"/>
              <a:t> </a:t>
            </a:r>
            <a:r>
              <a:rPr lang="en-US" dirty="0" err="1" smtClean="0"/>
              <a:t>pidana</a:t>
            </a:r>
            <a:r>
              <a:rPr lang="en-US" dirty="0" smtClean="0"/>
              <a:t> </a:t>
            </a:r>
            <a:r>
              <a:rPr lang="en-US" dirty="0" err="1" smtClean="0"/>
              <a:t>berda</a:t>
            </a:r>
            <a:r>
              <a:rPr lang="id-ID" dirty="0" smtClean="0"/>
              <a:t>sarkan</a:t>
            </a:r>
            <a:r>
              <a:rPr lang="en-US" dirty="0" smtClean="0"/>
              <a:t> </a:t>
            </a:r>
            <a:r>
              <a:rPr lang="en-US" dirty="0" err="1" smtClean="0"/>
              <a:t>putusan</a:t>
            </a:r>
            <a:r>
              <a:rPr lang="en-US" dirty="0" smtClean="0"/>
              <a:t> </a:t>
            </a:r>
            <a:r>
              <a:rPr lang="en-US" dirty="0" err="1" smtClean="0"/>
              <a:t>pengadilan</a:t>
            </a:r>
            <a:r>
              <a:rPr lang="en-US" dirty="0" smtClean="0"/>
              <a:t> yang </a:t>
            </a:r>
            <a:r>
              <a:rPr lang="en-US" dirty="0" err="1" smtClean="0"/>
              <a:t>telah</a:t>
            </a:r>
            <a:r>
              <a:rPr lang="en-US" dirty="0" smtClean="0"/>
              <a:t> </a:t>
            </a:r>
            <a:r>
              <a:rPr lang="id-ID" dirty="0" smtClean="0"/>
              <a:t>mendapat</a:t>
            </a:r>
            <a:r>
              <a:rPr lang="en-US" dirty="0" smtClean="0"/>
              <a:t> </a:t>
            </a:r>
            <a:r>
              <a:rPr lang="en-US" dirty="0" err="1" smtClean="0"/>
              <a:t>kekuatan</a:t>
            </a:r>
            <a:r>
              <a:rPr lang="en-US" dirty="0" smtClean="0"/>
              <a:t> </a:t>
            </a:r>
            <a:r>
              <a:rPr lang="en-US" dirty="0" err="1" smtClean="0"/>
              <a:t>hukum</a:t>
            </a:r>
            <a:r>
              <a:rPr lang="en-US" dirty="0" smtClean="0"/>
              <a:t> </a:t>
            </a:r>
            <a:r>
              <a:rPr lang="en-US" dirty="0" err="1" smtClean="0"/>
              <a:t>tetap</a:t>
            </a:r>
            <a:r>
              <a:rPr lang="en-US" dirty="0" smtClean="0"/>
              <a:t>.  </a:t>
            </a:r>
          </a:p>
          <a:p>
            <a:r>
              <a:rPr lang="en-US" dirty="0" smtClean="0"/>
              <a:t>f. </a:t>
            </a:r>
            <a:r>
              <a:rPr lang="en-US" dirty="0" err="1" smtClean="0"/>
              <a:t>memiliki</a:t>
            </a:r>
            <a:r>
              <a:rPr lang="en-US" dirty="0" smtClean="0"/>
              <a:t> </a:t>
            </a:r>
            <a:r>
              <a:rPr lang="en-US" dirty="0" err="1" smtClean="0"/>
              <a:t>integritas</a:t>
            </a:r>
            <a:r>
              <a:rPr lang="en-US" dirty="0" smtClean="0"/>
              <a:t> </a:t>
            </a:r>
            <a:r>
              <a:rPr lang="en-US" dirty="0" err="1" smtClean="0"/>
              <a:t>kepribadian</a:t>
            </a:r>
            <a:r>
              <a:rPr lang="en-US" dirty="0" smtClean="0"/>
              <a:t>.  </a:t>
            </a:r>
          </a:p>
          <a:p>
            <a:r>
              <a:rPr lang="en-US" dirty="0" smtClean="0"/>
              <a:t>g. </a:t>
            </a:r>
            <a:r>
              <a:rPr lang="en-US" dirty="0" err="1" smtClean="0"/>
              <a:t>tidak</a:t>
            </a:r>
            <a:r>
              <a:rPr lang="en-US" dirty="0" smtClean="0"/>
              <a:t> </a:t>
            </a:r>
            <a:r>
              <a:rPr lang="en-US" dirty="0" err="1" smtClean="0"/>
              <a:t>sedang</a:t>
            </a:r>
            <a:r>
              <a:rPr lang="en-US" dirty="0" smtClean="0"/>
              <a:t> </a:t>
            </a:r>
            <a:r>
              <a:rPr lang="en-US" dirty="0" err="1" smtClean="0"/>
              <a:t>menjadi</a:t>
            </a:r>
            <a:r>
              <a:rPr lang="en-US" dirty="0" smtClean="0"/>
              <a:t> </a:t>
            </a:r>
            <a:r>
              <a:rPr lang="en-US" dirty="0" err="1" smtClean="0"/>
              <a:t>pengurus</a:t>
            </a:r>
            <a:r>
              <a:rPr lang="en-US" dirty="0" smtClean="0"/>
              <a:t> </a:t>
            </a:r>
            <a:r>
              <a:rPr lang="en-US" dirty="0" err="1" smtClean="0"/>
              <a:t>organi</a:t>
            </a:r>
            <a:r>
              <a:rPr lang="id-ID" dirty="0" smtClean="0"/>
              <a:t>sasi</a:t>
            </a:r>
            <a:r>
              <a:rPr lang="en-US" dirty="0" smtClean="0"/>
              <a:t> </a:t>
            </a:r>
            <a:r>
              <a:rPr lang="en-US" dirty="0" err="1" smtClean="0"/>
              <a:t>politik</a:t>
            </a:r>
            <a:r>
              <a:rPr lang="en-US" dirty="0" smtClean="0"/>
              <a:t>. </a:t>
            </a:r>
          </a:p>
          <a:p>
            <a:r>
              <a:rPr lang="en-US" dirty="0" smtClean="0"/>
              <a:t>h. </a:t>
            </a:r>
            <a:r>
              <a:rPr lang="en-US" dirty="0" err="1" smtClean="0"/>
              <a:t>berpengalaman</a:t>
            </a:r>
            <a:r>
              <a:rPr lang="en-US" dirty="0" smtClean="0"/>
              <a:t> </a:t>
            </a:r>
            <a:r>
              <a:rPr lang="en-US" dirty="0" err="1" smtClean="0"/>
              <a:t>mengelola</a:t>
            </a:r>
            <a:r>
              <a:rPr lang="en-US" dirty="0" smtClean="0"/>
              <a:t> </a:t>
            </a:r>
            <a:r>
              <a:rPr lang="en-US" dirty="0" err="1" smtClean="0"/>
              <a:t>organisasi</a:t>
            </a:r>
            <a:r>
              <a:rPr lang="en-US" dirty="0" smtClean="0"/>
              <a:t> </a:t>
            </a:r>
            <a:r>
              <a:rPr lang="id-ID" dirty="0" smtClean="0"/>
              <a:t>paling</a:t>
            </a:r>
            <a:r>
              <a:rPr lang="en-US" dirty="0" smtClean="0"/>
              <a:t> </a:t>
            </a:r>
            <a:r>
              <a:rPr lang="en-US" dirty="0" err="1" smtClean="0"/>
              <a:t>sedikit</a:t>
            </a:r>
            <a:r>
              <a:rPr lang="en-US" dirty="0" smtClean="0"/>
              <a:t> 5 (lima) </a:t>
            </a:r>
            <a:r>
              <a:rPr lang="en-US" dirty="0" err="1" smtClean="0"/>
              <a:t>tahun</a:t>
            </a:r>
            <a:r>
              <a:rPr lang="en-US" dirty="0" smtClean="0"/>
              <a:t>. </a:t>
            </a:r>
          </a:p>
          <a:p>
            <a:r>
              <a:rPr lang="en-US" dirty="0" err="1" smtClean="0"/>
              <a:t>i</a:t>
            </a:r>
            <a:r>
              <a:rPr lang="en-US" dirty="0" smtClean="0"/>
              <a:t>. </a:t>
            </a:r>
            <a:r>
              <a:rPr lang="en-US" dirty="0" err="1" smtClean="0"/>
              <a:t>sanggup</a:t>
            </a:r>
            <a:r>
              <a:rPr lang="en-US" dirty="0" smtClean="0"/>
              <a:t> </a:t>
            </a:r>
            <a:r>
              <a:rPr lang="en-US" dirty="0" err="1" smtClean="0"/>
              <a:t>mengembangkan</a:t>
            </a:r>
            <a:r>
              <a:rPr lang="en-US" dirty="0" smtClean="0"/>
              <a:t> </a:t>
            </a:r>
            <a:r>
              <a:rPr lang="en-US" dirty="0" err="1" smtClean="0"/>
              <a:t>hubungan</a:t>
            </a:r>
            <a:r>
              <a:rPr lang="en-US" dirty="0" smtClean="0"/>
              <a:t> </a:t>
            </a:r>
            <a:r>
              <a:rPr lang="id-ID" dirty="0" smtClean="0"/>
              <a:t>luas</a:t>
            </a:r>
            <a:r>
              <a:rPr lang="en-US" dirty="0" smtClean="0"/>
              <a:t> </a:t>
            </a:r>
            <a:r>
              <a:rPr lang="en-US" dirty="0" err="1" smtClean="0"/>
              <a:t>dengan</a:t>
            </a:r>
            <a:r>
              <a:rPr lang="en-US" dirty="0" smtClean="0"/>
              <a:t> </a:t>
            </a:r>
            <a:r>
              <a:rPr lang="en-US" dirty="0" err="1" smtClean="0"/>
              <a:t>instansi</a:t>
            </a:r>
            <a:r>
              <a:rPr lang="en-US" dirty="0" smtClean="0"/>
              <a:t>/</a:t>
            </a:r>
            <a:r>
              <a:rPr lang="en-US" dirty="0" err="1" smtClean="0"/>
              <a:t>lembaga</a:t>
            </a:r>
            <a:r>
              <a:rPr lang="en-US" dirty="0" smtClean="0"/>
              <a:t> yang </a:t>
            </a:r>
            <a:r>
              <a:rPr lang="en-US" dirty="0" err="1" smtClean="0"/>
              <a:t>ter</a:t>
            </a:r>
            <a:r>
              <a:rPr lang="id-ID" dirty="0" smtClean="0"/>
              <a:t>kait</a:t>
            </a:r>
            <a:r>
              <a:rPr lang="en-US" dirty="0" smtClean="0"/>
              <a:t> </a:t>
            </a:r>
            <a:r>
              <a:rPr lang="en-US" dirty="0" err="1" smtClean="0"/>
              <a:t>dengan</a:t>
            </a:r>
            <a:r>
              <a:rPr lang="en-US" dirty="0" smtClean="0"/>
              <a:t> </a:t>
            </a:r>
            <a:r>
              <a:rPr lang="en-US" dirty="0" err="1" smtClean="0"/>
              <a:t>bidang</a:t>
            </a:r>
            <a:r>
              <a:rPr lang="en-US" dirty="0" smtClean="0"/>
              <a:t> </a:t>
            </a:r>
            <a:r>
              <a:rPr lang="en-US" dirty="0" err="1" smtClean="0"/>
              <a:t>asosiasi</a:t>
            </a:r>
            <a:r>
              <a:rPr lang="en-US" dirty="0" smtClean="0"/>
              <a:t>/</a:t>
            </a:r>
            <a:r>
              <a:rPr lang="en-US" dirty="0" err="1" smtClean="0"/>
              <a:t>ikatan</a:t>
            </a:r>
            <a:r>
              <a:rPr lang="en-US" dirty="0" smtClean="0"/>
              <a:t>. </a:t>
            </a:r>
          </a:p>
          <a:p>
            <a:r>
              <a:rPr lang="en-US" dirty="0" smtClean="0"/>
              <a:t>j. </a:t>
            </a:r>
            <a:r>
              <a:rPr lang="en-US" dirty="0" err="1" smtClean="0"/>
              <a:t>melunasi</a:t>
            </a:r>
            <a:r>
              <a:rPr lang="en-US" dirty="0" smtClean="0"/>
              <a:t> </a:t>
            </a:r>
            <a:r>
              <a:rPr lang="en-US" dirty="0" err="1" smtClean="0"/>
              <a:t>iuran</a:t>
            </a:r>
            <a:r>
              <a:rPr lang="en-US" dirty="0" smtClean="0"/>
              <a:t> </a:t>
            </a:r>
            <a:r>
              <a:rPr lang="en-US" dirty="0" err="1" smtClean="0"/>
              <a:t>keanggotaan</a:t>
            </a:r>
            <a:r>
              <a:rPr lang="en-US" dirty="0" smtClean="0"/>
              <a:t> </a:t>
            </a:r>
            <a:r>
              <a:rPr lang="en-US" dirty="0" err="1" smtClean="0"/>
              <a:t>tanpa</a:t>
            </a:r>
            <a:r>
              <a:rPr lang="en-US" dirty="0" smtClean="0"/>
              <a:t> </a:t>
            </a:r>
            <a:r>
              <a:rPr lang="id-ID" dirty="0" smtClean="0"/>
              <a:t>terputus</a:t>
            </a:r>
            <a:r>
              <a:rPr lang="en-US" dirty="0" smtClean="0"/>
              <a:t> </a:t>
            </a:r>
            <a:r>
              <a:rPr lang="en-US" dirty="0" err="1" smtClean="0"/>
              <a:t>sejak</a:t>
            </a:r>
            <a:r>
              <a:rPr lang="en-US" dirty="0" smtClean="0"/>
              <a:t> </a:t>
            </a:r>
            <a:r>
              <a:rPr lang="en-US" dirty="0" err="1" smtClean="0"/>
              <a:t>mulai</a:t>
            </a:r>
            <a:r>
              <a:rPr lang="en-US" dirty="0" smtClean="0"/>
              <a:t> </a:t>
            </a:r>
            <a:r>
              <a:rPr lang="en-US" dirty="0" err="1" smtClean="0"/>
              <a:t>menjadi</a:t>
            </a:r>
            <a:r>
              <a:rPr lang="en-US" dirty="0" smtClean="0"/>
              <a:t> </a:t>
            </a:r>
            <a:r>
              <a:rPr lang="en-US" dirty="0" err="1" smtClean="0"/>
              <a:t>anggota</a:t>
            </a:r>
            <a:r>
              <a:rPr lang="en-US" dirty="0" smtClean="0"/>
              <a:t> </a:t>
            </a:r>
            <a:r>
              <a:rPr lang="id-ID" dirty="0" smtClean="0"/>
              <a:t>Himpsi</a:t>
            </a:r>
            <a:r>
              <a:rPr lang="en-US" dirty="0" smtClean="0"/>
              <a:t>.  </a:t>
            </a:r>
          </a:p>
          <a:p>
            <a:r>
              <a:rPr lang="en-US" dirty="0" smtClean="0"/>
              <a:t>k. </a:t>
            </a:r>
            <a:r>
              <a:rPr lang="en-US" dirty="0" err="1" smtClean="0"/>
              <a:t>menyatakan</a:t>
            </a:r>
            <a:r>
              <a:rPr lang="en-US" dirty="0" smtClean="0"/>
              <a:t> </a:t>
            </a:r>
            <a:r>
              <a:rPr lang="en-US" dirty="0" err="1" smtClean="0"/>
              <a:t>kesediaan</a:t>
            </a:r>
            <a:r>
              <a:rPr lang="en-US" dirty="0" smtClean="0"/>
              <a:t> </a:t>
            </a:r>
            <a:r>
              <a:rPr lang="en-US" dirty="0" err="1" smtClean="0"/>
              <a:t>untuk</a:t>
            </a:r>
            <a:r>
              <a:rPr lang="en-US" dirty="0" smtClean="0"/>
              <a:t> </a:t>
            </a:r>
            <a:r>
              <a:rPr lang="en-US" dirty="0" err="1" smtClean="0"/>
              <a:t>dicalon</a:t>
            </a:r>
            <a:r>
              <a:rPr lang="id-ID" dirty="0" smtClean="0"/>
              <a:t>kan</a:t>
            </a:r>
            <a:r>
              <a:rPr lang="en-US" dirty="0" smtClean="0"/>
              <a:t> </a:t>
            </a:r>
            <a:r>
              <a:rPr lang="en-US" dirty="0" err="1" smtClean="0"/>
              <a:t>dan</a:t>
            </a:r>
            <a:r>
              <a:rPr lang="en-US" dirty="0" smtClean="0"/>
              <a:t> </a:t>
            </a:r>
            <a:r>
              <a:rPr lang="en-US" dirty="0" err="1" smtClean="0"/>
              <a:t>kesanggupannya</a:t>
            </a:r>
            <a:r>
              <a:rPr lang="en-US" dirty="0" smtClean="0"/>
              <a:t> </a:t>
            </a:r>
            <a:r>
              <a:rPr lang="en-US" dirty="0" err="1" smtClean="0"/>
              <a:t>untuk</a:t>
            </a:r>
            <a:r>
              <a:rPr lang="en-US" dirty="0" smtClean="0"/>
              <a:t> </a:t>
            </a:r>
            <a:r>
              <a:rPr lang="en-US" dirty="0" err="1" smtClean="0"/>
              <a:t>aktif</a:t>
            </a:r>
            <a:r>
              <a:rPr lang="en-US" dirty="0" smtClean="0"/>
              <a:t> </a:t>
            </a:r>
            <a:r>
              <a:rPr lang="id-ID" dirty="0" smtClean="0"/>
              <a:t>memimpin</a:t>
            </a:r>
            <a:r>
              <a:rPr lang="en-US" dirty="0" smtClean="0"/>
              <a:t> </a:t>
            </a:r>
            <a:r>
              <a:rPr lang="en-US" dirty="0" err="1" smtClean="0"/>
              <a:t>kepengurusan</a:t>
            </a:r>
            <a:r>
              <a:rPr lang="en-US" dirty="0" smtClean="0"/>
              <a:t>.  </a:t>
            </a:r>
          </a:p>
          <a:p>
            <a:r>
              <a:rPr lang="en-US" dirty="0" smtClean="0"/>
              <a:t>l. </a:t>
            </a:r>
            <a:r>
              <a:rPr lang="en-US" dirty="0" err="1" smtClean="0"/>
              <a:t>memahami</a:t>
            </a:r>
            <a:r>
              <a:rPr lang="en-US" dirty="0" smtClean="0"/>
              <a:t> </a:t>
            </a:r>
            <a:r>
              <a:rPr lang="en-US" dirty="0" err="1" smtClean="0"/>
              <a:t>visi</a:t>
            </a:r>
            <a:r>
              <a:rPr lang="en-US" dirty="0" smtClean="0"/>
              <a:t> </a:t>
            </a:r>
            <a:r>
              <a:rPr lang="en-US" dirty="0" err="1" smtClean="0"/>
              <a:t>dan</a:t>
            </a:r>
            <a:r>
              <a:rPr lang="en-US" dirty="0" smtClean="0"/>
              <a:t> </a:t>
            </a:r>
            <a:r>
              <a:rPr lang="en-US" dirty="0" err="1" smtClean="0"/>
              <a:t>misi</a:t>
            </a:r>
            <a:r>
              <a:rPr lang="en-US" dirty="0" smtClean="0"/>
              <a:t> </a:t>
            </a:r>
            <a:r>
              <a:rPr lang="en-US" dirty="0" err="1" smtClean="0"/>
              <a:t>Himpsi</a:t>
            </a:r>
            <a:r>
              <a:rPr lang="en-US" dirty="0" smtClean="0"/>
              <a:t>.  </a:t>
            </a:r>
          </a:p>
          <a:p>
            <a:r>
              <a:rPr lang="en-US" dirty="0" smtClean="0"/>
              <a:t>m. </a:t>
            </a:r>
            <a:r>
              <a:rPr lang="en-US" dirty="0" err="1" smtClean="0"/>
              <a:t>hadir</a:t>
            </a:r>
            <a:r>
              <a:rPr lang="en-US" dirty="0" smtClean="0"/>
              <a:t> </a:t>
            </a:r>
            <a:r>
              <a:rPr lang="en-US" dirty="0" err="1" smtClean="0"/>
              <a:t>dan</a:t>
            </a:r>
            <a:r>
              <a:rPr lang="en-US" dirty="0" smtClean="0"/>
              <a:t> </a:t>
            </a:r>
            <a:r>
              <a:rPr lang="en-US" dirty="0" err="1" smtClean="0"/>
              <a:t>mempresentasikan</a:t>
            </a:r>
            <a:r>
              <a:rPr lang="en-US" dirty="0" smtClean="0"/>
              <a:t> program </a:t>
            </a:r>
            <a:r>
              <a:rPr lang="id-ID" dirty="0" smtClean="0"/>
              <a:t>kerja</a:t>
            </a:r>
            <a:r>
              <a:rPr lang="en-US" dirty="0" smtClean="0"/>
              <a:t> </a:t>
            </a:r>
            <a:r>
              <a:rPr lang="en-US" dirty="0" err="1" smtClean="0"/>
              <a:t>dalam</a:t>
            </a:r>
            <a:r>
              <a:rPr lang="en-US" dirty="0" smtClean="0"/>
              <a:t> </a:t>
            </a:r>
            <a:r>
              <a:rPr lang="en-US" dirty="0" err="1" smtClean="0"/>
              <a:t>Konferensi</a:t>
            </a:r>
            <a:r>
              <a:rPr lang="en-US" dirty="0" smtClean="0"/>
              <a:t>. </a:t>
            </a:r>
          </a:p>
          <a:p>
            <a:r>
              <a:rPr lang="en-US" dirty="0" smtClean="0"/>
              <a:t>n. </a:t>
            </a:r>
            <a:r>
              <a:rPr lang="en-US" dirty="0" err="1" smtClean="0"/>
              <a:t>apabila</a:t>
            </a:r>
            <a:r>
              <a:rPr lang="en-US" dirty="0" smtClean="0"/>
              <a:t> </a:t>
            </a:r>
            <a:r>
              <a:rPr lang="en-US" dirty="0" err="1" smtClean="0"/>
              <a:t>terpilih</a:t>
            </a:r>
            <a:r>
              <a:rPr lang="en-US" dirty="0" smtClean="0"/>
              <a:t> </a:t>
            </a:r>
            <a:r>
              <a:rPr lang="en-US" dirty="0" err="1" smtClean="0"/>
              <a:t>bersedia</a:t>
            </a:r>
            <a:r>
              <a:rPr lang="en-US" dirty="0" smtClean="0"/>
              <a:t> </a:t>
            </a:r>
            <a:r>
              <a:rPr lang="en-US" dirty="0" err="1" smtClean="0"/>
              <a:t>membayar</a:t>
            </a:r>
            <a:r>
              <a:rPr lang="en-US" dirty="0" smtClean="0"/>
              <a:t> </a:t>
            </a:r>
            <a:r>
              <a:rPr lang="en-US" dirty="0" err="1" smtClean="0"/>
              <a:t>iur</a:t>
            </a:r>
            <a:r>
              <a:rPr lang="id-ID" dirty="0" smtClean="0"/>
              <a:t>an</a:t>
            </a:r>
            <a:r>
              <a:rPr lang="en-US" dirty="0" smtClean="0"/>
              <a:t> </a:t>
            </a:r>
            <a:r>
              <a:rPr lang="en-US" dirty="0" err="1" smtClean="0"/>
              <a:t>untuk</a:t>
            </a:r>
            <a:r>
              <a:rPr lang="en-US" dirty="0" smtClean="0"/>
              <a:t> </a:t>
            </a:r>
            <a:r>
              <a:rPr lang="en-US" dirty="0" err="1" smtClean="0"/>
              <a:t>masa</a:t>
            </a:r>
            <a:r>
              <a:rPr lang="en-US" dirty="0" smtClean="0"/>
              <a:t> </a:t>
            </a:r>
            <a:r>
              <a:rPr lang="en-US" dirty="0" err="1" smtClean="0"/>
              <a:t>jabatannya</a:t>
            </a:r>
            <a:r>
              <a:rPr lang="en-US" dirty="0" smtClean="0"/>
              <a:t>.</a:t>
            </a:r>
          </a:p>
          <a:p>
            <a:r>
              <a:rPr lang="id-ID" dirty="0" smtClean="0"/>
              <a:t>Pada bab ini merupakan penjelasan tentang tugas, fungsi serta persyaratan perangkat penyelenggara asosiasi seperti perangkat asosiasi, pendirian asosiasi, tugas dan wewenang asosiasi, persyaratan asosiasi, persyaratan layanan ketua asosiasi yang selanjutnya dapat di praktikan dalam menjalankan sebuah asosiasi.</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b="1" dirty="0" smtClean="0"/>
              <a:t>BAB IX MAJELIS PSIKOLOGI </a:t>
            </a:r>
            <a:endParaRPr lang="en-US" dirty="0" smtClean="0"/>
          </a:p>
          <a:p>
            <a:r>
              <a:rPr lang="id-ID" dirty="0" smtClean="0"/>
              <a:t>Pada </a:t>
            </a:r>
            <a:r>
              <a:rPr lang="en-US" dirty="0" err="1" smtClean="0"/>
              <a:t>Pasal</a:t>
            </a:r>
            <a:r>
              <a:rPr lang="en-US" dirty="0" smtClean="0"/>
              <a:t> 33 </a:t>
            </a:r>
            <a:r>
              <a:rPr lang="id-ID" dirty="0" smtClean="0"/>
              <a:t>berisi tentang fungsi majelis psikologi sebagai berikut :</a:t>
            </a:r>
            <a:endParaRPr lang="en-US" dirty="0" smtClean="0"/>
          </a:p>
          <a:p>
            <a:r>
              <a:rPr lang="en-US" dirty="0" smtClean="0"/>
              <a:t>(1) </a:t>
            </a:r>
            <a:r>
              <a:rPr lang="en-US" dirty="0" err="1" smtClean="0"/>
              <a:t>Majelis</a:t>
            </a:r>
            <a:r>
              <a:rPr lang="en-US" dirty="0" smtClean="0"/>
              <a:t> </a:t>
            </a:r>
            <a:r>
              <a:rPr lang="en-US" dirty="0" err="1" smtClean="0"/>
              <a:t>Psikologi</a:t>
            </a:r>
            <a:r>
              <a:rPr lang="en-US" dirty="0" smtClean="0"/>
              <a:t> merupakan </a:t>
            </a:r>
            <a:r>
              <a:rPr lang="en-US" dirty="0" err="1" smtClean="0"/>
              <a:t>perangkat</a:t>
            </a:r>
            <a:r>
              <a:rPr lang="en-US" dirty="0" smtClean="0"/>
              <a:t> </a:t>
            </a:r>
            <a:r>
              <a:rPr lang="en-US" dirty="0" err="1" smtClean="0"/>
              <a:t>pe</a:t>
            </a:r>
            <a:r>
              <a:rPr lang="id-ID" dirty="0" smtClean="0"/>
              <a:t>nyelenggara</a:t>
            </a:r>
            <a:r>
              <a:rPr lang="en-US" dirty="0" smtClean="0"/>
              <a:t> </a:t>
            </a:r>
            <a:r>
              <a:rPr lang="en-US" dirty="0" err="1" smtClean="0"/>
              <a:t>organisasi</a:t>
            </a:r>
            <a:r>
              <a:rPr lang="en-US" dirty="0" smtClean="0"/>
              <a:t> yang </a:t>
            </a:r>
            <a:r>
              <a:rPr lang="en-US" dirty="0" err="1" smtClean="0"/>
              <a:t>memberikan</a:t>
            </a:r>
            <a:r>
              <a:rPr lang="en-US" dirty="0" smtClean="0"/>
              <a:t> </a:t>
            </a:r>
            <a:r>
              <a:rPr lang="id-ID" dirty="0" smtClean="0"/>
              <a:t>pertimbangan</a:t>
            </a:r>
            <a:r>
              <a:rPr lang="en-US" dirty="0" smtClean="0"/>
              <a:t> </a:t>
            </a:r>
            <a:r>
              <a:rPr lang="en-US" dirty="0" err="1" smtClean="0"/>
              <a:t>etis</a:t>
            </a:r>
            <a:r>
              <a:rPr lang="en-US" dirty="0" smtClean="0"/>
              <a:t> </a:t>
            </a:r>
            <a:r>
              <a:rPr lang="en-US" dirty="0" err="1" smtClean="0"/>
              <a:t>dan</a:t>
            </a:r>
            <a:r>
              <a:rPr lang="en-US" dirty="0" smtClean="0"/>
              <a:t> </a:t>
            </a:r>
            <a:r>
              <a:rPr lang="en-US" dirty="0" err="1" smtClean="0"/>
              <a:t>normatif</a:t>
            </a:r>
            <a:r>
              <a:rPr lang="en-US" dirty="0" smtClean="0"/>
              <a:t> yang </a:t>
            </a:r>
            <a:r>
              <a:rPr lang="en-US" dirty="0" err="1" smtClean="0"/>
              <a:t>ber</a:t>
            </a:r>
            <a:r>
              <a:rPr lang="id-ID" dirty="0" smtClean="0"/>
              <a:t>kaitan</a:t>
            </a:r>
            <a:r>
              <a:rPr lang="en-US" dirty="0" smtClean="0"/>
              <a:t> </a:t>
            </a:r>
            <a:r>
              <a:rPr lang="en-US" dirty="0" err="1" smtClean="0"/>
              <a:t>dengan</a:t>
            </a:r>
            <a:r>
              <a:rPr lang="en-US" dirty="0" smtClean="0"/>
              <a:t> </a:t>
            </a:r>
            <a:r>
              <a:rPr lang="en-US" dirty="0" err="1" smtClean="0"/>
              <a:t>profesi</a:t>
            </a:r>
            <a:r>
              <a:rPr lang="en-US" dirty="0" smtClean="0"/>
              <a:t> </a:t>
            </a:r>
            <a:r>
              <a:rPr lang="en-US" dirty="0" err="1" smtClean="0"/>
              <a:t>dan</a:t>
            </a:r>
            <a:r>
              <a:rPr lang="en-US" dirty="0" smtClean="0"/>
              <a:t> </a:t>
            </a:r>
            <a:r>
              <a:rPr lang="en-US" dirty="0" err="1" smtClean="0"/>
              <a:t>keilmuan</a:t>
            </a:r>
            <a:r>
              <a:rPr lang="en-US" dirty="0" smtClean="0"/>
              <a:t> </a:t>
            </a:r>
            <a:r>
              <a:rPr lang="en-US" dirty="0" err="1" smtClean="0"/>
              <a:t>psikologi</a:t>
            </a:r>
            <a:r>
              <a:rPr lang="en-US" dirty="0" smtClean="0"/>
              <a:t> </a:t>
            </a:r>
            <a:r>
              <a:rPr lang="id-ID" dirty="0" smtClean="0"/>
              <a:t>kepada</a:t>
            </a:r>
            <a:r>
              <a:rPr lang="en-US" dirty="0" smtClean="0"/>
              <a:t> </a:t>
            </a:r>
            <a:r>
              <a:rPr lang="en-US" dirty="0" err="1" smtClean="0"/>
              <a:t>anggota</a:t>
            </a:r>
            <a:r>
              <a:rPr lang="en-US" dirty="0" smtClean="0"/>
              <a:t> </a:t>
            </a:r>
            <a:r>
              <a:rPr lang="en-US" dirty="0" err="1" smtClean="0"/>
              <a:t>maupun</a:t>
            </a:r>
            <a:r>
              <a:rPr lang="en-US" dirty="0" smtClean="0"/>
              <a:t> </a:t>
            </a:r>
            <a:r>
              <a:rPr lang="en-US" dirty="0" err="1" smtClean="0"/>
              <a:t>organisasi</a:t>
            </a:r>
            <a:r>
              <a:rPr lang="en-US" dirty="0" smtClean="0"/>
              <a:t>. </a:t>
            </a:r>
          </a:p>
          <a:p>
            <a:r>
              <a:rPr lang="en-US" dirty="0" smtClean="0"/>
              <a:t>(2) </a:t>
            </a:r>
            <a:r>
              <a:rPr lang="en-US" dirty="0" err="1" smtClean="0"/>
              <a:t>Majelis</a:t>
            </a:r>
            <a:r>
              <a:rPr lang="en-US" dirty="0" smtClean="0"/>
              <a:t> </a:t>
            </a:r>
            <a:r>
              <a:rPr lang="en-US" dirty="0" err="1" smtClean="0"/>
              <a:t>Psikologi</a:t>
            </a:r>
            <a:r>
              <a:rPr lang="en-US" dirty="0" smtClean="0"/>
              <a:t> </a:t>
            </a:r>
            <a:r>
              <a:rPr lang="en-US" dirty="0" err="1" smtClean="0"/>
              <a:t>terdiri</a:t>
            </a:r>
            <a:r>
              <a:rPr lang="en-US" dirty="0" smtClean="0"/>
              <a:t> </a:t>
            </a:r>
            <a:r>
              <a:rPr lang="en-US" dirty="0" err="1" smtClean="0"/>
              <a:t>atas</a:t>
            </a:r>
            <a:r>
              <a:rPr lang="en-US" dirty="0" smtClean="0"/>
              <a:t>: </a:t>
            </a:r>
            <a:r>
              <a:rPr lang="en-US" dirty="0" err="1" smtClean="0"/>
              <a:t>Majelis</a:t>
            </a:r>
            <a:r>
              <a:rPr lang="en-US" dirty="0" smtClean="0"/>
              <a:t> </a:t>
            </a:r>
            <a:r>
              <a:rPr lang="en-US" dirty="0" err="1" smtClean="0"/>
              <a:t>Psikologi</a:t>
            </a:r>
            <a:r>
              <a:rPr lang="en-US" dirty="0" smtClean="0"/>
              <a:t> </a:t>
            </a:r>
            <a:r>
              <a:rPr lang="id-ID" dirty="0" smtClean="0"/>
              <a:t>Pusat</a:t>
            </a:r>
            <a:r>
              <a:rPr lang="en-US" dirty="0" smtClean="0"/>
              <a:t> </a:t>
            </a:r>
            <a:r>
              <a:rPr lang="en-US" dirty="0" err="1" smtClean="0"/>
              <a:t>dan</a:t>
            </a:r>
            <a:r>
              <a:rPr lang="en-US" dirty="0" smtClean="0"/>
              <a:t> </a:t>
            </a:r>
            <a:r>
              <a:rPr lang="en-US" dirty="0" err="1" smtClean="0"/>
              <a:t>Majelis</a:t>
            </a:r>
            <a:r>
              <a:rPr lang="en-US" dirty="0" smtClean="0"/>
              <a:t> </a:t>
            </a:r>
            <a:r>
              <a:rPr lang="en-US" dirty="0" err="1" smtClean="0"/>
              <a:t>Psikologi</a:t>
            </a:r>
            <a:r>
              <a:rPr lang="en-US" dirty="0" smtClean="0"/>
              <a:t> Wilayah. </a:t>
            </a:r>
          </a:p>
          <a:p>
            <a:r>
              <a:rPr lang="en-US" dirty="0" smtClean="0"/>
              <a:t>(3)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merupakan </a:t>
            </a:r>
            <a:r>
              <a:rPr lang="en-US" dirty="0" err="1" smtClean="0"/>
              <a:t>perangkat</a:t>
            </a:r>
            <a:r>
              <a:rPr lang="en-US" dirty="0" smtClean="0"/>
              <a:t> </a:t>
            </a:r>
            <a:r>
              <a:rPr lang="id-ID" dirty="0" smtClean="0"/>
              <a:t>penyelenggara</a:t>
            </a:r>
            <a:r>
              <a:rPr lang="en-US" dirty="0" smtClean="0"/>
              <a:t> </a:t>
            </a:r>
            <a:r>
              <a:rPr lang="en-US" dirty="0" err="1" smtClean="0"/>
              <a:t>organisasi</a:t>
            </a:r>
            <a:r>
              <a:rPr lang="en-US" dirty="0" smtClean="0"/>
              <a:t> </a:t>
            </a:r>
            <a:r>
              <a:rPr lang="en-US" dirty="0" err="1" smtClean="0"/>
              <a:t>tertinggi</a:t>
            </a:r>
            <a:r>
              <a:rPr lang="en-US" dirty="0" smtClean="0"/>
              <a:t> </a:t>
            </a:r>
            <a:r>
              <a:rPr lang="en-US" dirty="0" err="1" smtClean="0"/>
              <a:t>Himpsi</a:t>
            </a:r>
            <a:r>
              <a:rPr lang="en-US" dirty="0" smtClean="0"/>
              <a:t> </a:t>
            </a:r>
            <a:r>
              <a:rPr lang="en-US" dirty="0" err="1" smtClean="0"/>
              <a:t>di</a:t>
            </a:r>
            <a:r>
              <a:rPr lang="en-US" dirty="0" smtClean="0"/>
              <a:t> </a:t>
            </a:r>
            <a:r>
              <a:rPr lang="id-ID" dirty="0" smtClean="0"/>
              <a:t>tingkat</a:t>
            </a:r>
            <a:r>
              <a:rPr lang="en-US" dirty="0" smtClean="0"/>
              <a:t> </a:t>
            </a:r>
            <a:r>
              <a:rPr lang="en-US" dirty="0" err="1" smtClean="0"/>
              <a:t>Pusat</a:t>
            </a:r>
            <a:r>
              <a:rPr lang="en-US" dirty="0" smtClean="0"/>
              <a:t> </a:t>
            </a:r>
            <a:r>
              <a:rPr lang="en-US" dirty="0" err="1" smtClean="0"/>
              <a:t>dan</a:t>
            </a:r>
            <a:r>
              <a:rPr lang="en-US" dirty="0" smtClean="0"/>
              <a:t> </a:t>
            </a:r>
            <a:r>
              <a:rPr lang="en-US" dirty="0" err="1" smtClean="0"/>
              <a:t>Majelis</a:t>
            </a:r>
            <a:r>
              <a:rPr lang="en-US" dirty="0" smtClean="0"/>
              <a:t> </a:t>
            </a:r>
            <a:r>
              <a:rPr lang="en-US" dirty="0" err="1" smtClean="0"/>
              <a:t>Psikologi</a:t>
            </a:r>
            <a:r>
              <a:rPr lang="en-US" dirty="0" smtClean="0"/>
              <a:t> Wilayah </a:t>
            </a:r>
            <a:r>
              <a:rPr lang="id-ID" dirty="0" smtClean="0"/>
              <a:t>merupakan</a:t>
            </a:r>
            <a:r>
              <a:rPr lang="en-US" dirty="0" smtClean="0"/>
              <a:t> </a:t>
            </a:r>
            <a:r>
              <a:rPr lang="en-US" dirty="0" err="1" smtClean="0"/>
              <a:t>penyelenggara</a:t>
            </a:r>
            <a:r>
              <a:rPr lang="en-US" dirty="0" smtClean="0"/>
              <a:t> </a:t>
            </a:r>
            <a:r>
              <a:rPr lang="en-US" dirty="0" err="1" smtClean="0"/>
              <a:t>organisasi</a:t>
            </a:r>
            <a:r>
              <a:rPr lang="en-US" dirty="0" smtClean="0"/>
              <a:t> ting</a:t>
            </a:r>
            <a:r>
              <a:rPr lang="id-ID" dirty="0" smtClean="0"/>
              <a:t>kat</a:t>
            </a:r>
            <a:r>
              <a:rPr lang="en-US" dirty="0" smtClean="0"/>
              <a:t> Wilayah. </a:t>
            </a:r>
          </a:p>
          <a:p>
            <a:r>
              <a:rPr lang="en-US" dirty="0" smtClean="0"/>
              <a:t>(4)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r>
              <a:rPr lang="en-US" dirty="0" err="1" smtClean="0"/>
              <a:t>berkedudukan</a:t>
            </a:r>
            <a:r>
              <a:rPr lang="en-US" dirty="0" smtClean="0"/>
              <a:t> </a:t>
            </a:r>
            <a:r>
              <a:rPr lang="en-US" dirty="0" err="1" smtClean="0"/>
              <a:t>di</a:t>
            </a:r>
            <a:r>
              <a:rPr lang="en-US" dirty="0" smtClean="0"/>
              <a:t> </a:t>
            </a:r>
            <a:r>
              <a:rPr lang="id-ID" dirty="0" smtClean="0"/>
              <a:t>Ibukota</a:t>
            </a:r>
            <a:r>
              <a:rPr lang="en-US" dirty="0" smtClean="0"/>
              <a:t> Negara </a:t>
            </a:r>
            <a:r>
              <a:rPr lang="en-US" dirty="0" err="1" smtClean="0"/>
              <a:t>dibentuk</a:t>
            </a:r>
            <a:r>
              <a:rPr lang="en-US" dirty="0" smtClean="0"/>
              <a:t> </a:t>
            </a:r>
            <a:r>
              <a:rPr lang="en-US" dirty="0" err="1" smtClean="0"/>
              <a:t>dan</a:t>
            </a:r>
            <a:r>
              <a:rPr lang="en-US" dirty="0" smtClean="0"/>
              <a:t> </a:t>
            </a:r>
            <a:r>
              <a:rPr lang="en-US" dirty="0" err="1" smtClean="0"/>
              <a:t>bertanggung</a:t>
            </a:r>
            <a:r>
              <a:rPr lang="en-US" dirty="0" smtClean="0"/>
              <a:t> </a:t>
            </a:r>
            <a:r>
              <a:rPr lang="id-ID" dirty="0" smtClean="0"/>
              <a:t>jawab</a:t>
            </a:r>
            <a:r>
              <a:rPr lang="en-US" dirty="0" smtClean="0"/>
              <a:t> </a:t>
            </a:r>
            <a:r>
              <a:rPr lang="en-US" dirty="0" err="1" smtClean="0"/>
              <a:t>kepada</a:t>
            </a:r>
            <a:r>
              <a:rPr lang="en-US" dirty="0" smtClean="0"/>
              <a:t> </a:t>
            </a:r>
            <a:r>
              <a:rPr lang="en-US" dirty="0" err="1" smtClean="0"/>
              <a:t>Kongres</a:t>
            </a:r>
            <a:r>
              <a:rPr lang="en-US" dirty="0" smtClean="0"/>
              <a:t>. </a:t>
            </a:r>
            <a:r>
              <a:rPr lang="en-US" dirty="0" err="1" smtClean="0"/>
              <a:t>Majelis</a:t>
            </a:r>
            <a:r>
              <a:rPr lang="en-US" dirty="0" smtClean="0"/>
              <a:t> </a:t>
            </a:r>
            <a:r>
              <a:rPr lang="en-US" dirty="0" err="1" smtClean="0"/>
              <a:t>Psikologi</a:t>
            </a:r>
            <a:r>
              <a:rPr lang="en-US" dirty="0" smtClean="0"/>
              <a:t> </a:t>
            </a:r>
            <a:r>
              <a:rPr lang="id-ID" dirty="0" smtClean="0"/>
              <a:t>Wilayah</a:t>
            </a:r>
            <a:r>
              <a:rPr lang="en-US" dirty="0" smtClean="0"/>
              <a:t> </a:t>
            </a:r>
            <a:r>
              <a:rPr lang="en-US" dirty="0" err="1" smtClean="0"/>
              <a:t>berkedudukan</a:t>
            </a:r>
            <a:r>
              <a:rPr lang="en-US" dirty="0" smtClean="0"/>
              <a:t> </a:t>
            </a:r>
            <a:r>
              <a:rPr lang="en-US" dirty="0" err="1" smtClean="0"/>
              <a:t>di</a:t>
            </a:r>
            <a:r>
              <a:rPr lang="en-US" dirty="0" smtClean="0"/>
              <a:t> </a:t>
            </a:r>
            <a:r>
              <a:rPr lang="en-US" dirty="0" err="1" smtClean="0"/>
              <a:t>Ibukota</a:t>
            </a:r>
            <a:r>
              <a:rPr lang="en-US" dirty="0" smtClean="0"/>
              <a:t> </a:t>
            </a:r>
            <a:r>
              <a:rPr lang="en-US" dirty="0" err="1" smtClean="0"/>
              <a:t>Propinsi</a:t>
            </a:r>
            <a:r>
              <a:rPr lang="en-US" dirty="0" smtClean="0"/>
              <a:t> </a:t>
            </a:r>
            <a:r>
              <a:rPr lang="id-ID" dirty="0" smtClean="0"/>
              <a:t>dan</a:t>
            </a:r>
            <a:r>
              <a:rPr lang="en-US" dirty="0" smtClean="0"/>
              <a:t> </a:t>
            </a:r>
            <a:r>
              <a:rPr lang="en-US" dirty="0" err="1" smtClean="0"/>
              <a:t>bertanggung</a:t>
            </a:r>
            <a:r>
              <a:rPr lang="en-US" dirty="0" smtClean="0"/>
              <a:t> </a:t>
            </a:r>
            <a:r>
              <a:rPr lang="en-US" dirty="0" err="1" smtClean="0"/>
              <a:t>jawab</a:t>
            </a:r>
            <a:r>
              <a:rPr lang="en-US" dirty="0" smtClean="0"/>
              <a:t> </a:t>
            </a:r>
            <a:r>
              <a:rPr lang="en-US" dirty="0" err="1" smtClean="0"/>
              <a:t>kepada</a:t>
            </a:r>
            <a:r>
              <a:rPr lang="en-US" dirty="0" smtClean="0"/>
              <a:t> </a:t>
            </a:r>
            <a:r>
              <a:rPr lang="en-US" dirty="0" err="1" smtClean="0"/>
              <a:t>Muswil</a:t>
            </a:r>
            <a:r>
              <a:rPr lang="en-US" dirty="0" smtClean="0"/>
              <a:t>. </a:t>
            </a:r>
          </a:p>
          <a:p>
            <a:r>
              <a:rPr lang="en-US" dirty="0" smtClean="0"/>
              <a:t>(5) </a:t>
            </a:r>
            <a:r>
              <a:rPr lang="en-US" dirty="0" err="1" smtClean="0"/>
              <a:t>Majelis</a:t>
            </a:r>
            <a:r>
              <a:rPr lang="en-US" dirty="0" smtClean="0"/>
              <a:t> </a:t>
            </a:r>
            <a:r>
              <a:rPr lang="en-US" dirty="0" err="1" smtClean="0"/>
              <a:t>Psikologi</a:t>
            </a:r>
            <a:r>
              <a:rPr lang="en-US" dirty="0" smtClean="0"/>
              <a:t> Wilayah </a:t>
            </a:r>
            <a:r>
              <a:rPr lang="en-US" dirty="0" err="1" smtClean="0"/>
              <a:t>hanya</a:t>
            </a:r>
            <a:r>
              <a:rPr lang="en-US" dirty="0" smtClean="0"/>
              <a:t> </a:t>
            </a:r>
            <a:r>
              <a:rPr lang="en-US" dirty="0" err="1" smtClean="0"/>
              <a:t>dapat</a:t>
            </a:r>
            <a:r>
              <a:rPr lang="en-US" dirty="0" smtClean="0"/>
              <a:t> </a:t>
            </a:r>
            <a:r>
              <a:rPr lang="en-US" dirty="0" err="1" smtClean="0"/>
              <a:t>ter</a:t>
            </a:r>
            <a:r>
              <a:rPr lang="id-ID" dirty="0" smtClean="0"/>
              <a:t>bentuk</a:t>
            </a:r>
            <a:r>
              <a:rPr lang="en-US" dirty="0" smtClean="0"/>
              <a:t> </a:t>
            </a:r>
            <a:r>
              <a:rPr lang="en-US" dirty="0" err="1" smtClean="0"/>
              <a:t>di</a:t>
            </a:r>
            <a:r>
              <a:rPr lang="en-US" dirty="0" smtClean="0"/>
              <a:t> Wilayah yang </a:t>
            </a:r>
            <a:r>
              <a:rPr lang="en-US" dirty="0" err="1" smtClean="0"/>
              <a:t>telah</a:t>
            </a:r>
            <a:r>
              <a:rPr lang="en-US" dirty="0" smtClean="0"/>
              <a:t> </a:t>
            </a:r>
            <a:r>
              <a:rPr lang="en-US" dirty="0" err="1" smtClean="0"/>
              <a:t>memenuhi</a:t>
            </a:r>
            <a:r>
              <a:rPr lang="en-US" dirty="0" smtClean="0"/>
              <a:t> per</a:t>
            </a:r>
            <a:r>
              <a:rPr lang="id-ID" dirty="0" smtClean="0"/>
              <a:t>syaratan</a:t>
            </a:r>
            <a:r>
              <a:rPr lang="en-US" dirty="0" smtClean="0"/>
              <a:t>.</a:t>
            </a:r>
          </a:p>
          <a:p>
            <a:r>
              <a:rPr lang="en-US" dirty="0" smtClean="0"/>
              <a:t>(6) </a:t>
            </a:r>
            <a:r>
              <a:rPr lang="en-US" dirty="0" err="1" smtClean="0"/>
              <a:t>Masa</a:t>
            </a:r>
            <a:r>
              <a:rPr lang="en-US" dirty="0" smtClean="0"/>
              <a:t> </a:t>
            </a:r>
            <a:r>
              <a:rPr lang="en-US" dirty="0" err="1" smtClean="0"/>
              <a:t>bakti</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r>
              <a:rPr lang="en-US" dirty="0" err="1" smtClean="0"/>
              <a:t>dan</a:t>
            </a:r>
            <a:r>
              <a:rPr lang="en-US" dirty="0" smtClean="0"/>
              <a:t> </a:t>
            </a:r>
            <a:r>
              <a:rPr lang="id-ID" dirty="0" smtClean="0"/>
              <a:t>Majelis</a:t>
            </a:r>
            <a:r>
              <a:rPr lang="en-US" dirty="0" smtClean="0"/>
              <a:t> </a:t>
            </a:r>
            <a:r>
              <a:rPr lang="en-US" dirty="0" err="1" smtClean="0"/>
              <a:t>Psikologi</a:t>
            </a:r>
            <a:r>
              <a:rPr lang="en-US" dirty="0" smtClean="0"/>
              <a:t> Wilayah </a:t>
            </a:r>
            <a:r>
              <a:rPr lang="en-US" dirty="0" err="1" smtClean="0"/>
              <a:t>adalah</a:t>
            </a:r>
            <a:r>
              <a:rPr lang="en-US" dirty="0" smtClean="0"/>
              <a:t> 4 (</a:t>
            </a:r>
            <a:r>
              <a:rPr lang="en-US" dirty="0" err="1" smtClean="0"/>
              <a:t>empat</a:t>
            </a:r>
            <a:r>
              <a:rPr lang="en-US" dirty="0" smtClean="0"/>
              <a:t>) </a:t>
            </a:r>
            <a:r>
              <a:rPr lang="id-ID" dirty="0" smtClean="0"/>
              <a:t>tahun</a:t>
            </a:r>
            <a:r>
              <a:rPr lang="en-US" dirty="0" smtClean="0"/>
              <a:t> </a:t>
            </a:r>
            <a:r>
              <a:rPr lang="en-US" dirty="0" err="1" smtClean="0"/>
              <a:t>dan</a:t>
            </a:r>
            <a:r>
              <a:rPr lang="en-US" dirty="0" smtClean="0"/>
              <a:t> </a:t>
            </a:r>
            <a:r>
              <a:rPr lang="en-US" dirty="0" err="1" smtClean="0"/>
              <a:t>dapat</a:t>
            </a:r>
            <a:r>
              <a:rPr lang="en-US" dirty="0" smtClean="0"/>
              <a:t> </a:t>
            </a:r>
            <a:r>
              <a:rPr lang="en-US" dirty="0" err="1" smtClean="0"/>
              <a:t>dipilih</a:t>
            </a:r>
            <a:r>
              <a:rPr lang="en-US" dirty="0" smtClean="0"/>
              <a:t> </a:t>
            </a:r>
            <a:r>
              <a:rPr lang="en-US" dirty="0" err="1" smtClean="0"/>
              <a:t>kembali</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id-ID" dirty="0" smtClean="0"/>
              <a:t>Pada </a:t>
            </a:r>
            <a:r>
              <a:rPr lang="en-US" dirty="0" err="1" smtClean="0"/>
              <a:t>Pasal</a:t>
            </a:r>
            <a:r>
              <a:rPr lang="en-US" dirty="0" smtClean="0"/>
              <a:t> 34 </a:t>
            </a:r>
            <a:r>
              <a:rPr lang="id-ID" dirty="0" smtClean="0"/>
              <a:t>t</a:t>
            </a:r>
            <a:r>
              <a:rPr lang="en-US" dirty="0" err="1" smtClean="0"/>
              <a:t>ugas</a:t>
            </a:r>
            <a:r>
              <a:rPr lang="en-US" dirty="0" smtClean="0"/>
              <a:t> </a:t>
            </a:r>
            <a:r>
              <a:rPr lang="en-US" dirty="0" err="1" smtClean="0"/>
              <a:t>dan</a:t>
            </a:r>
            <a:r>
              <a:rPr lang="en-US" dirty="0" smtClean="0"/>
              <a:t> </a:t>
            </a:r>
            <a:r>
              <a:rPr lang="en-US" dirty="0" err="1" smtClean="0"/>
              <a:t>Wewenang</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meliputi</a:t>
            </a:r>
            <a:r>
              <a:rPr lang="en-US" dirty="0" smtClean="0"/>
              <a:t> </a:t>
            </a:r>
            <a:r>
              <a:rPr lang="id-ID" dirty="0" smtClean="0"/>
              <a:t>sebagai berikut ini</a:t>
            </a:r>
            <a:r>
              <a:rPr lang="en-US" dirty="0" smtClean="0"/>
              <a:t>: </a:t>
            </a:r>
          </a:p>
          <a:p>
            <a:r>
              <a:rPr lang="en-US" dirty="0" smtClean="0"/>
              <a:t>a. </a:t>
            </a:r>
            <a:r>
              <a:rPr lang="en-US" dirty="0" err="1" smtClean="0"/>
              <a:t>melindungi</a:t>
            </a:r>
            <a:r>
              <a:rPr lang="en-US" dirty="0" smtClean="0"/>
              <a:t> </a:t>
            </a:r>
            <a:r>
              <a:rPr lang="en-US" dirty="0" err="1" smtClean="0"/>
              <a:t>anggota</a:t>
            </a:r>
            <a:r>
              <a:rPr lang="en-US" dirty="0" smtClean="0"/>
              <a:t> </a:t>
            </a:r>
            <a:r>
              <a:rPr lang="en-US" dirty="0" err="1" smtClean="0"/>
              <a:t>Himpsi</a:t>
            </a:r>
            <a:r>
              <a:rPr lang="en-US" dirty="0" smtClean="0"/>
              <a:t> </a:t>
            </a:r>
            <a:r>
              <a:rPr lang="en-US" dirty="0" err="1" smtClean="0"/>
              <a:t>dalam</a:t>
            </a:r>
            <a:r>
              <a:rPr lang="en-US" dirty="0" smtClean="0"/>
              <a:t> </a:t>
            </a:r>
            <a:r>
              <a:rPr lang="en-US" dirty="0" err="1" smtClean="0"/>
              <a:t>pe</a:t>
            </a:r>
            <a:r>
              <a:rPr lang="id-ID" dirty="0" smtClean="0"/>
              <a:t>nerapan</a:t>
            </a:r>
            <a:r>
              <a:rPr lang="en-US" dirty="0" smtClean="0"/>
              <a:t> </a:t>
            </a:r>
            <a:r>
              <a:rPr lang="en-US" dirty="0" err="1" smtClean="0"/>
              <a:t>profesinya</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Kode</a:t>
            </a:r>
            <a:r>
              <a:rPr lang="en-US" dirty="0" smtClean="0"/>
              <a:t> </a:t>
            </a:r>
            <a:r>
              <a:rPr lang="id-ID" dirty="0" smtClean="0"/>
              <a:t>Etik</a:t>
            </a:r>
            <a:r>
              <a:rPr lang="en-US" dirty="0" smtClean="0"/>
              <a:t> </a:t>
            </a:r>
            <a:r>
              <a:rPr lang="en-US" dirty="0" err="1" smtClean="0"/>
              <a:t>Psikologi</a:t>
            </a:r>
            <a:r>
              <a:rPr lang="en-US" dirty="0" smtClean="0"/>
              <a:t>.  </a:t>
            </a:r>
          </a:p>
          <a:p>
            <a:r>
              <a:rPr lang="en-US" dirty="0" smtClean="0"/>
              <a:t>b. </a:t>
            </a:r>
            <a:r>
              <a:rPr lang="en-US" dirty="0" err="1" smtClean="0"/>
              <a:t>memberikan</a:t>
            </a:r>
            <a:r>
              <a:rPr lang="en-US" dirty="0" smtClean="0"/>
              <a:t> saran </a:t>
            </a:r>
            <a:r>
              <a:rPr lang="en-US" dirty="0" err="1" smtClean="0"/>
              <a:t>kepada</a:t>
            </a:r>
            <a:r>
              <a:rPr lang="en-US" dirty="0" smtClean="0"/>
              <a:t> </a:t>
            </a:r>
            <a:r>
              <a:rPr lang="en-US" dirty="0" err="1" smtClean="0"/>
              <a:t>Pengurus</a:t>
            </a:r>
            <a:r>
              <a:rPr lang="en-US" dirty="0" smtClean="0"/>
              <a:t> </a:t>
            </a:r>
            <a:r>
              <a:rPr lang="en-US" dirty="0" err="1" smtClean="0"/>
              <a:t>Pusat</a:t>
            </a:r>
            <a:r>
              <a:rPr lang="en-US" dirty="0" smtClean="0"/>
              <a:t>/</a:t>
            </a:r>
            <a:r>
              <a:rPr lang="en-US" dirty="0" err="1" smtClean="0"/>
              <a:t>Pengurus</a:t>
            </a:r>
            <a:r>
              <a:rPr lang="en-US" dirty="0" smtClean="0"/>
              <a:t> Wilayah </a:t>
            </a:r>
            <a:r>
              <a:rPr lang="en-US" dirty="0" err="1" smtClean="0"/>
              <a:t>dalam</a:t>
            </a:r>
            <a:r>
              <a:rPr lang="en-US" dirty="0" smtClean="0"/>
              <a:t> </a:t>
            </a:r>
            <a:r>
              <a:rPr lang="en-US" dirty="0" err="1" smtClean="0"/>
              <a:t>hal</a:t>
            </a:r>
            <a:r>
              <a:rPr lang="en-US" dirty="0" smtClean="0"/>
              <a:t> </a:t>
            </a:r>
            <a:r>
              <a:rPr lang="en-US" dirty="0" err="1" smtClean="0"/>
              <a:t>pe</a:t>
            </a:r>
            <a:r>
              <a:rPr lang="id-ID" dirty="0" smtClean="0"/>
              <a:t>nerapan</a:t>
            </a:r>
            <a:r>
              <a:rPr lang="en-US" dirty="0" smtClean="0"/>
              <a:t> </a:t>
            </a:r>
            <a:r>
              <a:rPr lang="en-US" dirty="0" err="1" smtClean="0"/>
              <a:t>dan</a:t>
            </a:r>
            <a:r>
              <a:rPr lang="en-US" dirty="0" smtClean="0"/>
              <a:t> </a:t>
            </a:r>
            <a:r>
              <a:rPr lang="en-US" dirty="0" err="1" smtClean="0"/>
              <a:t>pengembangan</a:t>
            </a:r>
            <a:r>
              <a:rPr lang="en-US" dirty="0" smtClean="0"/>
              <a:t> </a:t>
            </a:r>
            <a:r>
              <a:rPr lang="en-US" dirty="0" err="1" smtClean="0"/>
              <a:t>keilmuan</a:t>
            </a:r>
            <a:r>
              <a:rPr lang="en-US" dirty="0" smtClean="0"/>
              <a:t> </a:t>
            </a:r>
            <a:r>
              <a:rPr lang="id-ID" dirty="0" smtClean="0"/>
              <a:t>dan</a:t>
            </a:r>
            <a:r>
              <a:rPr lang="en-US" dirty="0" smtClean="0"/>
              <a:t> </a:t>
            </a:r>
            <a:r>
              <a:rPr lang="en-US" dirty="0" err="1" smtClean="0"/>
              <a:t>praktik</a:t>
            </a:r>
            <a:r>
              <a:rPr lang="en-US" dirty="0" smtClean="0"/>
              <a:t> </a:t>
            </a:r>
            <a:r>
              <a:rPr lang="en-US" dirty="0" err="1" smtClean="0"/>
              <a:t>Psikologi</a:t>
            </a:r>
            <a:r>
              <a:rPr lang="en-US" dirty="0" smtClean="0"/>
              <a:t>. </a:t>
            </a:r>
          </a:p>
          <a:p>
            <a:r>
              <a:rPr lang="en-US" dirty="0" smtClean="0"/>
              <a:t>c. </a:t>
            </a:r>
            <a:r>
              <a:rPr lang="en-US" dirty="0" err="1" smtClean="0"/>
              <a:t>memberikan</a:t>
            </a:r>
            <a:r>
              <a:rPr lang="en-US" dirty="0" smtClean="0"/>
              <a:t> </a:t>
            </a:r>
            <a:r>
              <a:rPr lang="en-US" dirty="0" err="1" smtClean="0"/>
              <a:t>pertimbangan</a:t>
            </a:r>
            <a:r>
              <a:rPr lang="en-US" dirty="0" smtClean="0"/>
              <a:t> </a:t>
            </a:r>
            <a:r>
              <a:rPr lang="en-US" dirty="0" err="1" smtClean="0"/>
              <a:t>terhadap</a:t>
            </a:r>
            <a:r>
              <a:rPr lang="en-US" dirty="0" smtClean="0"/>
              <a:t> </a:t>
            </a:r>
            <a:r>
              <a:rPr lang="en-US" dirty="0" err="1" smtClean="0"/>
              <a:t>ki</a:t>
            </a:r>
            <a:r>
              <a:rPr lang="id-ID" dirty="0" smtClean="0"/>
              <a:t>nerja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Pengurus</a:t>
            </a:r>
            <a:r>
              <a:rPr lang="en-US" dirty="0" smtClean="0"/>
              <a:t> Wilayah. </a:t>
            </a:r>
          </a:p>
          <a:p>
            <a:r>
              <a:rPr lang="en-US" dirty="0" smtClean="0"/>
              <a:t>d. </a:t>
            </a:r>
            <a:r>
              <a:rPr lang="en-US" dirty="0" err="1" smtClean="0"/>
              <a:t>mengawasi</a:t>
            </a:r>
            <a:r>
              <a:rPr lang="en-US" dirty="0" smtClean="0"/>
              <a:t> </a:t>
            </a:r>
            <a:r>
              <a:rPr lang="en-US" dirty="0" err="1" smtClean="0"/>
              <a:t>penerapan</a:t>
            </a:r>
            <a:r>
              <a:rPr lang="en-US" dirty="0" smtClean="0"/>
              <a:t> </a:t>
            </a:r>
            <a:r>
              <a:rPr lang="en-US" dirty="0" err="1" smtClean="0"/>
              <a:t>keilmuan</a:t>
            </a:r>
            <a:r>
              <a:rPr lang="en-US" dirty="0" smtClean="0"/>
              <a:t> </a:t>
            </a:r>
            <a:r>
              <a:rPr lang="en-US" dirty="0" err="1" smtClean="0"/>
              <a:t>dan</a:t>
            </a:r>
            <a:r>
              <a:rPr lang="en-US" dirty="0" smtClean="0"/>
              <a:t> </a:t>
            </a:r>
            <a:r>
              <a:rPr lang="id-ID" dirty="0" smtClean="0"/>
              <a:t>praktik</a:t>
            </a:r>
            <a:r>
              <a:rPr lang="en-US" dirty="0" smtClean="0"/>
              <a:t> </a:t>
            </a:r>
            <a:r>
              <a:rPr lang="en-US" dirty="0" err="1" smtClean="0"/>
              <a:t>Psikologi</a:t>
            </a:r>
            <a:r>
              <a:rPr lang="en-US" dirty="0" smtClean="0"/>
              <a:t> </a:t>
            </a:r>
            <a:r>
              <a:rPr lang="en-US" dirty="0" err="1" smtClean="0"/>
              <a:t>dari</a:t>
            </a:r>
            <a:r>
              <a:rPr lang="en-US" dirty="0" smtClean="0"/>
              <a:t> </a:t>
            </a:r>
            <a:r>
              <a:rPr lang="en-US" dirty="0" err="1" smtClean="0"/>
              <a:t>penyimpangan</a:t>
            </a:r>
            <a:r>
              <a:rPr lang="en-US" dirty="0" smtClean="0"/>
              <a:t> </a:t>
            </a:r>
            <a:r>
              <a:rPr lang="id-ID" dirty="0" smtClean="0"/>
              <a:t>yang</a:t>
            </a:r>
            <a:r>
              <a:rPr lang="en-US" dirty="0" smtClean="0"/>
              <a:t> </a:t>
            </a:r>
            <a:r>
              <a:rPr lang="en-US" dirty="0" err="1" smtClean="0"/>
              <a:t>dilakukan</a:t>
            </a:r>
            <a:r>
              <a:rPr lang="en-US" dirty="0" smtClean="0"/>
              <a:t> </a:t>
            </a:r>
            <a:r>
              <a:rPr lang="en-US" dirty="0" err="1" smtClean="0"/>
              <a:t>anggota</a:t>
            </a:r>
            <a:r>
              <a:rPr lang="en-US" dirty="0" smtClean="0"/>
              <a:t> </a:t>
            </a:r>
            <a:r>
              <a:rPr lang="en-US" dirty="0" err="1" smtClean="0"/>
              <a:t>Himpsi</a:t>
            </a:r>
            <a:r>
              <a:rPr lang="en-US" dirty="0" smtClean="0"/>
              <a:t>. </a:t>
            </a:r>
          </a:p>
          <a:p>
            <a:r>
              <a:rPr lang="en-US" dirty="0" smtClean="0"/>
              <a:t>e. </a:t>
            </a:r>
            <a:r>
              <a:rPr lang="en-US" dirty="0" err="1" smtClean="0"/>
              <a:t>merumuskan</a:t>
            </a:r>
            <a:r>
              <a:rPr lang="en-US" dirty="0" smtClean="0"/>
              <a:t> </a:t>
            </a:r>
            <a:r>
              <a:rPr lang="en-US" dirty="0" err="1" smtClean="0"/>
              <a:t>pertimbangan</a:t>
            </a:r>
            <a:r>
              <a:rPr lang="en-US" dirty="0" smtClean="0"/>
              <a:t> </a:t>
            </a:r>
            <a:r>
              <a:rPr lang="en-US" dirty="0" err="1" smtClean="0"/>
              <a:t>mengenai</a:t>
            </a:r>
            <a:r>
              <a:rPr lang="en-US" dirty="0" smtClean="0"/>
              <a:t> </a:t>
            </a:r>
            <a:r>
              <a:rPr lang="id-ID" dirty="0" smtClean="0"/>
              <a:t>langkah-langkah</a:t>
            </a:r>
            <a:r>
              <a:rPr lang="en-US" dirty="0" smtClean="0"/>
              <a:t> </a:t>
            </a:r>
            <a:r>
              <a:rPr lang="en-US" dirty="0" err="1" smtClean="0"/>
              <a:t>dalam</a:t>
            </a:r>
            <a:r>
              <a:rPr lang="en-US" dirty="0" smtClean="0"/>
              <a:t> </a:t>
            </a:r>
            <a:r>
              <a:rPr lang="en-US" dirty="0" err="1" smtClean="0"/>
              <a:t>menindak</a:t>
            </a:r>
            <a:r>
              <a:rPr lang="en-US" dirty="0" smtClean="0"/>
              <a:t> </a:t>
            </a:r>
            <a:r>
              <a:rPr lang="en-US" dirty="0" err="1" smtClean="0"/>
              <a:t>lan</a:t>
            </a:r>
            <a:r>
              <a:rPr lang="id-ID" dirty="0" smtClean="0"/>
              <a:t>juti</a:t>
            </a:r>
            <a:r>
              <a:rPr lang="en-US" dirty="0" smtClean="0"/>
              <a:t> </a:t>
            </a:r>
            <a:r>
              <a:rPr lang="en-US" dirty="0" err="1" smtClean="0"/>
              <a:t>sikap</a:t>
            </a:r>
            <a:r>
              <a:rPr lang="en-US" dirty="0" smtClean="0"/>
              <a:t> </a:t>
            </a:r>
            <a:r>
              <a:rPr lang="en-US" dirty="0" err="1" smtClean="0"/>
              <a:t>dan</a:t>
            </a:r>
            <a:r>
              <a:rPr lang="en-US" dirty="0" smtClean="0"/>
              <a:t> </a:t>
            </a:r>
            <a:r>
              <a:rPr lang="en-US" dirty="0" err="1" smtClean="0"/>
              <a:t>perlakuan</a:t>
            </a:r>
            <a:r>
              <a:rPr lang="en-US" dirty="0" smtClean="0"/>
              <a:t> </a:t>
            </a:r>
            <a:r>
              <a:rPr lang="en-US" dirty="0" err="1" smtClean="0"/>
              <a:t>pihak</a:t>
            </a:r>
            <a:r>
              <a:rPr lang="en-US" dirty="0" smtClean="0"/>
              <a:t> lain yang </a:t>
            </a:r>
            <a:r>
              <a:rPr lang="id-ID" dirty="0" smtClean="0"/>
              <a:t>merugikan</a:t>
            </a:r>
            <a:r>
              <a:rPr lang="en-US" dirty="0" smtClean="0"/>
              <a:t> </a:t>
            </a:r>
            <a:r>
              <a:rPr lang="en-US" dirty="0" err="1" smtClean="0"/>
              <a:t>profesi</a:t>
            </a:r>
            <a:r>
              <a:rPr lang="en-US" dirty="0" smtClean="0"/>
              <a:t> </a:t>
            </a:r>
            <a:r>
              <a:rPr lang="en-US" dirty="0" err="1" smtClean="0"/>
              <a:t>Psikologi</a:t>
            </a:r>
            <a:r>
              <a:rPr lang="en-US" dirty="0" smtClean="0"/>
              <a:t>. </a:t>
            </a:r>
          </a:p>
          <a:p>
            <a:r>
              <a:rPr lang="en-US" dirty="0" smtClean="0"/>
              <a:t>f. </a:t>
            </a:r>
            <a:r>
              <a:rPr lang="en-US" dirty="0" err="1" smtClean="0"/>
              <a:t>menetapkan</a:t>
            </a:r>
            <a:r>
              <a:rPr lang="en-US" dirty="0" smtClean="0"/>
              <a:t> </a:t>
            </a:r>
            <a:r>
              <a:rPr lang="en-US" dirty="0" err="1" smtClean="0"/>
              <a:t>penjatuhan</a:t>
            </a:r>
            <a:r>
              <a:rPr lang="en-US" dirty="0" smtClean="0"/>
              <a:t> </a:t>
            </a:r>
            <a:r>
              <a:rPr lang="en-US" dirty="0" err="1" smtClean="0"/>
              <a:t>sanksi</a:t>
            </a:r>
            <a:r>
              <a:rPr lang="en-US" dirty="0" smtClean="0"/>
              <a:t> </a:t>
            </a:r>
            <a:r>
              <a:rPr lang="en-US" dirty="0" err="1" smtClean="0"/>
              <a:t>organi</a:t>
            </a:r>
            <a:r>
              <a:rPr lang="id-ID" dirty="0" smtClean="0"/>
              <a:t>sasi</a:t>
            </a:r>
            <a:r>
              <a:rPr lang="en-US" dirty="0" smtClean="0"/>
              <a:t> </a:t>
            </a:r>
            <a:r>
              <a:rPr lang="en-US" dirty="0" err="1" smtClean="0"/>
              <a:t>kepada</a:t>
            </a:r>
            <a:r>
              <a:rPr lang="en-US" dirty="0" smtClean="0"/>
              <a:t> </a:t>
            </a:r>
            <a:r>
              <a:rPr lang="en-US" dirty="0" err="1" smtClean="0"/>
              <a:t>anggota</a:t>
            </a:r>
            <a:r>
              <a:rPr lang="en-US" dirty="0" smtClean="0"/>
              <a:t>.</a:t>
            </a:r>
          </a:p>
          <a:p>
            <a:r>
              <a:rPr lang="en-US" dirty="0" smtClean="0"/>
              <a:t> </a:t>
            </a:r>
          </a:p>
          <a:p>
            <a:r>
              <a:rPr lang="id-ID" dirty="0" smtClean="0"/>
              <a:t>Pada </a:t>
            </a:r>
            <a:r>
              <a:rPr lang="en-US" dirty="0" err="1" smtClean="0"/>
              <a:t>Pasal</a:t>
            </a:r>
            <a:r>
              <a:rPr lang="en-US" dirty="0" smtClean="0"/>
              <a:t> 35 </a:t>
            </a:r>
            <a:r>
              <a:rPr lang="id-ID" dirty="0" smtClean="0"/>
              <a:t>berisi tentang kriteria </a:t>
            </a:r>
            <a:r>
              <a:rPr lang="en-US" dirty="0" err="1" smtClean="0"/>
              <a:t>Keanggotaan</a:t>
            </a:r>
            <a:r>
              <a:rPr lang="en-US" dirty="0" smtClean="0"/>
              <a:t> </a:t>
            </a:r>
            <a:r>
              <a:rPr lang="id-ID" dirty="0" smtClean="0"/>
              <a:t>sebagai berikut ini :</a:t>
            </a:r>
            <a:endParaRPr lang="en-US" dirty="0" smtClean="0"/>
          </a:p>
          <a:p>
            <a:r>
              <a:rPr lang="en-US" dirty="0" smtClean="0"/>
              <a:t>(1) </a:t>
            </a:r>
            <a:r>
              <a:rPr lang="en-US" dirty="0" err="1" smtClean="0"/>
              <a:t>Anggota</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terdiri</a:t>
            </a:r>
            <a:r>
              <a:rPr lang="en-US" dirty="0" smtClean="0"/>
              <a:t> </a:t>
            </a:r>
            <a:r>
              <a:rPr lang="en-US" dirty="0" err="1" smtClean="0"/>
              <a:t>atas</a:t>
            </a:r>
            <a:r>
              <a:rPr lang="en-US" dirty="0" smtClean="0"/>
              <a:t> </a:t>
            </a:r>
            <a:r>
              <a:rPr lang="en-US" dirty="0" err="1" smtClean="0"/>
              <a:t>anggota</a:t>
            </a:r>
            <a:r>
              <a:rPr lang="en-US" dirty="0" smtClean="0"/>
              <a:t> </a:t>
            </a:r>
            <a:r>
              <a:rPr lang="id-ID" dirty="0" smtClean="0"/>
              <a:t>Majelis</a:t>
            </a:r>
            <a:r>
              <a:rPr lang="en-US" dirty="0" smtClean="0"/>
              <a:t> </a:t>
            </a:r>
            <a:r>
              <a:rPr lang="en-US" dirty="0" err="1" smtClean="0"/>
              <a:t>Psikologi</a:t>
            </a:r>
            <a:r>
              <a:rPr lang="en-US" dirty="0" smtClean="0"/>
              <a:t> </a:t>
            </a:r>
            <a:r>
              <a:rPr lang="en-US" dirty="0" err="1" smtClean="0"/>
              <a:t>Pusat</a:t>
            </a:r>
            <a:r>
              <a:rPr lang="en-US" dirty="0" smtClean="0"/>
              <a:t> </a:t>
            </a:r>
            <a:r>
              <a:rPr lang="en-US" dirty="0" err="1" smtClean="0"/>
              <a:t>dan</a:t>
            </a:r>
            <a:r>
              <a:rPr lang="en-US" dirty="0" smtClean="0"/>
              <a:t> </a:t>
            </a:r>
            <a:r>
              <a:rPr lang="en-US" dirty="0" err="1" smtClean="0"/>
              <a:t>anggota</a:t>
            </a:r>
            <a:r>
              <a:rPr lang="en-US" dirty="0" smtClean="0"/>
              <a:t> </a:t>
            </a:r>
            <a:r>
              <a:rPr lang="en-US" dirty="0" err="1" smtClean="0"/>
              <a:t>Majelis</a:t>
            </a:r>
            <a:r>
              <a:rPr lang="en-US" dirty="0" smtClean="0"/>
              <a:t> </a:t>
            </a:r>
            <a:r>
              <a:rPr lang="id-ID" dirty="0" smtClean="0"/>
              <a:t>Psikologi</a:t>
            </a:r>
            <a:r>
              <a:rPr lang="en-US" dirty="0" smtClean="0"/>
              <a:t> Wilayah. </a:t>
            </a:r>
          </a:p>
          <a:p>
            <a:r>
              <a:rPr lang="en-US" dirty="0" smtClean="0"/>
              <a:t>(2) </a:t>
            </a:r>
            <a:r>
              <a:rPr lang="en-US" dirty="0" err="1" smtClean="0"/>
              <a:t>Anggota</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r>
              <a:rPr lang="en-US" dirty="0" err="1" smtClean="0"/>
              <a:t>dipilih</a:t>
            </a:r>
            <a:r>
              <a:rPr lang="en-US" dirty="0" smtClean="0"/>
              <a:t> </a:t>
            </a:r>
            <a:r>
              <a:rPr lang="id-ID" dirty="0" smtClean="0"/>
              <a:t>dalam</a:t>
            </a:r>
            <a:r>
              <a:rPr lang="en-US" dirty="0" smtClean="0"/>
              <a:t> </a:t>
            </a:r>
            <a:r>
              <a:rPr lang="en-US" dirty="0" err="1" smtClean="0"/>
              <a:t>Kongres</a:t>
            </a:r>
            <a:r>
              <a:rPr lang="en-US" dirty="0" smtClean="0"/>
              <a:t> </a:t>
            </a:r>
            <a:r>
              <a:rPr lang="en-US" dirty="0" err="1" smtClean="0"/>
              <a:t>oleh</a:t>
            </a:r>
            <a:r>
              <a:rPr lang="en-US" dirty="0" smtClean="0"/>
              <a:t> </a:t>
            </a:r>
            <a:r>
              <a:rPr lang="en-US" dirty="0" err="1" smtClean="0"/>
              <a:t>peserta</a:t>
            </a:r>
            <a:r>
              <a:rPr lang="en-US" dirty="0" smtClean="0"/>
              <a:t> </a:t>
            </a:r>
            <a:r>
              <a:rPr lang="en-US" dirty="0" err="1" smtClean="0"/>
              <a:t>Kongres</a:t>
            </a:r>
            <a:r>
              <a:rPr lang="en-US" dirty="0" smtClean="0"/>
              <a:t> </a:t>
            </a:r>
            <a:r>
              <a:rPr lang="en-US" dirty="0" err="1" smtClean="0"/>
              <a:t>dan</a:t>
            </a:r>
            <a:r>
              <a:rPr lang="en-US" dirty="0" smtClean="0"/>
              <a:t> </a:t>
            </a:r>
            <a:r>
              <a:rPr lang="id-ID" dirty="0" smtClean="0"/>
              <a:t>anggota</a:t>
            </a:r>
            <a:r>
              <a:rPr lang="en-US" dirty="0" smtClean="0"/>
              <a:t> </a:t>
            </a:r>
            <a:r>
              <a:rPr lang="en-US" dirty="0" err="1" smtClean="0"/>
              <a:t>Majelis</a:t>
            </a:r>
            <a:r>
              <a:rPr lang="en-US" dirty="0" smtClean="0"/>
              <a:t> </a:t>
            </a:r>
            <a:r>
              <a:rPr lang="en-US" dirty="0" err="1" smtClean="0"/>
              <a:t>Psikologi</a:t>
            </a:r>
            <a:r>
              <a:rPr lang="en-US" dirty="0" smtClean="0"/>
              <a:t> Wilayah </a:t>
            </a:r>
            <a:r>
              <a:rPr lang="en-US" dirty="0" err="1" smtClean="0"/>
              <a:t>dipilih</a:t>
            </a:r>
            <a:r>
              <a:rPr lang="en-US" dirty="0" smtClean="0"/>
              <a:t> </a:t>
            </a:r>
            <a:r>
              <a:rPr lang="id-ID" dirty="0" smtClean="0"/>
              <a:t>dalam</a:t>
            </a:r>
            <a:r>
              <a:rPr lang="en-US" dirty="0" smtClean="0"/>
              <a:t> </a:t>
            </a:r>
            <a:r>
              <a:rPr lang="en-US" dirty="0" err="1" smtClean="0"/>
              <a:t>Musyawarah</a:t>
            </a:r>
            <a:r>
              <a:rPr lang="en-US" dirty="0" smtClean="0"/>
              <a:t> Wilayah </a:t>
            </a:r>
            <a:r>
              <a:rPr lang="en-US" dirty="0" err="1" smtClean="0"/>
              <a:t>oleh</a:t>
            </a:r>
            <a:r>
              <a:rPr lang="en-US" dirty="0" smtClean="0"/>
              <a:t> </a:t>
            </a:r>
            <a:r>
              <a:rPr lang="en-US" dirty="0" err="1" smtClean="0"/>
              <a:t>peserta</a:t>
            </a:r>
            <a:r>
              <a:rPr lang="en-US" dirty="0" smtClean="0"/>
              <a:t> </a:t>
            </a:r>
            <a:r>
              <a:rPr lang="id-ID" dirty="0" smtClean="0"/>
              <a:t>Musyawarah</a:t>
            </a:r>
            <a:r>
              <a:rPr lang="en-US" dirty="0" smtClean="0"/>
              <a:t> Wilayah. </a:t>
            </a:r>
          </a:p>
          <a:p>
            <a:r>
              <a:rPr lang="en-US" dirty="0" smtClean="0"/>
              <a:t>(3) </a:t>
            </a:r>
            <a:r>
              <a:rPr lang="en-US" dirty="0" err="1" smtClean="0"/>
              <a:t>Anggota</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berhenti</a:t>
            </a:r>
            <a:r>
              <a:rPr lang="en-US" dirty="0" smtClean="0"/>
              <a:t> </a:t>
            </a:r>
            <a:r>
              <a:rPr lang="en-US" dirty="0" err="1" smtClean="0"/>
              <a:t>karena</a:t>
            </a:r>
            <a:r>
              <a:rPr lang="en-US" dirty="0" smtClean="0"/>
              <a:t> : </a:t>
            </a:r>
          </a:p>
          <a:p>
            <a:r>
              <a:rPr lang="en-US" dirty="0" smtClean="0"/>
              <a:t>a. </a:t>
            </a:r>
            <a:r>
              <a:rPr lang="en-US" dirty="0" err="1" smtClean="0"/>
              <a:t>meninggal</a:t>
            </a:r>
            <a:r>
              <a:rPr lang="en-US" dirty="0" smtClean="0"/>
              <a:t> </a:t>
            </a:r>
            <a:r>
              <a:rPr lang="en-US" dirty="0" err="1" smtClean="0"/>
              <a:t>dunia</a:t>
            </a:r>
            <a:r>
              <a:rPr lang="en-US" dirty="0" smtClean="0"/>
              <a:t>. </a:t>
            </a:r>
          </a:p>
          <a:p>
            <a:r>
              <a:rPr lang="en-US" dirty="0" smtClean="0"/>
              <a:t>b. </a:t>
            </a:r>
            <a:r>
              <a:rPr lang="en-US" dirty="0" err="1" smtClean="0"/>
              <a:t>mengundurkan</a:t>
            </a:r>
            <a:r>
              <a:rPr lang="en-US" dirty="0" smtClean="0"/>
              <a:t> </a:t>
            </a:r>
            <a:r>
              <a:rPr lang="en-US" dirty="0" err="1" smtClean="0"/>
              <a:t>diri</a:t>
            </a:r>
            <a:r>
              <a:rPr lang="en-US" dirty="0" smtClean="0"/>
              <a:t> </a:t>
            </a:r>
            <a:r>
              <a:rPr lang="en-US" dirty="0" err="1" smtClean="0"/>
              <a:t>atas</a:t>
            </a:r>
            <a:r>
              <a:rPr lang="en-US" dirty="0" smtClean="0"/>
              <a:t> </a:t>
            </a:r>
            <a:r>
              <a:rPr lang="en-US" dirty="0" err="1" smtClean="0"/>
              <a:t>permintaan</a:t>
            </a:r>
            <a:r>
              <a:rPr lang="en-US" dirty="0" smtClean="0"/>
              <a:t> </a:t>
            </a:r>
            <a:r>
              <a:rPr lang="id-ID" dirty="0" smtClean="0"/>
              <a:t>sendiri</a:t>
            </a:r>
            <a:r>
              <a:rPr lang="en-US" dirty="0" smtClean="0"/>
              <a:t>.  </a:t>
            </a:r>
          </a:p>
          <a:p>
            <a:r>
              <a:rPr lang="en-US" dirty="0" smtClean="0"/>
              <a:t>c. </a:t>
            </a:r>
            <a:r>
              <a:rPr lang="en-US" dirty="0" err="1" smtClean="0"/>
              <a:t>tidak</a:t>
            </a:r>
            <a:r>
              <a:rPr lang="en-US" dirty="0" smtClean="0"/>
              <a:t> </a:t>
            </a:r>
            <a:r>
              <a:rPr lang="en-US" dirty="0" err="1" smtClean="0"/>
              <a:t>dapat</a:t>
            </a:r>
            <a:r>
              <a:rPr lang="en-US" dirty="0" smtClean="0"/>
              <a:t> </a:t>
            </a:r>
            <a:r>
              <a:rPr lang="en-US" dirty="0" err="1" smtClean="0"/>
              <a:t>aktif</a:t>
            </a:r>
            <a:r>
              <a:rPr lang="en-US" dirty="0" smtClean="0"/>
              <a:t> </a:t>
            </a:r>
            <a:r>
              <a:rPr lang="en-US" dirty="0" err="1" smtClean="0"/>
              <a:t>sebagai</a:t>
            </a:r>
            <a:r>
              <a:rPr lang="en-US" dirty="0" smtClean="0"/>
              <a:t> </a:t>
            </a:r>
            <a:r>
              <a:rPr lang="en-US" dirty="0" err="1" smtClean="0"/>
              <a:t>anggota</a:t>
            </a:r>
            <a:r>
              <a:rPr lang="en-US" dirty="0" smtClean="0"/>
              <a:t> </a:t>
            </a:r>
            <a:r>
              <a:rPr lang="en-US" dirty="0" err="1" smtClean="0"/>
              <a:t>karena</a:t>
            </a:r>
            <a:r>
              <a:rPr lang="en-US" dirty="0" smtClean="0"/>
              <a:t> </a:t>
            </a:r>
            <a:r>
              <a:rPr lang="id-ID" dirty="0" smtClean="0"/>
              <a:t>alasan</a:t>
            </a:r>
            <a:r>
              <a:rPr lang="en-US" dirty="0" smtClean="0"/>
              <a:t> </a:t>
            </a:r>
            <a:r>
              <a:rPr lang="en-US" dirty="0" err="1" smtClean="0"/>
              <a:t>fisik</a:t>
            </a:r>
            <a:r>
              <a:rPr lang="en-US" dirty="0" smtClean="0"/>
              <a:t> </a:t>
            </a:r>
            <a:r>
              <a:rPr lang="en-US" dirty="0" err="1" smtClean="0"/>
              <a:t>maupun</a:t>
            </a:r>
            <a:r>
              <a:rPr lang="en-US" dirty="0" smtClean="0"/>
              <a:t> mental. </a:t>
            </a:r>
          </a:p>
          <a:p>
            <a:r>
              <a:rPr lang="en-US" dirty="0" smtClean="0"/>
              <a:t>(4) </a:t>
            </a:r>
            <a:r>
              <a:rPr lang="en-US" dirty="0" err="1" smtClean="0"/>
              <a:t>Dalam</a:t>
            </a:r>
            <a:r>
              <a:rPr lang="en-US" dirty="0" smtClean="0"/>
              <a:t> </a:t>
            </a:r>
            <a:r>
              <a:rPr lang="en-US" dirty="0" err="1" smtClean="0"/>
              <a:t>hal</a:t>
            </a:r>
            <a:r>
              <a:rPr lang="en-US" dirty="0" smtClean="0"/>
              <a:t> </a:t>
            </a:r>
            <a:r>
              <a:rPr lang="en-US" dirty="0" err="1" smtClean="0"/>
              <a:t>anggota</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berhenti</a:t>
            </a:r>
            <a:r>
              <a:rPr lang="en-US" dirty="0" smtClean="0"/>
              <a:t>, </a:t>
            </a:r>
            <a:r>
              <a:rPr lang="id-ID" dirty="0" smtClean="0"/>
              <a:t>keanggotaannya</a:t>
            </a:r>
            <a:r>
              <a:rPr lang="en-US" dirty="0" smtClean="0"/>
              <a:t> </a:t>
            </a:r>
            <a:r>
              <a:rPr lang="en-US" dirty="0" err="1" smtClean="0"/>
              <a:t>tidak</a:t>
            </a:r>
            <a:r>
              <a:rPr lang="en-US" dirty="0" smtClean="0"/>
              <a:t> </a:t>
            </a:r>
            <a:r>
              <a:rPr lang="en-US" dirty="0" err="1" smtClean="0"/>
              <a:t>dapat</a:t>
            </a:r>
            <a:r>
              <a:rPr lang="en-US" dirty="0" smtClean="0"/>
              <a:t> </a:t>
            </a:r>
            <a:r>
              <a:rPr lang="en-US" dirty="0" err="1" smtClean="0"/>
              <a:t>diganti</a:t>
            </a:r>
            <a:r>
              <a:rPr lang="en-US" dirty="0" smtClean="0"/>
              <a:t> </a:t>
            </a:r>
            <a:r>
              <a:rPr lang="en-US" dirty="0" err="1" smtClean="0"/>
              <a:t>sampai</a:t>
            </a:r>
            <a:r>
              <a:rPr lang="en-US" dirty="0" smtClean="0"/>
              <a:t> </a:t>
            </a:r>
            <a:r>
              <a:rPr lang="en-US" dirty="0" err="1" smtClean="0"/>
              <a:t>Kongres</a:t>
            </a:r>
            <a:r>
              <a:rPr lang="en-US" dirty="0" smtClean="0"/>
              <a:t>/</a:t>
            </a:r>
            <a:r>
              <a:rPr lang="en-US" dirty="0" err="1" smtClean="0"/>
              <a:t>Musyawarah</a:t>
            </a:r>
            <a:r>
              <a:rPr lang="en-US" dirty="0" smtClean="0"/>
              <a:t> Wilayah </a:t>
            </a:r>
            <a:r>
              <a:rPr lang="en-US" dirty="0" err="1" smtClean="0"/>
              <a:t>berikutnya</a:t>
            </a:r>
            <a:r>
              <a:rPr lang="en-US" dirty="0"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id-ID" dirty="0" smtClean="0"/>
              <a:t>Pada </a:t>
            </a:r>
            <a:r>
              <a:rPr lang="en-US" dirty="0" err="1" smtClean="0"/>
              <a:t>Pasal</a:t>
            </a:r>
            <a:r>
              <a:rPr lang="en-US" dirty="0" smtClean="0"/>
              <a:t> 36 </a:t>
            </a:r>
            <a:r>
              <a:rPr lang="id-ID" dirty="0" smtClean="0"/>
              <a:t>berisi tentang Persyaratan majelis psikologi sebagai berikut:</a:t>
            </a:r>
            <a:endParaRPr lang="en-US" dirty="0" smtClean="0"/>
          </a:p>
          <a:p>
            <a:r>
              <a:rPr lang="en-US" dirty="0" smtClean="0"/>
              <a:t>(1) </a:t>
            </a:r>
            <a:r>
              <a:rPr lang="en-US" dirty="0" err="1" smtClean="0"/>
              <a:t>Anggota</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paling se</a:t>
            </a:r>
            <a:r>
              <a:rPr lang="id-ID" dirty="0" smtClean="0"/>
              <a:t>dikit</a:t>
            </a:r>
            <a:r>
              <a:rPr lang="en-US" dirty="0" smtClean="0"/>
              <a:t> 7 (</a:t>
            </a:r>
            <a:r>
              <a:rPr lang="en-US" dirty="0" err="1" smtClean="0"/>
              <a:t>tujuh</a:t>
            </a:r>
            <a:r>
              <a:rPr lang="en-US" dirty="0" smtClean="0"/>
              <a:t>) </a:t>
            </a:r>
            <a:r>
              <a:rPr lang="en-US" dirty="0" err="1" smtClean="0"/>
              <a:t>orang</a:t>
            </a:r>
            <a:r>
              <a:rPr lang="en-US" dirty="0" smtClean="0"/>
              <a:t> </a:t>
            </a:r>
            <a:r>
              <a:rPr lang="en-US" dirty="0" err="1" smtClean="0"/>
              <a:t>dan</a:t>
            </a:r>
            <a:r>
              <a:rPr lang="en-US" dirty="0" smtClean="0"/>
              <a:t> paling </a:t>
            </a:r>
            <a:r>
              <a:rPr lang="en-US" dirty="0" err="1" smtClean="0"/>
              <a:t>banyak</a:t>
            </a:r>
            <a:r>
              <a:rPr lang="en-US" dirty="0" smtClean="0"/>
              <a:t> 9 (</a:t>
            </a:r>
            <a:r>
              <a:rPr lang="en-US" dirty="0" err="1" smtClean="0"/>
              <a:t>sembilan</a:t>
            </a:r>
            <a:r>
              <a:rPr lang="en-US" dirty="0" smtClean="0"/>
              <a:t>) </a:t>
            </a:r>
            <a:r>
              <a:rPr lang="en-US" dirty="0" err="1" smtClean="0"/>
              <a:t>orang</a:t>
            </a:r>
            <a:r>
              <a:rPr lang="en-US" dirty="0" smtClean="0"/>
              <a:t>.  </a:t>
            </a:r>
          </a:p>
          <a:p>
            <a:r>
              <a:rPr lang="en-US" dirty="0" smtClean="0"/>
              <a:t>(2) </a:t>
            </a:r>
            <a:r>
              <a:rPr lang="en-US" dirty="0" err="1" smtClean="0"/>
              <a:t>Ketua</a:t>
            </a:r>
            <a:r>
              <a:rPr lang="en-US" dirty="0" smtClean="0"/>
              <a:t> </a:t>
            </a:r>
            <a:r>
              <a:rPr lang="en-US" dirty="0" err="1" smtClean="0"/>
              <a:t>dan</a:t>
            </a:r>
            <a:r>
              <a:rPr lang="en-US" dirty="0" smtClean="0"/>
              <a:t> </a:t>
            </a:r>
            <a:r>
              <a:rPr lang="en-US" dirty="0" err="1" smtClean="0"/>
              <a:t>Sekretaris</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r>
              <a:rPr lang="id-ID" dirty="0" smtClean="0"/>
              <a:t>dipilih</a:t>
            </a:r>
            <a:r>
              <a:rPr lang="en-US" dirty="0" smtClean="0"/>
              <a:t> </a:t>
            </a:r>
            <a:r>
              <a:rPr lang="en-US" dirty="0" err="1" smtClean="0"/>
              <a:t>oleh</a:t>
            </a:r>
            <a:r>
              <a:rPr lang="en-US" dirty="0" smtClean="0"/>
              <a:t> </a:t>
            </a:r>
            <a:r>
              <a:rPr lang="en-US" dirty="0" err="1" smtClean="0"/>
              <a:t>Rapat</a:t>
            </a:r>
            <a:r>
              <a:rPr lang="en-US" dirty="0" smtClean="0"/>
              <a:t> </a:t>
            </a:r>
            <a:r>
              <a:rPr lang="en-US" dirty="0" err="1" smtClean="0"/>
              <a:t>Pleno</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p>
          <a:p>
            <a:r>
              <a:rPr lang="en-US" dirty="0" smtClean="0"/>
              <a:t>(3) Tata </a:t>
            </a:r>
            <a:r>
              <a:rPr lang="en-US" dirty="0" err="1" smtClean="0"/>
              <a:t>laksana</a:t>
            </a:r>
            <a:r>
              <a:rPr lang="en-US" dirty="0" smtClean="0"/>
              <a:t> </a:t>
            </a:r>
            <a:r>
              <a:rPr lang="en-US" dirty="0" err="1" smtClean="0"/>
              <a:t>kegiatan</a:t>
            </a:r>
            <a:r>
              <a:rPr lang="en-US" dirty="0" smtClean="0"/>
              <a:t> </a:t>
            </a:r>
            <a:r>
              <a:rPr lang="en-US" dirty="0" err="1" smtClean="0"/>
              <a:t>Majelis</a:t>
            </a:r>
            <a:r>
              <a:rPr lang="en-US" dirty="0" smtClean="0"/>
              <a:t> </a:t>
            </a:r>
            <a:r>
              <a:rPr lang="en-US" dirty="0" err="1" smtClean="0"/>
              <a:t>Pusat</a:t>
            </a:r>
            <a:r>
              <a:rPr lang="en-US" dirty="0" smtClean="0"/>
              <a:t> </a:t>
            </a:r>
            <a:r>
              <a:rPr lang="en-US" dirty="0" err="1" smtClean="0"/>
              <a:t>ditetap</a:t>
            </a:r>
            <a:r>
              <a:rPr lang="id-ID" dirty="0" smtClean="0"/>
              <a:t>kan</a:t>
            </a:r>
            <a:r>
              <a:rPr lang="en-US" dirty="0" smtClean="0"/>
              <a:t> </a:t>
            </a:r>
            <a:r>
              <a:rPr lang="en-US" dirty="0" err="1" smtClean="0"/>
              <a:t>dalam</a:t>
            </a:r>
            <a:r>
              <a:rPr lang="en-US" dirty="0" smtClean="0"/>
              <a:t> </a:t>
            </a:r>
            <a:r>
              <a:rPr lang="en-US" dirty="0" err="1" smtClean="0"/>
              <a:t>Rapat</a:t>
            </a:r>
            <a:r>
              <a:rPr lang="en-US" dirty="0" smtClean="0"/>
              <a:t> </a:t>
            </a:r>
            <a:r>
              <a:rPr lang="en-US" dirty="0" err="1" smtClean="0"/>
              <a:t>Pleno</a:t>
            </a:r>
            <a:r>
              <a:rPr lang="en-US" dirty="0" smtClean="0"/>
              <a:t> </a:t>
            </a:r>
            <a:r>
              <a:rPr lang="en-US" dirty="0" err="1" smtClean="0"/>
              <a:t>Majelis</a:t>
            </a:r>
            <a:r>
              <a:rPr lang="en-US" dirty="0" smtClean="0"/>
              <a:t> </a:t>
            </a:r>
            <a:r>
              <a:rPr lang="en-US" dirty="0" err="1" smtClean="0"/>
              <a:t>Pusat</a:t>
            </a:r>
            <a:r>
              <a:rPr lang="en-US" dirty="0" smtClean="0"/>
              <a:t>. </a:t>
            </a:r>
          </a:p>
          <a:p>
            <a:r>
              <a:rPr lang="en-US" dirty="0" smtClean="0"/>
              <a:t>(4) </a:t>
            </a:r>
            <a:r>
              <a:rPr lang="en-US" dirty="0" err="1" smtClean="0"/>
              <a:t>Apabila</a:t>
            </a:r>
            <a:r>
              <a:rPr lang="en-US" dirty="0" smtClean="0"/>
              <a:t> </a:t>
            </a:r>
            <a:r>
              <a:rPr lang="en-US" dirty="0" err="1" smtClean="0"/>
              <a:t>anggota</a:t>
            </a:r>
            <a:r>
              <a:rPr lang="en-US" dirty="0" smtClean="0"/>
              <a:t> </a:t>
            </a:r>
            <a:r>
              <a:rPr lang="en-US" dirty="0" err="1" smtClean="0"/>
              <a:t>Majelis</a:t>
            </a:r>
            <a:r>
              <a:rPr lang="en-US" dirty="0" smtClean="0"/>
              <a:t> </a:t>
            </a:r>
            <a:r>
              <a:rPr lang="en-US" dirty="0" err="1" smtClean="0"/>
              <a:t>Pusat</a:t>
            </a:r>
            <a:r>
              <a:rPr lang="en-US" dirty="0" smtClean="0"/>
              <a:t> </a:t>
            </a:r>
            <a:r>
              <a:rPr lang="en-US" dirty="0" err="1" smtClean="0"/>
              <a:t>dalam</a:t>
            </a:r>
            <a:r>
              <a:rPr lang="en-US" dirty="0" smtClean="0"/>
              <a:t> </a:t>
            </a:r>
            <a:r>
              <a:rPr lang="en-US" dirty="0" err="1" smtClean="0"/>
              <a:t>tinda</a:t>
            </a:r>
            <a:r>
              <a:rPr lang="id-ID" dirty="0" smtClean="0"/>
              <a:t>kannya</a:t>
            </a:r>
            <a:r>
              <a:rPr lang="en-US" dirty="0" smtClean="0"/>
              <a:t> </a:t>
            </a:r>
            <a:r>
              <a:rPr lang="en-US" dirty="0" err="1" smtClean="0"/>
              <a:t>merugikan</a:t>
            </a:r>
            <a:r>
              <a:rPr lang="en-US" dirty="0" smtClean="0"/>
              <a:t> </a:t>
            </a:r>
            <a:r>
              <a:rPr lang="en-US" dirty="0" err="1" smtClean="0"/>
              <a:t>profesi</a:t>
            </a:r>
            <a:r>
              <a:rPr lang="en-US" dirty="0" smtClean="0"/>
              <a:t> </a:t>
            </a:r>
            <a:r>
              <a:rPr lang="en-US" dirty="0" err="1" smtClean="0"/>
              <a:t>Psikologi</a:t>
            </a:r>
            <a:r>
              <a:rPr lang="en-US" dirty="0" smtClean="0"/>
              <a:t>, </a:t>
            </a:r>
            <a:r>
              <a:rPr lang="en-US" dirty="0" err="1" smtClean="0"/>
              <a:t>maka</a:t>
            </a:r>
            <a:r>
              <a:rPr lang="en-US" dirty="0" smtClean="0"/>
              <a:t> </a:t>
            </a:r>
            <a:r>
              <a:rPr lang="id-ID" dirty="0" smtClean="0"/>
              <a:t>penyelesaiannya</a:t>
            </a:r>
            <a:r>
              <a:rPr lang="en-US" dirty="0" smtClean="0"/>
              <a:t> </a:t>
            </a:r>
            <a:r>
              <a:rPr lang="en-US" dirty="0" err="1" smtClean="0"/>
              <a:t>ditentukan</a:t>
            </a:r>
            <a:r>
              <a:rPr lang="en-US" dirty="0" smtClean="0"/>
              <a:t> </a:t>
            </a:r>
            <a:r>
              <a:rPr lang="en-US" dirty="0" err="1" smtClean="0"/>
              <a:t>oleh</a:t>
            </a:r>
            <a:r>
              <a:rPr lang="en-US" dirty="0" smtClean="0"/>
              <a:t> </a:t>
            </a:r>
            <a:r>
              <a:rPr lang="en-US" dirty="0" err="1" smtClean="0"/>
              <a:t>anggota</a:t>
            </a:r>
            <a:r>
              <a:rPr lang="en-US" dirty="0" smtClean="0"/>
              <a:t> </a:t>
            </a:r>
            <a:r>
              <a:rPr lang="id-ID" dirty="0" smtClean="0"/>
              <a:t>Majelis</a:t>
            </a:r>
            <a:r>
              <a:rPr lang="en-US" dirty="0" smtClean="0"/>
              <a:t> yang lain. </a:t>
            </a:r>
          </a:p>
          <a:p>
            <a:r>
              <a:rPr lang="en-US" dirty="0" smtClean="0"/>
              <a:t>(5) </a:t>
            </a:r>
            <a:r>
              <a:rPr lang="en-US" dirty="0" err="1" smtClean="0"/>
              <a:t>Dalam</a:t>
            </a:r>
            <a:r>
              <a:rPr lang="en-US" dirty="0" smtClean="0"/>
              <a:t> </a:t>
            </a:r>
            <a:r>
              <a:rPr lang="en-US" dirty="0" err="1" smtClean="0"/>
              <a:t>hal</a:t>
            </a:r>
            <a:r>
              <a:rPr lang="en-US" dirty="0" smtClean="0"/>
              <a:t> </a:t>
            </a:r>
            <a:r>
              <a:rPr lang="en-US" dirty="0" err="1" smtClean="0"/>
              <a:t>tindakan</a:t>
            </a:r>
            <a:r>
              <a:rPr lang="en-US" dirty="0" smtClean="0"/>
              <a:t> yang </a:t>
            </a:r>
            <a:r>
              <a:rPr lang="en-US" dirty="0" err="1" smtClean="0"/>
              <a:t>dilakukan</a:t>
            </a:r>
            <a:r>
              <a:rPr lang="en-US" dirty="0" smtClean="0"/>
              <a:t> </a:t>
            </a:r>
            <a:r>
              <a:rPr lang="en-US" dirty="0" err="1" smtClean="0"/>
              <a:t>cukup</a:t>
            </a:r>
            <a:r>
              <a:rPr lang="en-US" dirty="0" smtClean="0"/>
              <a:t> </a:t>
            </a:r>
            <a:r>
              <a:rPr lang="id-ID" dirty="0" smtClean="0"/>
              <a:t>berat</a:t>
            </a:r>
            <a:r>
              <a:rPr lang="en-US" dirty="0" smtClean="0"/>
              <a:t> </a:t>
            </a:r>
            <a:r>
              <a:rPr lang="en-US" dirty="0" err="1" smtClean="0"/>
              <a:t>maka</a:t>
            </a:r>
            <a:r>
              <a:rPr lang="en-US" dirty="0" smtClean="0"/>
              <a:t> </a:t>
            </a:r>
            <a:r>
              <a:rPr lang="en-US" dirty="0" err="1" smtClean="0"/>
              <a:t>kepada</a:t>
            </a:r>
            <a:r>
              <a:rPr lang="en-US" dirty="0" smtClean="0"/>
              <a:t> yang </a:t>
            </a:r>
            <a:r>
              <a:rPr lang="en-US" dirty="0" err="1" smtClean="0"/>
              <a:t>bersangkutan</a:t>
            </a:r>
            <a:r>
              <a:rPr lang="en-US" dirty="0" smtClean="0"/>
              <a:t> </a:t>
            </a:r>
            <a:r>
              <a:rPr lang="en-US" dirty="0" err="1" smtClean="0"/>
              <a:t>di</a:t>
            </a:r>
            <a:r>
              <a:rPr lang="id-ID" dirty="0" smtClean="0"/>
              <a:t>minta</a:t>
            </a:r>
            <a:r>
              <a:rPr lang="en-US" dirty="0" smtClean="0"/>
              <a:t> </a:t>
            </a:r>
            <a:r>
              <a:rPr lang="en-US" dirty="0" err="1" smtClean="0"/>
              <a:t>untuk</a:t>
            </a:r>
            <a:r>
              <a:rPr lang="en-US" dirty="0" smtClean="0"/>
              <a:t> </a:t>
            </a:r>
            <a:r>
              <a:rPr lang="en-US" dirty="0" err="1" smtClean="0"/>
              <a:t>mengundurkan</a:t>
            </a:r>
            <a:r>
              <a:rPr lang="en-US" dirty="0" smtClean="0"/>
              <a:t> </a:t>
            </a:r>
            <a:r>
              <a:rPr lang="en-US" dirty="0" err="1" smtClean="0"/>
              <a:t>diri</a:t>
            </a:r>
            <a:r>
              <a:rPr lang="en-US" dirty="0" smtClean="0"/>
              <a:t>. </a:t>
            </a:r>
          </a:p>
          <a:p>
            <a:r>
              <a:rPr lang="en-US" dirty="0" smtClean="0"/>
              <a:t>(6) </a:t>
            </a:r>
            <a:r>
              <a:rPr lang="en-US" dirty="0" err="1" smtClean="0"/>
              <a:t>Dalam</a:t>
            </a:r>
            <a:r>
              <a:rPr lang="en-US" dirty="0" smtClean="0"/>
              <a:t> </a:t>
            </a:r>
            <a:r>
              <a:rPr lang="en-US" dirty="0" err="1" smtClean="0"/>
              <a:t>melaksanakan</a:t>
            </a:r>
            <a:r>
              <a:rPr lang="en-US" dirty="0" smtClean="0"/>
              <a:t> </a:t>
            </a:r>
            <a:r>
              <a:rPr lang="en-US" dirty="0" err="1" smtClean="0"/>
              <a:t>tugasnya</a:t>
            </a:r>
            <a:r>
              <a:rPr lang="en-US" dirty="0" smtClean="0"/>
              <a:t>, </a:t>
            </a:r>
            <a:r>
              <a:rPr lang="en-US" dirty="0" err="1" smtClean="0"/>
              <a:t>Majelis</a:t>
            </a:r>
            <a:r>
              <a:rPr lang="en-US" dirty="0" smtClean="0"/>
              <a:t> Psi</a:t>
            </a:r>
            <a:r>
              <a:rPr lang="id-ID" dirty="0" smtClean="0"/>
              <a:t>kologi</a:t>
            </a:r>
            <a:r>
              <a:rPr lang="en-US" dirty="0" smtClean="0"/>
              <a:t> </a:t>
            </a:r>
            <a:r>
              <a:rPr lang="en-US" dirty="0" err="1" smtClean="0"/>
              <a:t>Pusat</a:t>
            </a:r>
            <a:r>
              <a:rPr lang="en-US" dirty="0" smtClean="0"/>
              <a:t> </a:t>
            </a:r>
            <a:r>
              <a:rPr lang="en-US" dirty="0" err="1" smtClean="0"/>
              <a:t>didukung</a:t>
            </a:r>
            <a:r>
              <a:rPr lang="en-US" dirty="0" smtClean="0"/>
              <a:t> </a:t>
            </a:r>
            <a:r>
              <a:rPr lang="en-US" dirty="0" err="1" smtClean="0"/>
              <a:t>oleh</a:t>
            </a:r>
            <a:r>
              <a:rPr lang="en-US" dirty="0" smtClean="0"/>
              <a:t> </a:t>
            </a:r>
            <a:r>
              <a:rPr lang="en-US" dirty="0" err="1" smtClean="0"/>
              <a:t>Pengurus</a:t>
            </a:r>
            <a:r>
              <a:rPr lang="en-US" dirty="0" smtClean="0"/>
              <a:t> </a:t>
            </a:r>
            <a:r>
              <a:rPr lang="en-US" dirty="0" err="1" smtClean="0"/>
              <a:t>Pusat</a:t>
            </a:r>
            <a:r>
              <a:rPr lang="en-US" dirty="0" smtClean="0"/>
              <a:t>.</a:t>
            </a:r>
          </a:p>
          <a:p>
            <a:r>
              <a:rPr lang="en-US" dirty="0" smtClean="0"/>
              <a:t> </a:t>
            </a:r>
          </a:p>
          <a:p>
            <a:r>
              <a:rPr lang="id-ID" dirty="0" smtClean="0"/>
              <a:t>Pada </a:t>
            </a:r>
            <a:r>
              <a:rPr lang="en-US" dirty="0" err="1" smtClean="0"/>
              <a:t>Pasal</a:t>
            </a:r>
            <a:r>
              <a:rPr lang="en-US" dirty="0" smtClean="0"/>
              <a:t> 37 </a:t>
            </a:r>
            <a:r>
              <a:rPr lang="id-ID" dirty="0" smtClean="0"/>
              <a:t>berisi tentang persyaratan menjadi</a:t>
            </a:r>
            <a:r>
              <a:rPr lang="en-US" dirty="0" smtClean="0"/>
              <a:t> </a:t>
            </a:r>
            <a:r>
              <a:rPr lang="en-US" dirty="0" err="1" smtClean="0"/>
              <a:t>anggota</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r>
              <a:rPr lang="id-ID" dirty="0" smtClean="0"/>
              <a:t>sebagai berikut </a:t>
            </a:r>
            <a:r>
              <a:rPr lang="en-US" dirty="0" smtClean="0"/>
              <a:t>:  </a:t>
            </a:r>
          </a:p>
          <a:p>
            <a:r>
              <a:rPr lang="en-US" dirty="0" smtClean="0"/>
              <a:t>a. </a:t>
            </a:r>
            <a:r>
              <a:rPr lang="en-US" dirty="0" err="1" smtClean="0"/>
              <a:t>dicalonkan</a:t>
            </a:r>
            <a:r>
              <a:rPr lang="en-US" dirty="0" smtClean="0"/>
              <a:t> </a:t>
            </a:r>
            <a:r>
              <a:rPr lang="en-US" dirty="0" err="1" smtClean="0"/>
              <a:t>oleh</a:t>
            </a:r>
            <a:r>
              <a:rPr lang="en-US" dirty="0" smtClean="0"/>
              <a:t> Wilayah. </a:t>
            </a:r>
          </a:p>
          <a:p>
            <a:r>
              <a:rPr lang="en-US" dirty="0" smtClean="0"/>
              <a:t>b. </a:t>
            </a:r>
            <a:r>
              <a:rPr lang="en-US" dirty="0" err="1" smtClean="0"/>
              <a:t>Psikolog</a:t>
            </a:r>
            <a:r>
              <a:rPr lang="en-US" dirty="0" smtClean="0"/>
              <a:t> yang </a:t>
            </a:r>
            <a:r>
              <a:rPr lang="en-US" dirty="0" err="1" smtClean="0"/>
              <a:t>telah</a:t>
            </a:r>
            <a:r>
              <a:rPr lang="en-US" dirty="0" smtClean="0"/>
              <a:t> </a:t>
            </a:r>
            <a:r>
              <a:rPr lang="en-US" dirty="0" err="1" smtClean="0"/>
              <a:t>berpengalaman</a:t>
            </a:r>
            <a:r>
              <a:rPr lang="en-US" dirty="0" smtClean="0"/>
              <a:t> </a:t>
            </a:r>
            <a:r>
              <a:rPr lang="en-US" dirty="0" err="1" smtClean="0"/>
              <a:t>da</a:t>
            </a:r>
            <a:r>
              <a:rPr lang="id-ID" dirty="0" smtClean="0"/>
              <a:t>lam</a:t>
            </a:r>
            <a:r>
              <a:rPr lang="en-US" dirty="0" smtClean="0"/>
              <a:t> </a:t>
            </a:r>
            <a:r>
              <a:rPr lang="en-US" dirty="0" err="1" smtClean="0"/>
              <a:t>bidang</a:t>
            </a:r>
            <a:r>
              <a:rPr lang="en-US" dirty="0" smtClean="0"/>
              <a:t> </a:t>
            </a:r>
            <a:r>
              <a:rPr lang="en-US" dirty="0" err="1" smtClean="0"/>
              <a:t>profesinya</a:t>
            </a:r>
            <a:r>
              <a:rPr lang="en-US" dirty="0" smtClean="0"/>
              <a:t> paling </a:t>
            </a:r>
            <a:r>
              <a:rPr lang="en-US" dirty="0" err="1" smtClean="0"/>
              <a:t>sedikit</a:t>
            </a:r>
            <a:r>
              <a:rPr lang="en-US" dirty="0" smtClean="0"/>
              <a:t> 15 </a:t>
            </a:r>
            <a:r>
              <a:rPr lang="en-US" dirty="0" err="1" smtClean="0"/>
              <a:t>tahun</a:t>
            </a:r>
            <a:r>
              <a:rPr lang="en-US" dirty="0" smtClean="0"/>
              <a:t>. </a:t>
            </a:r>
          </a:p>
          <a:p>
            <a:r>
              <a:rPr lang="en-US" dirty="0" smtClean="0"/>
              <a:t>c. </a:t>
            </a:r>
            <a:r>
              <a:rPr lang="en-US" dirty="0" err="1" smtClean="0"/>
              <a:t>menjadi</a:t>
            </a:r>
            <a:r>
              <a:rPr lang="en-US" dirty="0" smtClean="0"/>
              <a:t> </a:t>
            </a:r>
            <a:r>
              <a:rPr lang="en-US" dirty="0" err="1" smtClean="0"/>
              <a:t>anggota</a:t>
            </a:r>
            <a:r>
              <a:rPr lang="en-US" dirty="0" smtClean="0"/>
              <a:t> </a:t>
            </a:r>
            <a:r>
              <a:rPr lang="en-US" dirty="0" err="1" smtClean="0"/>
              <a:t>Himpsi</a:t>
            </a:r>
            <a:r>
              <a:rPr lang="en-US" dirty="0" smtClean="0"/>
              <a:t> </a:t>
            </a:r>
            <a:r>
              <a:rPr lang="en-US" dirty="0" err="1" smtClean="0"/>
              <a:t>selama</a:t>
            </a:r>
            <a:r>
              <a:rPr lang="en-US" dirty="0" smtClean="0"/>
              <a:t> 15 </a:t>
            </a:r>
            <a:r>
              <a:rPr lang="en-US" dirty="0" err="1" smtClean="0"/>
              <a:t>tahun</a:t>
            </a:r>
            <a:r>
              <a:rPr lang="en-US" dirty="0" smtClean="0"/>
              <a:t>. </a:t>
            </a:r>
          </a:p>
          <a:p>
            <a:r>
              <a:rPr lang="en-US" dirty="0" smtClean="0"/>
              <a:t>d. </a:t>
            </a:r>
            <a:r>
              <a:rPr lang="en-US" dirty="0" err="1" smtClean="0"/>
              <a:t>pernah</a:t>
            </a:r>
            <a:r>
              <a:rPr lang="en-US" dirty="0" smtClean="0"/>
              <a:t> </a:t>
            </a:r>
            <a:r>
              <a:rPr lang="en-US" dirty="0" err="1" smtClean="0"/>
              <a:t>menjadi</a:t>
            </a:r>
            <a:r>
              <a:rPr lang="en-US" dirty="0" smtClean="0"/>
              <a:t> </a:t>
            </a:r>
            <a:r>
              <a:rPr lang="en-US" dirty="0" err="1" smtClean="0"/>
              <a:t>Pengurus</a:t>
            </a:r>
            <a:r>
              <a:rPr lang="en-US" dirty="0" smtClean="0"/>
              <a:t> </a:t>
            </a:r>
            <a:r>
              <a:rPr lang="en-US" dirty="0" err="1" smtClean="0"/>
              <a:t>Pusat</a:t>
            </a:r>
            <a:r>
              <a:rPr lang="en-US" dirty="0" smtClean="0"/>
              <a:t>/</a:t>
            </a:r>
            <a:r>
              <a:rPr lang="en-US" dirty="0" err="1" smtClean="0"/>
              <a:t>Peng</a:t>
            </a:r>
            <a:r>
              <a:rPr lang="id-ID" dirty="0" smtClean="0"/>
              <a:t>urus</a:t>
            </a:r>
            <a:r>
              <a:rPr lang="en-US" dirty="0" smtClean="0"/>
              <a:t> Wilayah/</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id-ID" dirty="0"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a:t>
            </a:r>
            <a:r>
              <a:rPr lang="id-ID" dirty="0" smtClean="0"/>
              <a:t>sialisasi</a:t>
            </a:r>
            <a:r>
              <a:rPr lang="en-US" dirty="0" smtClean="0"/>
              <a:t> </a:t>
            </a:r>
            <a:r>
              <a:rPr lang="en-US" dirty="0" err="1" smtClean="0"/>
              <a:t>Psikologi</a:t>
            </a:r>
            <a:r>
              <a:rPr lang="en-US" dirty="0" smtClean="0"/>
              <a:t>. </a:t>
            </a:r>
          </a:p>
          <a:p>
            <a:r>
              <a:rPr lang="en-US" dirty="0" smtClean="0"/>
              <a:t>e. </a:t>
            </a:r>
            <a:r>
              <a:rPr lang="en-US" dirty="0" err="1" smtClean="0"/>
              <a:t>tidak</a:t>
            </a:r>
            <a:r>
              <a:rPr lang="en-US" dirty="0" smtClean="0"/>
              <a:t> </a:t>
            </a:r>
            <a:r>
              <a:rPr lang="en-US" dirty="0" err="1" smtClean="0"/>
              <a:t>sedang</a:t>
            </a:r>
            <a:r>
              <a:rPr lang="en-US" dirty="0" smtClean="0"/>
              <a:t> </a:t>
            </a:r>
            <a:r>
              <a:rPr lang="en-US" dirty="0" err="1" smtClean="0"/>
              <a:t>terkena</a:t>
            </a:r>
            <a:r>
              <a:rPr lang="en-US" dirty="0" smtClean="0"/>
              <a:t> </a:t>
            </a:r>
            <a:r>
              <a:rPr lang="en-US" dirty="0" err="1" smtClean="0"/>
              <a:t>sanksi</a:t>
            </a:r>
            <a:r>
              <a:rPr lang="en-US" dirty="0" smtClean="0"/>
              <a:t> </a:t>
            </a:r>
            <a:r>
              <a:rPr lang="en-US" dirty="0" err="1" smtClean="0"/>
              <a:t>organisasi</a:t>
            </a:r>
            <a:r>
              <a:rPr lang="en-US" dirty="0" smtClean="0"/>
              <a:t> </a:t>
            </a:r>
            <a:r>
              <a:rPr lang="id-ID" dirty="0" smtClean="0"/>
              <a:t>Himpsi</a:t>
            </a:r>
            <a:r>
              <a:rPr lang="en-US" dirty="0" smtClean="0"/>
              <a:t>.  </a:t>
            </a:r>
          </a:p>
          <a:p>
            <a:r>
              <a:rPr lang="en-US" dirty="0" smtClean="0"/>
              <a:t>f. </a:t>
            </a:r>
            <a:r>
              <a:rPr lang="en-US" dirty="0" err="1" smtClean="0"/>
              <a:t>tidak</a:t>
            </a:r>
            <a:r>
              <a:rPr lang="en-US" dirty="0" smtClean="0"/>
              <a:t> </a:t>
            </a:r>
            <a:r>
              <a:rPr lang="en-US" dirty="0" err="1" smtClean="0"/>
              <a:t>dijatuhi</a:t>
            </a:r>
            <a:r>
              <a:rPr lang="en-US" dirty="0" smtClean="0"/>
              <a:t> </a:t>
            </a:r>
            <a:r>
              <a:rPr lang="en-US" dirty="0" err="1" smtClean="0"/>
              <a:t>hukuman</a:t>
            </a:r>
            <a:r>
              <a:rPr lang="en-US" dirty="0" smtClean="0"/>
              <a:t> </a:t>
            </a:r>
            <a:r>
              <a:rPr lang="en-US" dirty="0" err="1" smtClean="0"/>
              <a:t>pidana</a:t>
            </a:r>
            <a:r>
              <a:rPr lang="en-US" dirty="0" smtClean="0"/>
              <a:t> </a:t>
            </a:r>
            <a:r>
              <a:rPr lang="en-US" dirty="0" err="1" smtClean="0"/>
              <a:t>berda</a:t>
            </a:r>
            <a:r>
              <a:rPr lang="id-ID" dirty="0" smtClean="0"/>
              <a:t>sarkan</a:t>
            </a:r>
            <a:r>
              <a:rPr lang="en-US" dirty="0" smtClean="0"/>
              <a:t> </a:t>
            </a:r>
            <a:r>
              <a:rPr lang="en-US" dirty="0" err="1" smtClean="0"/>
              <a:t>putusan</a:t>
            </a:r>
            <a:r>
              <a:rPr lang="en-US" dirty="0" smtClean="0"/>
              <a:t> </a:t>
            </a:r>
            <a:r>
              <a:rPr lang="en-US" dirty="0" err="1" smtClean="0"/>
              <a:t>pengadilan</a:t>
            </a:r>
            <a:r>
              <a:rPr lang="en-US" dirty="0" smtClean="0"/>
              <a:t> yang </a:t>
            </a:r>
            <a:r>
              <a:rPr lang="en-US" dirty="0" err="1" smtClean="0"/>
              <a:t>telah</a:t>
            </a:r>
            <a:r>
              <a:rPr lang="en-US" dirty="0" smtClean="0"/>
              <a:t> </a:t>
            </a:r>
            <a:r>
              <a:rPr lang="id-ID" dirty="0" smtClean="0"/>
              <a:t>mendapat</a:t>
            </a:r>
            <a:r>
              <a:rPr lang="en-US" dirty="0" smtClean="0"/>
              <a:t> </a:t>
            </a:r>
            <a:r>
              <a:rPr lang="en-US" dirty="0" err="1" smtClean="0"/>
              <a:t>kekuatan</a:t>
            </a:r>
            <a:r>
              <a:rPr lang="en-US" dirty="0" smtClean="0"/>
              <a:t> </a:t>
            </a:r>
            <a:r>
              <a:rPr lang="en-US" dirty="0" err="1" smtClean="0"/>
              <a:t>hukum</a:t>
            </a:r>
            <a:r>
              <a:rPr lang="en-US" dirty="0" smtClean="0"/>
              <a:t> </a:t>
            </a:r>
            <a:r>
              <a:rPr lang="en-US" dirty="0" err="1" smtClean="0"/>
              <a:t>tetap</a:t>
            </a:r>
            <a:r>
              <a:rPr lang="en-US" dirty="0" smtClean="0"/>
              <a:t>.  </a:t>
            </a:r>
          </a:p>
          <a:p>
            <a:r>
              <a:rPr lang="en-US" dirty="0" smtClean="0"/>
              <a:t>g. </a:t>
            </a:r>
            <a:r>
              <a:rPr lang="en-US" dirty="0" err="1" smtClean="0"/>
              <a:t>memiliki</a:t>
            </a:r>
            <a:r>
              <a:rPr lang="en-US" dirty="0" smtClean="0"/>
              <a:t> </a:t>
            </a:r>
            <a:r>
              <a:rPr lang="en-US" dirty="0" err="1" smtClean="0"/>
              <a:t>integritas</a:t>
            </a:r>
            <a:r>
              <a:rPr lang="en-US" dirty="0" smtClean="0"/>
              <a:t> </a:t>
            </a:r>
            <a:r>
              <a:rPr lang="en-US" dirty="0" err="1" smtClean="0"/>
              <a:t>kepribadian</a:t>
            </a:r>
            <a:r>
              <a:rPr lang="en-US" dirty="0" smtClean="0"/>
              <a:t>. </a:t>
            </a:r>
          </a:p>
          <a:p>
            <a:r>
              <a:rPr lang="en-US" dirty="0" smtClean="0"/>
              <a:t>h. </a:t>
            </a:r>
            <a:r>
              <a:rPr lang="en-US" dirty="0" err="1" smtClean="0"/>
              <a:t>tidak</a:t>
            </a:r>
            <a:r>
              <a:rPr lang="en-US" dirty="0" smtClean="0"/>
              <a:t> </a:t>
            </a:r>
            <a:r>
              <a:rPr lang="en-US" dirty="0" err="1" smtClean="0"/>
              <a:t>sedang</a:t>
            </a:r>
            <a:r>
              <a:rPr lang="en-US" dirty="0" smtClean="0"/>
              <a:t> </a:t>
            </a:r>
            <a:r>
              <a:rPr lang="en-US" dirty="0" err="1" smtClean="0"/>
              <a:t>menjadi</a:t>
            </a:r>
            <a:r>
              <a:rPr lang="en-US" dirty="0" smtClean="0"/>
              <a:t> </a:t>
            </a:r>
            <a:r>
              <a:rPr lang="en-US" dirty="0" err="1" smtClean="0"/>
              <a:t>pengurus</a:t>
            </a:r>
            <a:r>
              <a:rPr lang="en-US" dirty="0" smtClean="0"/>
              <a:t> </a:t>
            </a:r>
            <a:r>
              <a:rPr lang="en-US" dirty="0" err="1" smtClean="0"/>
              <a:t>organi</a:t>
            </a:r>
            <a:r>
              <a:rPr lang="id-ID" dirty="0" smtClean="0"/>
              <a:t>sasi</a:t>
            </a:r>
            <a:r>
              <a:rPr lang="en-US" dirty="0" smtClean="0"/>
              <a:t> </a:t>
            </a:r>
            <a:r>
              <a:rPr lang="en-US" dirty="0" err="1" smtClean="0"/>
              <a:t>politik</a:t>
            </a:r>
            <a:r>
              <a:rPr lang="en-US" dirty="0" smtClean="0"/>
              <a:t>.  </a:t>
            </a:r>
          </a:p>
          <a:p>
            <a:r>
              <a:rPr lang="en-US" dirty="0" err="1" smtClean="0"/>
              <a:t>i</a:t>
            </a:r>
            <a:r>
              <a:rPr lang="en-US" dirty="0" smtClean="0"/>
              <a:t>. </a:t>
            </a:r>
            <a:r>
              <a:rPr lang="en-US" dirty="0" err="1" smtClean="0"/>
              <a:t>menyatakan</a:t>
            </a:r>
            <a:r>
              <a:rPr lang="en-US" dirty="0" smtClean="0"/>
              <a:t> </a:t>
            </a:r>
            <a:r>
              <a:rPr lang="en-US" dirty="0" err="1" smtClean="0"/>
              <a:t>kesediaannya</a:t>
            </a:r>
            <a:r>
              <a:rPr lang="en-US" dirty="0" smtClean="0"/>
              <a:t> </a:t>
            </a:r>
            <a:r>
              <a:rPr lang="en-US" dirty="0" err="1" smtClean="0"/>
              <a:t>untuk</a:t>
            </a:r>
            <a:r>
              <a:rPr lang="en-US" dirty="0" smtClean="0"/>
              <a:t> </a:t>
            </a:r>
            <a:r>
              <a:rPr lang="en-US" dirty="0" err="1" smtClean="0"/>
              <a:t>dipilih</a:t>
            </a:r>
            <a:r>
              <a:rPr lang="en-US" dirty="0" smtClean="0"/>
              <a:t>. </a:t>
            </a:r>
          </a:p>
          <a:p>
            <a:r>
              <a:rPr lang="en-US" dirty="0" smtClean="0"/>
              <a:t>j. </a:t>
            </a:r>
            <a:r>
              <a:rPr lang="en-US" dirty="0" err="1" smtClean="0"/>
              <a:t>tidak</a:t>
            </a:r>
            <a:r>
              <a:rPr lang="en-US" dirty="0" smtClean="0"/>
              <a:t> </a:t>
            </a:r>
            <a:r>
              <a:rPr lang="en-US" dirty="0" err="1" smtClean="0"/>
              <a:t>merangkap</a:t>
            </a:r>
            <a:r>
              <a:rPr lang="en-US" dirty="0" smtClean="0"/>
              <a:t> </a:t>
            </a:r>
            <a:r>
              <a:rPr lang="en-US" dirty="0" err="1" smtClean="0"/>
              <a:t>jabatan</a:t>
            </a:r>
            <a:r>
              <a:rPr lang="en-US" dirty="0" smtClean="0"/>
              <a:t> lain </a:t>
            </a:r>
            <a:r>
              <a:rPr lang="en-US" dirty="0" err="1" smtClean="0"/>
              <a:t>dalam</a:t>
            </a:r>
            <a:r>
              <a:rPr lang="en-US" dirty="0" smtClean="0"/>
              <a:t> </a:t>
            </a:r>
            <a:r>
              <a:rPr lang="en-US" dirty="0" err="1" smtClean="0"/>
              <a:t>ke</a:t>
            </a:r>
            <a:r>
              <a:rPr lang="id-ID" dirty="0" smtClean="0"/>
              <a:t>pengurusan</a:t>
            </a:r>
            <a:r>
              <a:rPr lang="en-US" dirty="0" smtClean="0"/>
              <a:t> </a:t>
            </a:r>
            <a:r>
              <a:rPr lang="en-US" dirty="0" err="1" smtClean="0"/>
              <a:t>organisasi</a:t>
            </a:r>
            <a:r>
              <a:rPr lang="en-US" dirty="0" smtClean="0"/>
              <a:t> </a:t>
            </a:r>
            <a:r>
              <a:rPr lang="en-US" dirty="0" err="1" smtClean="0"/>
              <a:t>Himpsi</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id-ID" dirty="0" smtClean="0"/>
              <a:t>Pada </a:t>
            </a:r>
            <a:r>
              <a:rPr lang="en-US" dirty="0" err="1" smtClean="0"/>
              <a:t>Pasal</a:t>
            </a:r>
            <a:r>
              <a:rPr lang="en-US" dirty="0" smtClean="0"/>
              <a:t> 38 </a:t>
            </a:r>
            <a:r>
              <a:rPr lang="id-ID" dirty="0" smtClean="0"/>
              <a:t>berisi tentang Prosedur</a:t>
            </a:r>
            <a:r>
              <a:rPr lang="en-US" dirty="0" smtClean="0"/>
              <a:t> </a:t>
            </a:r>
            <a:r>
              <a:rPr lang="en-US" dirty="0" err="1" smtClean="0"/>
              <a:t>Pemilihan</a:t>
            </a:r>
            <a:r>
              <a:rPr lang="en-US" dirty="0" smtClean="0"/>
              <a:t> </a:t>
            </a:r>
            <a:r>
              <a:rPr lang="en-US" dirty="0" err="1" smtClean="0"/>
              <a:t>Anggota</a:t>
            </a:r>
            <a:r>
              <a:rPr lang="en-US" dirty="0" smtClean="0"/>
              <a:t> </a:t>
            </a:r>
            <a:r>
              <a:rPr lang="id-ID" dirty="0" smtClean="0"/>
              <a:t>sebagai berikut:</a:t>
            </a:r>
            <a:endParaRPr lang="en-US" dirty="0" smtClean="0"/>
          </a:p>
          <a:p>
            <a:r>
              <a:rPr lang="en-US" dirty="0" smtClean="0"/>
              <a:t>(1) </a:t>
            </a:r>
            <a:r>
              <a:rPr lang="en-US" dirty="0" err="1" smtClean="0"/>
              <a:t>Setiap</a:t>
            </a:r>
            <a:r>
              <a:rPr lang="en-US" dirty="0" smtClean="0"/>
              <a:t> Wilayah yang </a:t>
            </a:r>
            <a:r>
              <a:rPr lang="en-US" dirty="0" err="1" smtClean="0"/>
              <a:t>hadir</a:t>
            </a:r>
            <a:r>
              <a:rPr lang="en-US" dirty="0" smtClean="0"/>
              <a:t> </a:t>
            </a:r>
            <a:r>
              <a:rPr lang="en-US" dirty="0" err="1" smtClean="0"/>
              <a:t>dalam</a:t>
            </a:r>
            <a:r>
              <a:rPr lang="en-US" dirty="0" smtClean="0"/>
              <a:t> </a:t>
            </a:r>
            <a:r>
              <a:rPr lang="en-US" dirty="0" err="1" smtClean="0"/>
              <a:t>Kongres</a:t>
            </a:r>
            <a:r>
              <a:rPr lang="en-US" dirty="0" smtClean="0"/>
              <a:t> </a:t>
            </a:r>
            <a:r>
              <a:rPr lang="id-ID" dirty="0" smtClean="0"/>
              <a:t>dapat</a:t>
            </a:r>
            <a:r>
              <a:rPr lang="en-US" dirty="0" smtClean="0"/>
              <a:t> </a:t>
            </a:r>
            <a:r>
              <a:rPr lang="en-US" dirty="0" err="1" smtClean="0"/>
              <a:t>mengajukan</a:t>
            </a:r>
            <a:r>
              <a:rPr lang="en-US" dirty="0" smtClean="0"/>
              <a:t> </a:t>
            </a:r>
            <a:r>
              <a:rPr lang="en-US" dirty="0" err="1" smtClean="0"/>
              <a:t>sebanyak-banyaknya</a:t>
            </a:r>
            <a:r>
              <a:rPr lang="en-US" dirty="0" smtClean="0"/>
              <a:t> 2 (</a:t>
            </a:r>
            <a:r>
              <a:rPr lang="en-US" dirty="0" err="1" smtClean="0"/>
              <a:t>dua</a:t>
            </a:r>
            <a:r>
              <a:rPr lang="en-US" dirty="0" smtClean="0"/>
              <a:t>) </a:t>
            </a:r>
            <a:r>
              <a:rPr lang="en-US" dirty="0" err="1" smtClean="0"/>
              <a:t>nama</a:t>
            </a:r>
            <a:r>
              <a:rPr lang="en-US" dirty="0" smtClean="0"/>
              <a:t> </a:t>
            </a:r>
            <a:r>
              <a:rPr lang="en-US" dirty="0" err="1" smtClean="0"/>
              <a:t>untuk</a:t>
            </a:r>
            <a:r>
              <a:rPr lang="en-US" dirty="0" smtClean="0"/>
              <a:t> </a:t>
            </a:r>
            <a:r>
              <a:rPr lang="en-US" dirty="0" err="1" smtClean="0"/>
              <a:t>diusulkan</a:t>
            </a:r>
            <a:r>
              <a:rPr lang="en-US" dirty="0" smtClean="0"/>
              <a:t> </a:t>
            </a:r>
            <a:r>
              <a:rPr lang="en-US" dirty="0" err="1" smtClean="0"/>
              <a:t>sebagai</a:t>
            </a:r>
            <a:r>
              <a:rPr lang="en-US" dirty="0" smtClean="0"/>
              <a:t> </a:t>
            </a:r>
            <a:r>
              <a:rPr lang="en-US" dirty="0" err="1" smtClean="0"/>
              <a:t>calon</a:t>
            </a:r>
            <a:r>
              <a:rPr lang="en-US" dirty="0" smtClean="0"/>
              <a:t> </a:t>
            </a:r>
            <a:r>
              <a:rPr lang="id-ID" dirty="0" smtClean="0"/>
              <a:t>anggota</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p>
          <a:p>
            <a:r>
              <a:rPr lang="en-US" dirty="0" smtClean="0"/>
              <a:t>(2) </a:t>
            </a:r>
            <a:r>
              <a:rPr lang="en-US" dirty="0" err="1" smtClean="0"/>
              <a:t>Calon</a:t>
            </a:r>
            <a:r>
              <a:rPr lang="en-US" dirty="0" smtClean="0"/>
              <a:t> </a:t>
            </a:r>
            <a:r>
              <a:rPr lang="en-US" dirty="0" err="1" smtClean="0"/>
              <a:t>anggota</a:t>
            </a:r>
            <a:r>
              <a:rPr lang="en-US" dirty="0" smtClean="0"/>
              <a:t> </a:t>
            </a:r>
            <a:r>
              <a:rPr lang="en-US" dirty="0" err="1" smtClean="0"/>
              <a:t>Majelis</a:t>
            </a:r>
            <a:r>
              <a:rPr lang="en-US" dirty="0" smtClean="0"/>
              <a:t> yang </a:t>
            </a:r>
            <a:r>
              <a:rPr lang="en-US" dirty="0" err="1" smtClean="0"/>
              <a:t>diusulkan</a:t>
            </a:r>
            <a:r>
              <a:rPr lang="en-US" dirty="0" smtClean="0"/>
              <a:t> </a:t>
            </a:r>
            <a:r>
              <a:rPr lang="id-ID" dirty="0" smtClean="0"/>
              <a:t>sebagaimana</a:t>
            </a:r>
            <a:r>
              <a:rPr lang="en-US" dirty="0" smtClean="0"/>
              <a:t> </a:t>
            </a:r>
            <a:r>
              <a:rPr lang="en-US" dirty="0" err="1" smtClean="0"/>
              <a:t>dimaksud</a:t>
            </a:r>
            <a:r>
              <a:rPr lang="en-US" dirty="0" smtClean="0"/>
              <a:t> </a:t>
            </a:r>
            <a:r>
              <a:rPr lang="en-US" dirty="0" err="1" smtClean="0"/>
              <a:t>pada</a:t>
            </a:r>
            <a:r>
              <a:rPr lang="en-US" dirty="0" smtClean="0"/>
              <a:t> </a:t>
            </a:r>
            <a:r>
              <a:rPr lang="en-US" dirty="0" err="1" smtClean="0"/>
              <a:t>ayat</a:t>
            </a:r>
            <a:r>
              <a:rPr lang="en-US" dirty="0" smtClean="0"/>
              <a:t> (1) </a:t>
            </a:r>
            <a:r>
              <a:rPr lang="en-US" dirty="0" err="1" smtClean="0"/>
              <a:t>harus</a:t>
            </a:r>
            <a:r>
              <a:rPr lang="en-US" dirty="0" smtClean="0"/>
              <a:t> </a:t>
            </a:r>
            <a:r>
              <a:rPr lang="id-ID" dirty="0" smtClean="0"/>
              <a:t>memenuhi</a:t>
            </a:r>
            <a:r>
              <a:rPr lang="en-US" dirty="0" smtClean="0"/>
              <a:t> </a:t>
            </a:r>
            <a:r>
              <a:rPr lang="en-US" dirty="0" err="1" smtClean="0"/>
              <a:t>persyaratan</a:t>
            </a:r>
            <a:r>
              <a:rPr lang="en-US" dirty="0" smtClean="0"/>
              <a:t>:  </a:t>
            </a:r>
          </a:p>
          <a:p>
            <a:r>
              <a:rPr lang="en-US" dirty="0" smtClean="0"/>
              <a:t>a. </a:t>
            </a:r>
            <a:r>
              <a:rPr lang="en-US" dirty="0" err="1" smtClean="0"/>
              <a:t>memahami</a:t>
            </a:r>
            <a:r>
              <a:rPr lang="en-US" dirty="0" smtClean="0"/>
              <a:t> </a:t>
            </a:r>
            <a:r>
              <a:rPr lang="en-US" dirty="0" err="1" smtClean="0"/>
              <a:t>organisasi</a:t>
            </a:r>
            <a:r>
              <a:rPr lang="en-US" dirty="0" smtClean="0"/>
              <a:t> </a:t>
            </a:r>
            <a:r>
              <a:rPr lang="en-US" dirty="0" err="1" smtClean="0"/>
              <a:t>Himpsi</a:t>
            </a:r>
            <a:r>
              <a:rPr lang="en-US" dirty="0" smtClean="0"/>
              <a:t>. </a:t>
            </a:r>
          </a:p>
          <a:p>
            <a:r>
              <a:rPr lang="en-US" dirty="0" smtClean="0"/>
              <a:t>b. </a:t>
            </a:r>
            <a:r>
              <a:rPr lang="en-US" dirty="0" err="1" smtClean="0"/>
              <a:t>memiliki</a:t>
            </a:r>
            <a:r>
              <a:rPr lang="en-US" dirty="0" smtClean="0"/>
              <a:t> </a:t>
            </a:r>
            <a:r>
              <a:rPr lang="en-US" dirty="0" err="1" smtClean="0"/>
              <a:t>keahlian</a:t>
            </a:r>
            <a:r>
              <a:rPr lang="en-US" dirty="0" smtClean="0"/>
              <a:t> </a:t>
            </a:r>
            <a:r>
              <a:rPr lang="en-US" dirty="0" err="1" smtClean="0"/>
              <a:t>dalam</a:t>
            </a:r>
            <a:r>
              <a:rPr lang="en-US" dirty="0" smtClean="0"/>
              <a:t> </a:t>
            </a:r>
            <a:r>
              <a:rPr lang="en-US" dirty="0" err="1" smtClean="0"/>
              <a:t>bidang</a:t>
            </a:r>
            <a:r>
              <a:rPr lang="en-US" dirty="0" smtClean="0"/>
              <a:t> </a:t>
            </a:r>
            <a:r>
              <a:rPr lang="en-US" dirty="0" err="1" smtClean="0"/>
              <a:t>praktik</a:t>
            </a:r>
            <a:r>
              <a:rPr lang="en-US" dirty="0" smtClean="0"/>
              <a:t> </a:t>
            </a:r>
            <a:r>
              <a:rPr lang="id-ID" dirty="0" smtClean="0"/>
              <a:t>spesialisasi</a:t>
            </a:r>
            <a:r>
              <a:rPr lang="en-US" dirty="0" smtClean="0"/>
              <a:t> </a:t>
            </a:r>
            <a:r>
              <a:rPr lang="en-US" dirty="0" err="1" smtClean="0"/>
              <a:t>atau</a:t>
            </a:r>
            <a:r>
              <a:rPr lang="en-US" dirty="0" smtClean="0"/>
              <a:t> </a:t>
            </a:r>
            <a:r>
              <a:rPr lang="en-US" dirty="0" err="1" smtClean="0"/>
              <a:t>keilmuan</a:t>
            </a:r>
            <a:r>
              <a:rPr lang="en-US" dirty="0" smtClean="0"/>
              <a:t> </a:t>
            </a:r>
            <a:r>
              <a:rPr lang="en-US" dirty="0" err="1" smtClean="0"/>
              <a:t>psikologi</a:t>
            </a:r>
            <a:r>
              <a:rPr lang="en-US" dirty="0" smtClean="0"/>
              <a:t>. </a:t>
            </a:r>
          </a:p>
          <a:p>
            <a:r>
              <a:rPr lang="en-US" dirty="0" smtClean="0"/>
              <a:t>(3) </a:t>
            </a:r>
            <a:r>
              <a:rPr lang="en-US" dirty="0" err="1" smtClean="0"/>
              <a:t>Pemilihan</a:t>
            </a:r>
            <a:r>
              <a:rPr lang="en-US" dirty="0" smtClean="0"/>
              <a:t> </a:t>
            </a:r>
            <a:r>
              <a:rPr lang="en-US" dirty="0" err="1" smtClean="0"/>
              <a:t>Calon</a:t>
            </a:r>
            <a:r>
              <a:rPr lang="en-US" dirty="0" smtClean="0"/>
              <a:t> </a:t>
            </a:r>
            <a:r>
              <a:rPr lang="en-US" dirty="0" err="1" smtClean="0"/>
              <a:t>anggota</a:t>
            </a:r>
            <a:r>
              <a:rPr lang="en-US" dirty="0" smtClean="0"/>
              <a:t> </a:t>
            </a:r>
            <a:r>
              <a:rPr lang="en-US" dirty="0" err="1" smtClean="0"/>
              <a:t>Majelis</a:t>
            </a:r>
            <a:r>
              <a:rPr lang="en-US" dirty="0" smtClean="0"/>
              <a:t> </a:t>
            </a:r>
            <a:r>
              <a:rPr lang="en-US" dirty="0" err="1" smtClean="0"/>
              <a:t>sebagaimana</a:t>
            </a:r>
            <a:r>
              <a:rPr lang="en-US" dirty="0" smtClean="0"/>
              <a:t> </a:t>
            </a:r>
            <a:r>
              <a:rPr lang="id-ID" dirty="0" smtClean="0"/>
              <a:t>dimaksud</a:t>
            </a:r>
            <a:r>
              <a:rPr lang="en-US" dirty="0" smtClean="0"/>
              <a:t> </a:t>
            </a:r>
            <a:r>
              <a:rPr lang="en-US" dirty="0" err="1" smtClean="0"/>
              <a:t>pada</a:t>
            </a:r>
            <a:r>
              <a:rPr lang="en-US" dirty="0" smtClean="0"/>
              <a:t> </a:t>
            </a:r>
            <a:r>
              <a:rPr lang="en-US" dirty="0" err="1" smtClean="0"/>
              <a:t>ayat</a:t>
            </a:r>
            <a:r>
              <a:rPr lang="en-US" dirty="0" smtClean="0"/>
              <a:t> (2) </a:t>
            </a:r>
            <a:r>
              <a:rPr lang="en-US" dirty="0" err="1" smtClean="0"/>
              <a:t>dipilih</a:t>
            </a:r>
            <a:r>
              <a:rPr lang="en-US" dirty="0" smtClean="0"/>
              <a:t> </a:t>
            </a:r>
            <a:r>
              <a:rPr lang="en-US" dirty="0" err="1" smtClean="0"/>
              <a:t>berdasarkan</a:t>
            </a:r>
            <a:r>
              <a:rPr lang="en-US" dirty="0" smtClean="0"/>
              <a:t> </a:t>
            </a:r>
            <a:r>
              <a:rPr lang="id-ID" dirty="0" smtClean="0"/>
              <a:t>suara</a:t>
            </a:r>
            <a:r>
              <a:rPr lang="en-US" dirty="0" smtClean="0"/>
              <a:t> </a:t>
            </a:r>
            <a:r>
              <a:rPr lang="en-US" dirty="0" err="1" smtClean="0"/>
              <a:t>terbanyak</a:t>
            </a:r>
            <a:r>
              <a:rPr lang="en-US" dirty="0" smtClean="0"/>
              <a:t> yang </a:t>
            </a:r>
            <a:r>
              <a:rPr lang="en-US" dirty="0" err="1" smtClean="0"/>
              <a:t>ditetapkan</a:t>
            </a:r>
            <a:r>
              <a:rPr lang="en-US" dirty="0" smtClean="0"/>
              <a:t> </a:t>
            </a:r>
            <a:r>
              <a:rPr lang="en-US" dirty="0" err="1" smtClean="0"/>
              <a:t>dalam</a:t>
            </a:r>
            <a:r>
              <a:rPr lang="en-US" dirty="0" smtClean="0"/>
              <a:t> </a:t>
            </a:r>
            <a:r>
              <a:rPr lang="en-US" dirty="0" err="1" smtClean="0"/>
              <a:t>ke</a:t>
            </a:r>
            <a:r>
              <a:rPr lang="id-ID" dirty="0" smtClean="0"/>
              <a:t>putusan</a:t>
            </a:r>
            <a:r>
              <a:rPr lang="en-US" dirty="0" smtClean="0"/>
              <a:t> </a:t>
            </a:r>
            <a:r>
              <a:rPr lang="en-US" dirty="0" err="1" smtClean="0"/>
              <a:t>Kongres</a:t>
            </a:r>
            <a:r>
              <a:rPr lang="en-US" dirty="0" smtClean="0"/>
              <a:t>.</a:t>
            </a:r>
          </a:p>
          <a:p>
            <a:r>
              <a:rPr lang="en-US" dirty="0" smtClean="0"/>
              <a:t> </a:t>
            </a:r>
          </a:p>
          <a:p>
            <a:r>
              <a:rPr lang="id-ID" dirty="0" smtClean="0"/>
              <a:t>Pada </a:t>
            </a:r>
            <a:r>
              <a:rPr lang="en-US" dirty="0" err="1" smtClean="0"/>
              <a:t>Pasal</a:t>
            </a:r>
            <a:r>
              <a:rPr lang="en-US" dirty="0" smtClean="0"/>
              <a:t> 39 </a:t>
            </a:r>
            <a:r>
              <a:rPr lang="id-ID" dirty="0" smtClean="0"/>
              <a:t>berisi tentang kriteria serta tata laksana tugas majelis psikologi sebagai berikut :</a:t>
            </a:r>
            <a:endParaRPr lang="en-US" dirty="0" smtClean="0"/>
          </a:p>
          <a:p>
            <a:r>
              <a:rPr lang="en-US" dirty="0" smtClean="0"/>
              <a:t>(1) </a:t>
            </a:r>
            <a:r>
              <a:rPr lang="en-US" dirty="0" err="1" smtClean="0"/>
              <a:t>Anggota</a:t>
            </a:r>
            <a:r>
              <a:rPr lang="en-US" dirty="0" smtClean="0"/>
              <a:t> </a:t>
            </a:r>
            <a:r>
              <a:rPr lang="en-US" dirty="0" err="1" smtClean="0"/>
              <a:t>Majelis</a:t>
            </a:r>
            <a:r>
              <a:rPr lang="en-US" dirty="0" smtClean="0"/>
              <a:t> </a:t>
            </a:r>
            <a:r>
              <a:rPr lang="en-US" dirty="0" err="1" smtClean="0"/>
              <a:t>Psikologi</a:t>
            </a:r>
            <a:r>
              <a:rPr lang="en-US" dirty="0" smtClean="0"/>
              <a:t> Wilayah paling </a:t>
            </a:r>
            <a:r>
              <a:rPr lang="id-ID" dirty="0" smtClean="0"/>
              <a:t>sedikit</a:t>
            </a:r>
            <a:r>
              <a:rPr lang="en-US" dirty="0" smtClean="0"/>
              <a:t> 3 (</a:t>
            </a:r>
            <a:r>
              <a:rPr lang="en-US" dirty="0" err="1" smtClean="0"/>
              <a:t>tiga</a:t>
            </a:r>
            <a:r>
              <a:rPr lang="en-US" dirty="0" smtClean="0"/>
              <a:t>) </a:t>
            </a:r>
            <a:r>
              <a:rPr lang="en-US" dirty="0" err="1" smtClean="0"/>
              <a:t>orang</a:t>
            </a:r>
            <a:r>
              <a:rPr lang="en-US" dirty="0" smtClean="0"/>
              <a:t> </a:t>
            </a:r>
            <a:r>
              <a:rPr lang="en-US" dirty="0" err="1" smtClean="0"/>
              <a:t>dan</a:t>
            </a:r>
            <a:r>
              <a:rPr lang="en-US" dirty="0" smtClean="0"/>
              <a:t> paling </a:t>
            </a:r>
            <a:r>
              <a:rPr lang="en-US" dirty="0" err="1" smtClean="0"/>
              <a:t>banyak</a:t>
            </a:r>
            <a:r>
              <a:rPr lang="en-US" dirty="0" smtClean="0"/>
              <a:t> 5 (lima) </a:t>
            </a:r>
            <a:r>
              <a:rPr lang="en-US" dirty="0" err="1" smtClean="0"/>
              <a:t>orang</a:t>
            </a:r>
            <a:r>
              <a:rPr lang="en-US" dirty="0" smtClean="0"/>
              <a:t>.</a:t>
            </a:r>
          </a:p>
          <a:p>
            <a:r>
              <a:rPr lang="en-US" dirty="0" smtClean="0"/>
              <a:t>(2) </a:t>
            </a:r>
            <a:r>
              <a:rPr lang="en-US" dirty="0" err="1" smtClean="0"/>
              <a:t>Ketua</a:t>
            </a:r>
            <a:r>
              <a:rPr lang="en-US" dirty="0" smtClean="0"/>
              <a:t> </a:t>
            </a:r>
            <a:r>
              <a:rPr lang="en-US" dirty="0" err="1" smtClean="0"/>
              <a:t>dan</a:t>
            </a:r>
            <a:r>
              <a:rPr lang="en-US" dirty="0" smtClean="0"/>
              <a:t> </a:t>
            </a:r>
            <a:r>
              <a:rPr lang="en-US" dirty="0" err="1" smtClean="0"/>
              <a:t>Sekretaris</a:t>
            </a:r>
            <a:r>
              <a:rPr lang="en-US" dirty="0" smtClean="0"/>
              <a:t> </a:t>
            </a:r>
            <a:r>
              <a:rPr lang="en-US" dirty="0" err="1" smtClean="0"/>
              <a:t>Majelis</a:t>
            </a:r>
            <a:r>
              <a:rPr lang="en-US" dirty="0" smtClean="0"/>
              <a:t> </a:t>
            </a:r>
            <a:r>
              <a:rPr lang="en-US" dirty="0" err="1" smtClean="0"/>
              <a:t>Psikologi</a:t>
            </a:r>
            <a:r>
              <a:rPr lang="en-US" dirty="0" smtClean="0"/>
              <a:t> Wilayah </a:t>
            </a:r>
            <a:r>
              <a:rPr lang="id-ID" dirty="0" smtClean="0"/>
              <a:t>dipilih</a:t>
            </a:r>
            <a:r>
              <a:rPr lang="en-US" dirty="0" smtClean="0"/>
              <a:t> </a:t>
            </a:r>
            <a:r>
              <a:rPr lang="en-US" dirty="0" err="1" smtClean="0"/>
              <a:t>oleh</a:t>
            </a:r>
            <a:r>
              <a:rPr lang="en-US" dirty="0" smtClean="0"/>
              <a:t> </a:t>
            </a:r>
            <a:r>
              <a:rPr lang="en-US" dirty="0" err="1" smtClean="0"/>
              <a:t>Rapat</a:t>
            </a:r>
            <a:r>
              <a:rPr lang="en-US" dirty="0" smtClean="0"/>
              <a:t> </a:t>
            </a:r>
            <a:r>
              <a:rPr lang="en-US" dirty="0" err="1" smtClean="0"/>
              <a:t>Pleno</a:t>
            </a:r>
            <a:r>
              <a:rPr lang="en-US" dirty="0" smtClean="0"/>
              <a:t> </a:t>
            </a:r>
            <a:r>
              <a:rPr lang="en-US" dirty="0" err="1" smtClean="0"/>
              <a:t>Majelis</a:t>
            </a:r>
            <a:r>
              <a:rPr lang="en-US" dirty="0" smtClean="0"/>
              <a:t> </a:t>
            </a:r>
            <a:r>
              <a:rPr lang="en-US" dirty="0" err="1" smtClean="0"/>
              <a:t>Psikologi</a:t>
            </a:r>
            <a:r>
              <a:rPr lang="en-US" dirty="0" smtClean="0"/>
              <a:t> Wilayah. </a:t>
            </a:r>
          </a:p>
          <a:p>
            <a:r>
              <a:rPr lang="en-US" dirty="0" smtClean="0"/>
              <a:t>(3) Tata </a:t>
            </a:r>
            <a:r>
              <a:rPr lang="en-US" dirty="0" err="1" smtClean="0"/>
              <a:t>laksana</a:t>
            </a:r>
            <a:r>
              <a:rPr lang="en-US" dirty="0" smtClean="0"/>
              <a:t> </a:t>
            </a:r>
            <a:r>
              <a:rPr lang="en-US" dirty="0" err="1" smtClean="0"/>
              <a:t>kegiatan</a:t>
            </a:r>
            <a:r>
              <a:rPr lang="en-US" dirty="0" smtClean="0"/>
              <a:t> </a:t>
            </a:r>
            <a:r>
              <a:rPr lang="en-US" dirty="0" err="1" smtClean="0"/>
              <a:t>Majelis</a:t>
            </a:r>
            <a:r>
              <a:rPr lang="en-US" dirty="0" smtClean="0"/>
              <a:t> Wilayah </a:t>
            </a:r>
            <a:r>
              <a:rPr lang="en-US" dirty="0" err="1" smtClean="0"/>
              <a:t>meng</a:t>
            </a:r>
            <a:r>
              <a:rPr lang="id-ID" dirty="0" smtClean="0"/>
              <a:t>ikuti</a:t>
            </a:r>
            <a:r>
              <a:rPr lang="en-US" dirty="0" smtClean="0"/>
              <a:t> </a:t>
            </a:r>
            <a:r>
              <a:rPr lang="en-US" dirty="0" err="1" smtClean="0"/>
              <a:t>tatalaksana</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p>
          <a:p>
            <a:r>
              <a:rPr lang="en-US" dirty="0" smtClean="0"/>
              <a:t>(4) </a:t>
            </a:r>
            <a:r>
              <a:rPr lang="en-US" dirty="0" err="1" smtClean="0"/>
              <a:t>Apabila</a:t>
            </a:r>
            <a:r>
              <a:rPr lang="en-US" dirty="0" smtClean="0"/>
              <a:t> </a:t>
            </a:r>
            <a:r>
              <a:rPr lang="en-US" dirty="0" err="1" smtClean="0"/>
              <a:t>anggota</a:t>
            </a:r>
            <a:r>
              <a:rPr lang="en-US" dirty="0" smtClean="0"/>
              <a:t> </a:t>
            </a:r>
            <a:r>
              <a:rPr lang="en-US" dirty="0" err="1" smtClean="0"/>
              <a:t>Majelis</a:t>
            </a:r>
            <a:r>
              <a:rPr lang="en-US" dirty="0" smtClean="0"/>
              <a:t> Wilayah </a:t>
            </a:r>
            <a:r>
              <a:rPr lang="en-US" dirty="0" err="1" smtClean="0"/>
              <a:t>dalam</a:t>
            </a:r>
            <a:r>
              <a:rPr lang="en-US" dirty="0" smtClean="0"/>
              <a:t> </a:t>
            </a:r>
            <a:r>
              <a:rPr lang="id-ID" dirty="0" smtClean="0"/>
              <a:t>tindakannya</a:t>
            </a:r>
            <a:r>
              <a:rPr lang="en-US" dirty="0" smtClean="0"/>
              <a:t> </a:t>
            </a:r>
            <a:r>
              <a:rPr lang="en-US" dirty="0" err="1" smtClean="0"/>
              <a:t>merugikan</a:t>
            </a:r>
            <a:r>
              <a:rPr lang="en-US" dirty="0" smtClean="0"/>
              <a:t> </a:t>
            </a:r>
            <a:r>
              <a:rPr lang="en-US" dirty="0" err="1" smtClean="0"/>
              <a:t>profesi</a:t>
            </a:r>
            <a:r>
              <a:rPr lang="en-US" dirty="0" smtClean="0"/>
              <a:t> </a:t>
            </a:r>
            <a:r>
              <a:rPr lang="en-US" dirty="0" err="1" smtClean="0"/>
              <a:t>Psikologi</a:t>
            </a:r>
            <a:r>
              <a:rPr lang="en-US" dirty="0" smtClean="0"/>
              <a:t>,  </a:t>
            </a:r>
            <a:r>
              <a:rPr lang="id-ID" dirty="0" smtClean="0"/>
              <a:t>maka</a:t>
            </a:r>
            <a:r>
              <a:rPr lang="en-US" dirty="0" smtClean="0"/>
              <a:t> </a:t>
            </a:r>
            <a:r>
              <a:rPr lang="en-US" dirty="0" err="1" smtClean="0"/>
              <a:t>penyelesaiannya</a:t>
            </a:r>
            <a:r>
              <a:rPr lang="en-US" dirty="0" smtClean="0"/>
              <a:t> </a:t>
            </a:r>
            <a:r>
              <a:rPr lang="en-US" dirty="0" err="1" smtClean="0"/>
              <a:t>ditentukan</a:t>
            </a:r>
            <a:r>
              <a:rPr lang="en-US" dirty="0" smtClean="0"/>
              <a:t> </a:t>
            </a:r>
            <a:r>
              <a:rPr lang="en-US" dirty="0" err="1" smtClean="0"/>
              <a:t>oleh</a:t>
            </a:r>
            <a:r>
              <a:rPr lang="en-US" dirty="0" smtClean="0"/>
              <a:t> </a:t>
            </a:r>
            <a:r>
              <a:rPr lang="en-US" dirty="0" err="1" smtClean="0"/>
              <a:t>ang</a:t>
            </a:r>
            <a:r>
              <a:rPr lang="id-ID" dirty="0" smtClean="0"/>
              <a:t>gota</a:t>
            </a:r>
            <a:r>
              <a:rPr lang="en-US" dirty="0" smtClean="0"/>
              <a:t> </a:t>
            </a:r>
            <a:r>
              <a:rPr lang="en-US" dirty="0" err="1" smtClean="0"/>
              <a:t>Majelis</a:t>
            </a:r>
            <a:r>
              <a:rPr lang="en-US" dirty="0" smtClean="0"/>
              <a:t> yang lain. </a:t>
            </a:r>
          </a:p>
          <a:p>
            <a:r>
              <a:rPr lang="en-US" dirty="0" smtClean="0"/>
              <a:t>(5) </a:t>
            </a:r>
            <a:r>
              <a:rPr lang="en-US" dirty="0" err="1" smtClean="0"/>
              <a:t>Dalam</a:t>
            </a:r>
            <a:r>
              <a:rPr lang="en-US" dirty="0" smtClean="0"/>
              <a:t> </a:t>
            </a:r>
            <a:r>
              <a:rPr lang="en-US" dirty="0" err="1" smtClean="0"/>
              <a:t>hal</a:t>
            </a:r>
            <a:r>
              <a:rPr lang="en-US" dirty="0" smtClean="0"/>
              <a:t> </a:t>
            </a:r>
            <a:r>
              <a:rPr lang="en-US" dirty="0" err="1" smtClean="0"/>
              <a:t>tindakan</a:t>
            </a:r>
            <a:r>
              <a:rPr lang="en-US" dirty="0" smtClean="0"/>
              <a:t> yang </a:t>
            </a:r>
            <a:r>
              <a:rPr lang="en-US" dirty="0" err="1" smtClean="0"/>
              <a:t>dilakukan</a:t>
            </a:r>
            <a:r>
              <a:rPr lang="en-US" dirty="0" smtClean="0"/>
              <a:t> </a:t>
            </a:r>
            <a:r>
              <a:rPr lang="en-US" dirty="0" err="1" smtClean="0"/>
              <a:t>cukup</a:t>
            </a:r>
            <a:r>
              <a:rPr lang="en-US" dirty="0" smtClean="0"/>
              <a:t> </a:t>
            </a:r>
            <a:r>
              <a:rPr lang="id-ID" dirty="0" smtClean="0"/>
              <a:t>berat</a:t>
            </a:r>
            <a:r>
              <a:rPr lang="en-US" dirty="0" smtClean="0"/>
              <a:t> </a:t>
            </a:r>
            <a:r>
              <a:rPr lang="en-US" dirty="0" err="1" smtClean="0"/>
              <a:t>maka</a:t>
            </a:r>
            <a:r>
              <a:rPr lang="en-US" dirty="0" smtClean="0"/>
              <a:t> </a:t>
            </a:r>
            <a:r>
              <a:rPr lang="en-US" dirty="0" err="1" smtClean="0"/>
              <a:t>kepada</a:t>
            </a:r>
            <a:r>
              <a:rPr lang="en-US" dirty="0" smtClean="0"/>
              <a:t> yang </a:t>
            </a:r>
            <a:r>
              <a:rPr lang="en-US" dirty="0" err="1" smtClean="0"/>
              <a:t>bersangkutan</a:t>
            </a:r>
            <a:r>
              <a:rPr lang="en-US" dirty="0" smtClean="0"/>
              <a:t> </a:t>
            </a:r>
            <a:r>
              <a:rPr lang="id-ID" dirty="0" smtClean="0"/>
              <a:t>diminta</a:t>
            </a:r>
            <a:r>
              <a:rPr lang="en-US" dirty="0" smtClean="0"/>
              <a:t> </a:t>
            </a:r>
            <a:r>
              <a:rPr lang="en-US" dirty="0" err="1" smtClean="0"/>
              <a:t>untuk</a:t>
            </a:r>
            <a:r>
              <a:rPr lang="en-US" dirty="0" smtClean="0"/>
              <a:t> </a:t>
            </a:r>
            <a:r>
              <a:rPr lang="en-US" dirty="0" err="1" smtClean="0"/>
              <a:t>mengundurkan</a:t>
            </a:r>
            <a:r>
              <a:rPr lang="en-US" dirty="0" smtClean="0"/>
              <a:t> </a:t>
            </a:r>
            <a:r>
              <a:rPr lang="en-US" dirty="0" err="1" smtClean="0"/>
              <a:t>diri</a:t>
            </a:r>
            <a:r>
              <a:rPr lang="en-US" dirty="0" smtClean="0"/>
              <a:t>. </a:t>
            </a:r>
          </a:p>
          <a:p>
            <a:r>
              <a:rPr lang="en-US" dirty="0" smtClean="0"/>
              <a:t>(6) </a:t>
            </a:r>
            <a:r>
              <a:rPr lang="en-US" dirty="0" err="1" smtClean="0"/>
              <a:t>Dalam</a:t>
            </a:r>
            <a:r>
              <a:rPr lang="en-US" dirty="0" smtClean="0"/>
              <a:t> </a:t>
            </a:r>
            <a:r>
              <a:rPr lang="en-US" dirty="0" err="1" smtClean="0"/>
              <a:t>melaksanakan</a:t>
            </a:r>
            <a:r>
              <a:rPr lang="en-US" dirty="0" smtClean="0"/>
              <a:t> </a:t>
            </a:r>
            <a:r>
              <a:rPr lang="en-US" dirty="0" err="1" smtClean="0"/>
              <a:t>tugasnya</a:t>
            </a:r>
            <a:r>
              <a:rPr lang="en-US" dirty="0" smtClean="0"/>
              <a:t>, </a:t>
            </a:r>
            <a:r>
              <a:rPr lang="en-US" dirty="0" err="1" smtClean="0"/>
              <a:t>Majelis</a:t>
            </a:r>
            <a:r>
              <a:rPr lang="en-US" dirty="0" smtClean="0"/>
              <a:t> Psi</a:t>
            </a:r>
            <a:r>
              <a:rPr lang="id-ID" dirty="0" smtClean="0"/>
              <a:t>kologi</a:t>
            </a:r>
            <a:r>
              <a:rPr lang="en-US" dirty="0" smtClean="0"/>
              <a:t> Wilayah </a:t>
            </a:r>
            <a:r>
              <a:rPr lang="en-US" dirty="0" err="1" smtClean="0"/>
              <a:t>didukung</a:t>
            </a:r>
            <a:r>
              <a:rPr lang="en-US" dirty="0" smtClean="0"/>
              <a:t> </a:t>
            </a:r>
            <a:r>
              <a:rPr lang="en-US" dirty="0" err="1" smtClean="0"/>
              <a:t>oleh</a:t>
            </a:r>
            <a:r>
              <a:rPr lang="en-US" dirty="0" smtClean="0"/>
              <a:t> </a:t>
            </a:r>
            <a:r>
              <a:rPr lang="en-US" dirty="0" err="1" smtClean="0"/>
              <a:t>Pengurus</a:t>
            </a:r>
            <a:r>
              <a:rPr lang="en-US" dirty="0" smtClean="0"/>
              <a:t> </a:t>
            </a:r>
            <a:r>
              <a:rPr lang="id-ID" dirty="0" smtClean="0"/>
              <a:t>Wilayah</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id-ID" dirty="0" smtClean="0"/>
              <a:t>Pada </a:t>
            </a:r>
            <a:r>
              <a:rPr lang="en-US" dirty="0" err="1" smtClean="0"/>
              <a:t>Pasal</a:t>
            </a:r>
            <a:r>
              <a:rPr lang="en-US" dirty="0" smtClean="0"/>
              <a:t> 40 </a:t>
            </a:r>
            <a:r>
              <a:rPr lang="id-ID" dirty="0" smtClean="0"/>
              <a:t>berisi tentang persyaratan </a:t>
            </a:r>
            <a:r>
              <a:rPr lang="en-US" dirty="0" err="1" smtClean="0"/>
              <a:t>menjadi</a:t>
            </a:r>
            <a:r>
              <a:rPr lang="en-US" dirty="0" smtClean="0"/>
              <a:t> </a:t>
            </a:r>
            <a:r>
              <a:rPr lang="en-US" dirty="0" err="1" smtClean="0"/>
              <a:t>anggota</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Wila</a:t>
            </a:r>
            <a:r>
              <a:rPr lang="id-ID" dirty="0" smtClean="0"/>
              <a:t>yah</a:t>
            </a:r>
            <a:r>
              <a:rPr lang="en-US" dirty="0" smtClean="0"/>
              <a:t> </a:t>
            </a:r>
            <a:r>
              <a:rPr lang="en-US" dirty="0" err="1" smtClean="0"/>
              <a:t>adalah</a:t>
            </a:r>
            <a:r>
              <a:rPr lang="en-US" dirty="0" smtClean="0"/>
              <a:t> </a:t>
            </a:r>
            <a:r>
              <a:rPr lang="id-ID" dirty="0" smtClean="0"/>
              <a:t>sebagai berikut </a:t>
            </a:r>
            <a:r>
              <a:rPr lang="en-US" dirty="0" smtClean="0"/>
              <a:t>:</a:t>
            </a:r>
          </a:p>
          <a:p>
            <a:r>
              <a:rPr lang="en-US" dirty="0" smtClean="0"/>
              <a:t>a. </a:t>
            </a:r>
            <a:r>
              <a:rPr lang="en-US" dirty="0" err="1" smtClean="0"/>
              <a:t>dicalonkan</a:t>
            </a:r>
            <a:r>
              <a:rPr lang="en-US" dirty="0" smtClean="0"/>
              <a:t> </a:t>
            </a:r>
            <a:r>
              <a:rPr lang="en-US" dirty="0" err="1" smtClean="0"/>
              <a:t>oleh</a:t>
            </a:r>
            <a:r>
              <a:rPr lang="en-US" dirty="0" smtClean="0"/>
              <a:t> </a:t>
            </a:r>
            <a:r>
              <a:rPr lang="en-US" dirty="0" err="1" smtClean="0"/>
              <a:t>anggota</a:t>
            </a:r>
            <a:r>
              <a:rPr lang="en-US" dirty="0" smtClean="0"/>
              <a:t> Wilayah. </a:t>
            </a:r>
          </a:p>
          <a:p>
            <a:r>
              <a:rPr lang="en-US" dirty="0" smtClean="0"/>
              <a:t>b. </a:t>
            </a:r>
            <a:r>
              <a:rPr lang="en-US" dirty="0" err="1" smtClean="0"/>
              <a:t>Psikolog</a:t>
            </a:r>
            <a:r>
              <a:rPr lang="en-US" dirty="0" smtClean="0"/>
              <a:t> yang </a:t>
            </a:r>
            <a:r>
              <a:rPr lang="en-US" dirty="0" err="1" smtClean="0"/>
              <a:t>telah</a:t>
            </a:r>
            <a:r>
              <a:rPr lang="en-US" dirty="0" smtClean="0"/>
              <a:t> </a:t>
            </a:r>
            <a:r>
              <a:rPr lang="en-US" dirty="0" err="1" smtClean="0"/>
              <a:t>berpengalaman</a:t>
            </a:r>
            <a:r>
              <a:rPr lang="en-US" dirty="0" smtClean="0"/>
              <a:t> </a:t>
            </a:r>
            <a:r>
              <a:rPr lang="en-US" dirty="0" err="1" smtClean="0"/>
              <a:t>da</a:t>
            </a:r>
            <a:r>
              <a:rPr lang="id-ID" dirty="0" smtClean="0"/>
              <a:t>lam</a:t>
            </a:r>
            <a:r>
              <a:rPr lang="en-US" dirty="0" smtClean="0"/>
              <a:t> </a:t>
            </a:r>
            <a:r>
              <a:rPr lang="en-US" dirty="0" err="1" smtClean="0"/>
              <a:t>bidang</a:t>
            </a:r>
            <a:r>
              <a:rPr lang="en-US" dirty="0" smtClean="0"/>
              <a:t> </a:t>
            </a:r>
            <a:r>
              <a:rPr lang="en-US" dirty="0" err="1" smtClean="0"/>
              <a:t>profesinya</a:t>
            </a:r>
            <a:r>
              <a:rPr lang="en-US" dirty="0" smtClean="0"/>
              <a:t> paling </a:t>
            </a:r>
            <a:r>
              <a:rPr lang="en-US" dirty="0" err="1" smtClean="0"/>
              <a:t>sedikit</a:t>
            </a:r>
            <a:r>
              <a:rPr lang="en-US" dirty="0" smtClean="0"/>
              <a:t> 10 (</a:t>
            </a:r>
            <a:r>
              <a:rPr lang="en-US" dirty="0" err="1" smtClean="0"/>
              <a:t>sepuluh</a:t>
            </a:r>
            <a:r>
              <a:rPr lang="en-US" dirty="0" smtClean="0"/>
              <a:t>) </a:t>
            </a:r>
            <a:r>
              <a:rPr lang="en-US" dirty="0" err="1" smtClean="0"/>
              <a:t>tahun</a:t>
            </a:r>
            <a:r>
              <a:rPr lang="en-US" dirty="0" smtClean="0"/>
              <a:t>.</a:t>
            </a:r>
          </a:p>
          <a:p>
            <a:r>
              <a:rPr lang="en-US" dirty="0" smtClean="0"/>
              <a:t>c. </a:t>
            </a:r>
            <a:r>
              <a:rPr lang="en-US" dirty="0" err="1" smtClean="0"/>
              <a:t>menjadi</a:t>
            </a:r>
            <a:r>
              <a:rPr lang="en-US" dirty="0" smtClean="0"/>
              <a:t> </a:t>
            </a:r>
            <a:r>
              <a:rPr lang="en-US" dirty="0" err="1" smtClean="0"/>
              <a:t>anggota</a:t>
            </a:r>
            <a:r>
              <a:rPr lang="en-US" dirty="0" smtClean="0"/>
              <a:t> </a:t>
            </a:r>
            <a:r>
              <a:rPr lang="en-US" dirty="0" err="1" smtClean="0"/>
              <a:t>Himpsi</a:t>
            </a:r>
            <a:r>
              <a:rPr lang="en-US" dirty="0" smtClean="0"/>
              <a:t> </a:t>
            </a:r>
            <a:r>
              <a:rPr lang="en-US" dirty="0" err="1" smtClean="0"/>
              <a:t>selama</a:t>
            </a:r>
            <a:r>
              <a:rPr lang="en-US" dirty="0" smtClean="0"/>
              <a:t> 10 (se</a:t>
            </a:r>
            <a:r>
              <a:rPr lang="id-ID" dirty="0" smtClean="0"/>
              <a:t>puluh</a:t>
            </a:r>
            <a:r>
              <a:rPr lang="en-US" dirty="0" smtClean="0"/>
              <a:t>) </a:t>
            </a:r>
            <a:r>
              <a:rPr lang="en-US" dirty="0" err="1" smtClean="0"/>
              <a:t>tahun</a:t>
            </a:r>
            <a:r>
              <a:rPr lang="en-US" dirty="0" smtClean="0"/>
              <a:t>. </a:t>
            </a:r>
          </a:p>
          <a:p>
            <a:r>
              <a:rPr lang="en-US" dirty="0" smtClean="0"/>
              <a:t>d. </a:t>
            </a:r>
            <a:r>
              <a:rPr lang="en-US" dirty="0" err="1" smtClean="0"/>
              <a:t>pernah</a:t>
            </a:r>
            <a:r>
              <a:rPr lang="en-US" dirty="0" smtClean="0"/>
              <a:t> </a:t>
            </a:r>
            <a:r>
              <a:rPr lang="en-US" dirty="0" err="1" smtClean="0"/>
              <a:t>menjadi</a:t>
            </a:r>
            <a:r>
              <a:rPr lang="en-US" dirty="0" smtClean="0"/>
              <a:t> </a:t>
            </a:r>
            <a:r>
              <a:rPr lang="en-US" dirty="0" err="1" smtClean="0"/>
              <a:t>Pengurus</a:t>
            </a:r>
            <a:r>
              <a:rPr lang="en-US" dirty="0" smtClean="0"/>
              <a:t> </a:t>
            </a:r>
            <a:r>
              <a:rPr lang="en-US" dirty="0" err="1" smtClean="0"/>
              <a:t>Pusat</a:t>
            </a:r>
            <a:r>
              <a:rPr lang="en-US" dirty="0" smtClean="0"/>
              <a:t>/</a:t>
            </a:r>
            <a:r>
              <a:rPr lang="en-US" dirty="0" err="1" smtClean="0"/>
              <a:t>Peng</a:t>
            </a:r>
            <a:r>
              <a:rPr lang="id-ID" dirty="0" smtClean="0"/>
              <a:t>urus</a:t>
            </a:r>
            <a:r>
              <a:rPr lang="en-US" dirty="0" smtClean="0"/>
              <a:t> Wilayah/</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id-ID" dirty="0"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a:t>
            </a:r>
            <a:r>
              <a:rPr lang="id-ID" dirty="0" smtClean="0"/>
              <a:t>lisasi</a:t>
            </a:r>
            <a:r>
              <a:rPr lang="en-US" dirty="0" smtClean="0"/>
              <a:t> </a:t>
            </a:r>
            <a:r>
              <a:rPr lang="en-US" dirty="0" err="1" smtClean="0"/>
              <a:t>Psikologi</a:t>
            </a:r>
            <a:r>
              <a:rPr lang="en-US" dirty="0" smtClean="0"/>
              <a:t>.  </a:t>
            </a:r>
          </a:p>
          <a:p>
            <a:r>
              <a:rPr lang="en-US" dirty="0" smtClean="0"/>
              <a:t>e. </a:t>
            </a:r>
            <a:r>
              <a:rPr lang="en-US" dirty="0" err="1" smtClean="0"/>
              <a:t>tidak</a:t>
            </a:r>
            <a:r>
              <a:rPr lang="en-US" dirty="0" smtClean="0"/>
              <a:t> </a:t>
            </a:r>
            <a:r>
              <a:rPr lang="en-US" dirty="0" err="1" smtClean="0"/>
              <a:t>sedang</a:t>
            </a:r>
            <a:r>
              <a:rPr lang="en-US" dirty="0" smtClean="0"/>
              <a:t> </a:t>
            </a:r>
            <a:r>
              <a:rPr lang="en-US" dirty="0" err="1" smtClean="0"/>
              <a:t>terkena</a:t>
            </a:r>
            <a:r>
              <a:rPr lang="en-US" dirty="0" smtClean="0"/>
              <a:t> </a:t>
            </a:r>
            <a:r>
              <a:rPr lang="en-US" dirty="0" err="1" smtClean="0"/>
              <a:t>sanksi</a:t>
            </a:r>
            <a:r>
              <a:rPr lang="en-US" dirty="0" smtClean="0"/>
              <a:t> </a:t>
            </a:r>
            <a:r>
              <a:rPr lang="en-US" dirty="0" err="1" smtClean="0"/>
              <a:t>organisasi</a:t>
            </a:r>
            <a:r>
              <a:rPr lang="en-US" dirty="0" smtClean="0"/>
              <a:t> </a:t>
            </a:r>
            <a:r>
              <a:rPr lang="en-US" dirty="0" err="1" smtClean="0"/>
              <a:t>Himpsi</a:t>
            </a:r>
            <a:r>
              <a:rPr lang="en-US" dirty="0" smtClean="0"/>
              <a:t>. </a:t>
            </a:r>
          </a:p>
          <a:p>
            <a:r>
              <a:rPr lang="en-US" dirty="0" smtClean="0"/>
              <a:t>f. </a:t>
            </a:r>
            <a:r>
              <a:rPr lang="en-US" dirty="0" err="1" smtClean="0"/>
              <a:t>tidak</a:t>
            </a:r>
            <a:r>
              <a:rPr lang="en-US" dirty="0" smtClean="0"/>
              <a:t> </a:t>
            </a:r>
            <a:r>
              <a:rPr lang="en-US" dirty="0" err="1" smtClean="0"/>
              <a:t>sedang</a:t>
            </a:r>
            <a:r>
              <a:rPr lang="en-US" dirty="0" smtClean="0"/>
              <a:t> </a:t>
            </a:r>
            <a:r>
              <a:rPr lang="en-US" dirty="0" err="1" smtClean="0"/>
              <a:t>dijatuhi</a:t>
            </a:r>
            <a:r>
              <a:rPr lang="en-US" dirty="0" smtClean="0"/>
              <a:t> </a:t>
            </a:r>
            <a:r>
              <a:rPr lang="en-US" dirty="0" err="1" smtClean="0"/>
              <a:t>hukuman</a:t>
            </a:r>
            <a:r>
              <a:rPr lang="en-US" dirty="0" smtClean="0"/>
              <a:t> </a:t>
            </a:r>
            <a:r>
              <a:rPr lang="en-US" dirty="0" err="1" smtClean="0"/>
              <a:t>pidana</a:t>
            </a:r>
            <a:r>
              <a:rPr lang="en-US" dirty="0" smtClean="0"/>
              <a:t> </a:t>
            </a:r>
            <a:r>
              <a:rPr lang="id-ID" dirty="0" smtClean="0"/>
              <a:t>yang</a:t>
            </a:r>
            <a:r>
              <a:rPr lang="en-US" dirty="0" smtClean="0"/>
              <a:t> </a:t>
            </a:r>
            <a:r>
              <a:rPr lang="en-US" dirty="0" err="1" smtClean="0"/>
              <a:t>telah</a:t>
            </a:r>
            <a:r>
              <a:rPr lang="en-US" dirty="0" smtClean="0"/>
              <a:t> </a:t>
            </a:r>
            <a:r>
              <a:rPr lang="en-US" dirty="0" err="1" smtClean="0"/>
              <a:t>mendapat</a:t>
            </a:r>
            <a:r>
              <a:rPr lang="en-US" dirty="0" smtClean="0"/>
              <a:t> </a:t>
            </a:r>
            <a:r>
              <a:rPr lang="en-US" dirty="0" err="1" smtClean="0"/>
              <a:t>kekuatan</a:t>
            </a:r>
            <a:r>
              <a:rPr lang="en-US" dirty="0" smtClean="0"/>
              <a:t> </a:t>
            </a:r>
            <a:r>
              <a:rPr lang="en-US" dirty="0" err="1" smtClean="0"/>
              <a:t>hukum</a:t>
            </a:r>
            <a:r>
              <a:rPr lang="en-US" dirty="0" smtClean="0"/>
              <a:t> </a:t>
            </a:r>
            <a:r>
              <a:rPr lang="id-ID" dirty="0" smtClean="0"/>
              <a:t>tetap</a:t>
            </a:r>
            <a:r>
              <a:rPr lang="en-US" dirty="0" smtClean="0"/>
              <a:t>.  </a:t>
            </a:r>
          </a:p>
          <a:p>
            <a:r>
              <a:rPr lang="en-US" dirty="0" smtClean="0"/>
              <a:t>g. </a:t>
            </a:r>
            <a:r>
              <a:rPr lang="en-US" dirty="0" err="1" smtClean="0"/>
              <a:t>tidak</a:t>
            </a:r>
            <a:r>
              <a:rPr lang="en-US" dirty="0" smtClean="0"/>
              <a:t> </a:t>
            </a:r>
            <a:r>
              <a:rPr lang="en-US" dirty="0" err="1" smtClean="0"/>
              <a:t>sedang</a:t>
            </a:r>
            <a:r>
              <a:rPr lang="en-US" dirty="0" smtClean="0"/>
              <a:t> </a:t>
            </a:r>
            <a:r>
              <a:rPr lang="en-US" dirty="0" err="1" smtClean="0"/>
              <a:t>menjadi</a:t>
            </a:r>
            <a:r>
              <a:rPr lang="en-US" dirty="0" smtClean="0"/>
              <a:t> </a:t>
            </a:r>
            <a:r>
              <a:rPr lang="en-US" dirty="0" err="1" smtClean="0"/>
              <a:t>pengurus</a:t>
            </a:r>
            <a:r>
              <a:rPr lang="en-US" dirty="0" smtClean="0"/>
              <a:t> </a:t>
            </a:r>
            <a:r>
              <a:rPr lang="en-US" dirty="0" err="1" smtClean="0"/>
              <a:t>organi</a:t>
            </a:r>
            <a:r>
              <a:rPr lang="id-ID" dirty="0" smtClean="0"/>
              <a:t>sasi</a:t>
            </a:r>
            <a:r>
              <a:rPr lang="en-US" dirty="0" smtClean="0"/>
              <a:t> </a:t>
            </a:r>
            <a:r>
              <a:rPr lang="en-US" dirty="0" err="1" smtClean="0"/>
              <a:t>politik</a:t>
            </a:r>
            <a:r>
              <a:rPr lang="en-US" dirty="0" smtClean="0"/>
              <a:t>. </a:t>
            </a:r>
          </a:p>
          <a:p>
            <a:r>
              <a:rPr lang="en-US" dirty="0" smtClean="0"/>
              <a:t>h. </a:t>
            </a:r>
            <a:r>
              <a:rPr lang="en-US" dirty="0" err="1" smtClean="0"/>
              <a:t>menyatakan</a:t>
            </a:r>
            <a:r>
              <a:rPr lang="en-US" dirty="0" smtClean="0"/>
              <a:t> </a:t>
            </a:r>
            <a:r>
              <a:rPr lang="en-US" dirty="0" err="1" smtClean="0"/>
              <a:t>kesediaannya</a:t>
            </a:r>
            <a:r>
              <a:rPr lang="en-US" dirty="0" smtClean="0"/>
              <a:t> </a:t>
            </a:r>
            <a:r>
              <a:rPr lang="en-US" dirty="0" err="1" smtClean="0"/>
              <a:t>untuk</a:t>
            </a:r>
            <a:r>
              <a:rPr lang="en-US" dirty="0" smtClean="0"/>
              <a:t> </a:t>
            </a:r>
            <a:r>
              <a:rPr lang="en-US" dirty="0" err="1" smtClean="0"/>
              <a:t>dipilih</a:t>
            </a:r>
            <a:r>
              <a:rPr lang="en-US" dirty="0" smtClean="0"/>
              <a:t>. </a:t>
            </a:r>
          </a:p>
          <a:p>
            <a:r>
              <a:rPr lang="en-US" dirty="0" err="1" smtClean="0"/>
              <a:t>i</a:t>
            </a:r>
            <a:r>
              <a:rPr lang="en-US" dirty="0" smtClean="0"/>
              <a:t>. </a:t>
            </a:r>
            <a:r>
              <a:rPr lang="en-US" dirty="0" err="1" smtClean="0"/>
              <a:t>tidak</a:t>
            </a:r>
            <a:r>
              <a:rPr lang="en-US" dirty="0" smtClean="0"/>
              <a:t> </a:t>
            </a:r>
            <a:r>
              <a:rPr lang="en-US" dirty="0" err="1" smtClean="0"/>
              <a:t>merangkap</a:t>
            </a:r>
            <a:r>
              <a:rPr lang="en-US" dirty="0" smtClean="0"/>
              <a:t> </a:t>
            </a:r>
            <a:r>
              <a:rPr lang="en-US" dirty="0" err="1" smtClean="0"/>
              <a:t>jabatan</a:t>
            </a:r>
            <a:r>
              <a:rPr lang="en-US" dirty="0" smtClean="0"/>
              <a:t> lain </a:t>
            </a:r>
            <a:r>
              <a:rPr lang="en-US" dirty="0" err="1" smtClean="0"/>
              <a:t>dalam</a:t>
            </a:r>
            <a:r>
              <a:rPr lang="en-US" dirty="0" smtClean="0"/>
              <a:t> </a:t>
            </a:r>
            <a:r>
              <a:rPr lang="en-US" dirty="0" err="1" smtClean="0"/>
              <a:t>ke</a:t>
            </a:r>
            <a:r>
              <a:rPr lang="id-ID" dirty="0" smtClean="0"/>
              <a:t>pengurusan</a:t>
            </a:r>
            <a:r>
              <a:rPr lang="en-US" dirty="0" smtClean="0"/>
              <a:t> </a:t>
            </a:r>
            <a:r>
              <a:rPr lang="en-US" dirty="0" err="1" smtClean="0"/>
              <a:t>organisasi</a:t>
            </a:r>
            <a:r>
              <a:rPr lang="en-US" dirty="0" smtClean="0"/>
              <a:t> </a:t>
            </a:r>
            <a:r>
              <a:rPr lang="en-US" dirty="0" err="1" smtClean="0"/>
              <a:t>Himpsi</a:t>
            </a:r>
            <a:r>
              <a:rPr lang="en-US" dirty="0" smtClean="0"/>
              <a:t>.</a:t>
            </a:r>
          </a:p>
          <a:p>
            <a:r>
              <a:rPr lang="en-US" dirty="0" smtClean="0"/>
              <a:t> </a:t>
            </a:r>
          </a:p>
          <a:p>
            <a:r>
              <a:rPr lang="id-ID" dirty="0" smtClean="0"/>
              <a:t>Pada </a:t>
            </a:r>
            <a:r>
              <a:rPr lang="en-US" dirty="0" err="1" smtClean="0"/>
              <a:t>Pasal</a:t>
            </a:r>
            <a:r>
              <a:rPr lang="en-US" dirty="0" smtClean="0"/>
              <a:t> 41 </a:t>
            </a:r>
            <a:r>
              <a:rPr lang="id-ID" dirty="0" smtClean="0"/>
              <a:t>berisi tentang Prosedur</a:t>
            </a:r>
            <a:r>
              <a:rPr lang="en-US" dirty="0" smtClean="0"/>
              <a:t> </a:t>
            </a:r>
            <a:r>
              <a:rPr lang="en-US" dirty="0" err="1" smtClean="0"/>
              <a:t>Pemilihan</a:t>
            </a:r>
            <a:r>
              <a:rPr lang="en-US" dirty="0" smtClean="0"/>
              <a:t> </a:t>
            </a:r>
            <a:r>
              <a:rPr lang="en-US" dirty="0" err="1" smtClean="0"/>
              <a:t>Anggota</a:t>
            </a:r>
            <a:r>
              <a:rPr lang="en-US" dirty="0" smtClean="0"/>
              <a:t> </a:t>
            </a:r>
            <a:r>
              <a:rPr lang="id-ID" dirty="0" smtClean="0"/>
              <a:t>sebagai berikut :</a:t>
            </a:r>
            <a:endParaRPr lang="en-US" dirty="0" smtClean="0"/>
          </a:p>
          <a:p>
            <a:r>
              <a:rPr lang="en-US" dirty="0" smtClean="0"/>
              <a:t>(1) </a:t>
            </a:r>
            <a:r>
              <a:rPr lang="en-US" dirty="0" err="1" smtClean="0"/>
              <a:t>Setiap</a:t>
            </a:r>
            <a:r>
              <a:rPr lang="en-US" dirty="0" smtClean="0"/>
              <a:t> </a:t>
            </a:r>
            <a:r>
              <a:rPr lang="en-US" dirty="0" err="1" smtClean="0"/>
              <a:t>anggota</a:t>
            </a:r>
            <a:r>
              <a:rPr lang="en-US" dirty="0" smtClean="0"/>
              <a:t> Wilayah yang </a:t>
            </a:r>
            <a:r>
              <a:rPr lang="en-US" dirty="0" err="1" smtClean="0"/>
              <a:t>hadir</a:t>
            </a:r>
            <a:r>
              <a:rPr lang="en-US" dirty="0" smtClean="0"/>
              <a:t> </a:t>
            </a:r>
            <a:r>
              <a:rPr lang="en-US" dirty="0" err="1" smtClean="0"/>
              <a:t>dalam</a:t>
            </a:r>
            <a:r>
              <a:rPr lang="en-US" dirty="0" smtClean="0"/>
              <a:t> Wilayah </a:t>
            </a:r>
            <a:r>
              <a:rPr lang="en-US" dirty="0" err="1" smtClean="0"/>
              <a:t>memilih</a:t>
            </a:r>
            <a:r>
              <a:rPr lang="en-US" dirty="0" smtClean="0"/>
              <a:t> </a:t>
            </a:r>
            <a:r>
              <a:rPr lang="en-US" dirty="0" err="1" smtClean="0"/>
              <a:t>sebanyak</a:t>
            </a:r>
            <a:r>
              <a:rPr lang="en-US" dirty="0" smtClean="0"/>
              <a:t> </a:t>
            </a:r>
            <a:r>
              <a:rPr lang="id-ID" dirty="0" smtClean="0"/>
              <a:t>banyaknya</a:t>
            </a:r>
            <a:r>
              <a:rPr lang="en-US" dirty="0" smtClean="0"/>
              <a:t> 2 (</a:t>
            </a:r>
            <a:r>
              <a:rPr lang="en-US" dirty="0" err="1" smtClean="0"/>
              <a:t>dua</a:t>
            </a:r>
            <a:r>
              <a:rPr lang="en-US" dirty="0" smtClean="0"/>
              <a:t>) </a:t>
            </a:r>
            <a:r>
              <a:rPr lang="en-US" dirty="0" err="1" smtClean="0"/>
              <a:t>nama</a:t>
            </a:r>
            <a:r>
              <a:rPr lang="en-US" dirty="0" smtClean="0"/>
              <a:t> </a:t>
            </a:r>
            <a:r>
              <a:rPr lang="en-US" dirty="0" err="1" smtClean="0"/>
              <a:t>untuk</a:t>
            </a:r>
            <a:r>
              <a:rPr lang="en-US" dirty="0" smtClean="0"/>
              <a:t> </a:t>
            </a:r>
            <a:r>
              <a:rPr lang="en-US" dirty="0" err="1" smtClean="0"/>
              <a:t>diusulkan</a:t>
            </a:r>
            <a:r>
              <a:rPr lang="en-US" dirty="0" smtClean="0"/>
              <a:t> </a:t>
            </a:r>
            <a:r>
              <a:rPr lang="id-ID" dirty="0" smtClean="0"/>
              <a:t>sebagai</a:t>
            </a:r>
            <a:r>
              <a:rPr lang="en-US" dirty="0" smtClean="0"/>
              <a:t> </a:t>
            </a:r>
            <a:r>
              <a:rPr lang="en-US" dirty="0" err="1" smtClean="0"/>
              <a:t>anggota</a:t>
            </a:r>
            <a:r>
              <a:rPr lang="en-US" dirty="0" smtClean="0"/>
              <a:t> </a:t>
            </a:r>
            <a:r>
              <a:rPr lang="en-US" dirty="0" err="1" smtClean="0"/>
              <a:t>Majelis</a:t>
            </a:r>
            <a:r>
              <a:rPr lang="en-US" dirty="0" smtClean="0"/>
              <a:t> </a:t>
            </a:r>
            <a:r>
              <a:rPr lang="en-US" dirty="0" err="1" smtClean="0"/>
              <a:t>Psikologi</a:t>
            </a:r>
            <a:r>
              <a:rPr lang="en-US" dirty="0" smtClean="0"/>
              <a:t> Wilayah. </a:t>
            </a:r>
          </a:p>
          <a:p>
            <a:r>
              <a:rPr lang="en-US" dirty="0" smtClean="0"/>
              <a:t>(2) </a:t>
            </a:r>
            <a:r>
              <a:rPr lang="en-US" dirty="0" err="1" smtClean="0"/>
              <a:t>Calon</a:t>
            </a:r>
            <a:r>
              <a:rPr lang="en-US" dirty="0" smtClean="0"/>
              <a:t> </a:t>
            </a:r>
            <a:r>
              <a:rPr lang="en-US" dirty="0" err="1" smtClean="0"/>
              <a:t>anggota</a:t>
            </a:r>
            <a:r>
              <a:rPr lang="en-US" dirty="0" smtClean="0"/>
              <a:t> </a:t>
            </a:r>
            <a:r>
              <a:rPr lang="en-US" dirty="0" err="1" smtClean="0"/>
              <a:t>Majelis</a:t>
            </a:r>
            <a:r>
              <a:rPr lang="en-US" dirty="0" smtClean="0"/>
              <a:t> </a:t>
            </a:r>
            <a:r>
              <a:rPr lang="en-US" dirty="0" err="1" smtClean="0"/>
              <a:t>harus</a:t>
            </a:r>
            <a:r>
              <a:rPr lang="en-US" dirty="0" smtClean="0"/>
              <a:t> </a:t>
            </a:r>
            <a:r>
              <a:rPr lang="en-US" dirty="0" err="1" smtClean="0"/>
              <a:t>memenuhi</a:t>
            </a:r>
            <a:r>
              <a:rPr lang="en-US" dirty="0" smtClean="0"/>
              <a:t> </a:t>
            </a:r>
            <a:r>
              <a:rPr lang="id-ID" dirty="0" smtClean="0"/>
              <a:t>persyaratan</a:t>
            </a:r>
            <a:r>
              <a:rPr lang="en-US" dirty="0" smtClean="0"/>
              <a:t> </a:t>
            </a:r>
            <a:r>
              <a:rPr lang="en-US" dirty="0" err="1" smtClean="0"/>
              <a:t>sebagaimana</a:t>
            </a:r>
            <a:r>
              <a:rPr lang="en-US" dirty="0" smtClean="0"/>
              <a:t> </a:t>
            </a:r>
            <a:r>
              <a:rPr lang="en-US" dirty="0" err="1" smtClean="0"/>
              <a:t>dimaksud</a:t>
            </a:r>
            <a:r>
              <a:rPr lang="en-US" dirty="0" smtClean="0"/>
              <a:t> </a:t>
            </a:r>
            <a:r>
              <a:rPr lang="en-US" dirty="0" err="1" smtClean="0"/>
              <a:t>dalam</a:t>
            </a:r>
            <a:r>
              <a:rPr lang="en-US" dirty="0" smtClean="0"/>
              <a:t> </a:t>
            </a:r>
            <a:r>
              <a:rPr lang="id-ID" dirty="0" smtClean="0"/>
              <a:t>Pasal</a:t>
            </a:r>
            <a:r>
              <a:rPr lang="en-US" dirty="0" smtClean="0"/>
              <a:t> 40.</a:t>
            </a:r>
          </a:p>
          <a:p>
            <a:r>
              <a:rPr lang="en-US" dirty="0" smtClean="0"/>
              <a:t>(3) </a:t>
            </a:r>
            <a:r>
              <a:rPr lang="en-US" dirty="0" err="1" smtClean="0"/>
              <a:t>Pemilihan</a:t>
            </a:r>
            <a:r>
              <a:rPr lang="en-US" dirty="0" smtClean="0"/>
              <a:t> </a:t>
            </a:r>
            <a:r>
              <a:rPr lang="en-US" dirty="0" err="1" smtClean="0"/>
              <a:t>Calon</a:t>
            </a:r>
            <a:r>
              <a:rPr lang="en-US" dirty="0" smtClean="0"/>
              <a:t> </a:t>
            </a:r>
            <a:r>
              <a:rPr lang="en-US" dirty="0" err="1" smtClean="0"/>
              <a:t>anggota</a:t>
            </a:r>
            <a:r>
              <a:rPr lang="en-US" dirty="0" smtClean="0"/>
              <a:t> </a:t>
            </a:r>
            <a:r>
              <a:rPr lang="en-US" dirty="0" err="1" smtClean="0"/>
              <a:t>Majelis</a:t>
            </a:r>
            <a:r>
              <a:rPr lang="en-US" dirty="0" smtClean="0"/>
              <a:t> </a:t>
            </a:r>
            <a:r>
              <a:rPr lang="en-US" dirty="0" err="1" smtClean="0"/>
              <a:t>sebagai</a:t>
            </a:r>
            <a:r>
              <a:rPr lang="id-ID" dirty="0" smtClean="0"/>
              <a:t>mana</a:t>
            </a:r>
            <a:r>
              <a:rPr lang="en-US" dirty="0" smtClean="0"/>
              <a:t> </a:t>
            </a:r>
            <a:r>
              <a:rPr lang="en-US" dirty="0" err="1" smtClean="0"/>
              <a:t>dimaksud</a:t>
            </a:r>
            <a:r>
              <a:rPr lang="en-US" dirty="0" smtClean="0"/>
              <a:t> </a:t>
            </a:r>
            <a:r>
              <a:rPr lang="en-US" dirty="0" err="1" smtClean="0"/>
              <a:t>pada</a:t>
            </a:r>
            <a:r>
              <a:rPr lang="en-US" dirty="0" smtClean="0"/>
              <a:t> </a:t>
            </a:r>
            <a:r>
              <a:rPr lang="en-US" dirty="0" err="1" smtClean="0"/>
              <a:t>ayat</a:t>
            </a:r>
            <a:r>
              <a:rPr lang="en-US" dirty="0" smtClean="0"/>
              <a:t> (1) </a:t>
            </a:r>
            <a:r>
              <a:rPr lang="en-US" dirty="0" err="1" smtClean="0"/>
              <a:t>dipilih</a:t>
            </a:r>
            <a:r>
              <a:rPr lang="en-US" dirty="0" smtClean="0"/>
              <a:t> </a:t>
            </a:r>
            <a:r>
              <a:rPr lang="en-US" dirty="0" err="1" smtClean="0"/>
              <a:t>ber</a:t>
            </a:r>
            <a:r>
              <a:rPr lang="id-ID" dirty="0" smtClean="0"/>
              <a:t>dasarkan</a:t>
            </a:r>
            <a:r>
              <a:rPr lang="en-US" dirty="0" smtClean="0"/>
              <a:t> </a:t>
            </a:r>
            <a:r>
              <a:rPr lang="en-US" dirty="0" err="1" smtClean="0"/>
              <a:t>suara</a:t>
            </a:r>
            <a:r>
              <a:rPr lang="en-US" dirty="0" smtClean="0"/>
              <a:t> </a:t>
            </a:r>
            <a:r>
              <a:rPr lang="en-US" dirty="0" err="1" smtClean="0"/>
              <a:t>terbanyak</a:t>
            </a:r>
            <a:r>
              <a:rPr lang="en-US" dirty="0" smtClean="0"/>
              <a:t> yang </a:t>
            </a:r>
            <a:r>
              <a:rPr lang="en-US" dirty="0" err="1" smtClean="0"/>
              <a:t>ditetapkan</a:t>
            </a:r>
            <a:r>
              <a:rPr lang="en-US" dirty="0" smtClean="0"/>
              <a:t> </a:t>
            </a:r>
            <a:r>
              <a:rPr lang="id-ID" dirty="0" smtClean="0"/>
              <a:t>dalam </a:t>
            </a:r>
            <a:r>
              <a:rPr lang="en-US" dirty="0" err="1" smtClean="0"/>
              <a:t>keputusan</a:t>
            </a:r>
            <a:r>
              <a:rPr lang="en-US" dirty="0" smtClean="0"/>
              <a:t> </a:t>
            </a:r>
            <a:r>
              <a:rPr lang="en-US" dirty="0" err="1" smtClean="0"/>
              <a:t>Muswil</a:t>
            </a:r>
            <a:r>
              <a:rPr lang="en-US" dirty="0" smtClean="0"/>
              <a:t> yang </a:t>
            </a:r>
            <a:r>
              <a:rPr lang="en-US" dirty="0" err="1" smtClean="0"/>
              <a:t>disahkan</a:t>
            </a:r>
            <a:r>
              <a:rPr lang="en-US" dirty="0" smtClean="0"/>
              <a:t> </a:t>
            </a:r>
            <a:r>
              <a:rPr lang="en-US" dirty="0" err="1" smtClean="0"/>
              <a:t>oleh</a:t>
            </a:r>
            <a:r>
              <a:rPr lang="en-US" dirty="0" smtClean="0"/>
              <a:t> </a:t>
            </a:r>
            <a:r>
              <a:rPr lang="id-ID" dirty="0" smtClean="0"/>
              <a:t>Pengurus</a:t>
            </a:r>
            <a:r>
              <a:rPr lang="en-US" dirty="0" smtClean="0"/>
              <a:t> </a:t>
            </a:r>
            <a:r>
              <a:rPr lang="en-US" dirty="0" err="1" smtClean="0"/>
              <a:t>Pusat</a:t>
            </a:r>
            <a:r>
              <a:rPr lang="en-US" dirty="0" smtClean="0"/>
              <a:t>.</a:t>
            </a:r>
          </a:p>
          <a:p>
            <a:r>
              <a:rPr lang="id-ID" dirty="0" smtClean="0"/>
              <a:t>Pada bab ini merupakan penjelasan tentang tugas, fungsi serta persyaratan perangkat  majelis psikologi antara lain penjelasan tentang majelis psikologi, tugas dan wewenang majelis psikologi, keanggotaan, majelis psikologi pusat, persyaratan, prosedur pemilihan anggota, majelis psikologi wilayah, persyaratan, serta prosedur pemilihan anggota selanjutnya dapat di praktikan dalam menjalankan majelis psikologi.</a:t>
            </a:r>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smtClean="0"/>
              <a:t>Bab</a:t>
            </a:r>
            <a:r>
              <a:rPr lang="en-US" b="1" dirty="0" smtClean="0"/>
              <a:t> X ART: Tata </a:t>
            </a:r>
            <a:r>
              <a:rPr lang="en-US" b="1" dirty="0" err="1" smtClean="0"/>
              <a:t>Hubungan</a:t>
            </a:r>
            <a:r>
              <a:rPr lang="en-US" b="1" dirty="0" smtClean="0"/>
              <a:t> </a:t>
            </a:r>
            <a:r>
              <a:rPr lang="en-US" b="1" dirty="0" err="1" smtClean="0"/>
              <a:t>Antar</a:t>
            </a:r>
            <a:r>
              <a:rPr lang="en-US" b="1" dirty="0" smtClean="0"/>
              <a:t> </a:t>
            </a:r>
            <a:r>
              <a:rPr lang="en-US" b="1" dirty="0" err="1" smtClean="0"/>
              <a:t>Perangkat</a:t>
            </a:r>
            <a:r>
              <a:rPr lang="en-US" b="1" dirty="0" smtClean="0"/>
              <a:t> </a:t>
            </a:r>
            <a:r>
              <a:rPr lang="en-US" b="1" dirty="0" err="1" smtClean="0"/>
              <a:t>Penyelenggara</a:t>
            </a:r>
            <a:r>
              <a:rPr lang="en-US" b="1" dirty="0" smtClean="0"/>
              <a:t> </a:t>
            </a:r>
            <a:r>
              <a:rPr lang="en-US" b="1" dirty="0" err="1" smtClean="0"/>
              <a:t>Organisasi</a:t>
            </a:r>
            <a:endParaRPr lang="en-US" dirty="0" smtClean="0"/>
          </a:p>
          <a:p>
            <a:r>
              <a:rPr lang="en-US" dirty="0" err="1" smtClean="0"/>
              <a:t>Pasal</a:t>
            </a:r>
            <a:r>
              <a:rPr lang="en-US" dirty="0" smtClean="0"/>
              <a:t> 42 </a:t>
            </a:r>
            <a:r>
              <a:rPr lang="en-US" dirty="0" err="1" smtClean="0"/>
              <a:t>yaitu</a:t>
            </a:r>
            <a:r>
              <a:rPr lang="en-US" dirty="0" smtClean="0"/>
              <a:t> </a:t>
            </a:r>
            <a:r>
              <a:rPr lang="en-US" dirty="0" err="1" smtClean="0"/>
              <a:t>mengatur</a:t>
            </a:r>
            <a:r>
              <a:rPr lang="en-US" dirty="0" smtClean="0"/>
              <a:t> </a:t>
            </a:r>
            <a:r>
              <a:rPr lang="en-US" dirty="0" err="1" smtClean="0"/>
              <a:t>dasar</a:t>
            </a:r>
            <a:r>
              <a:rPr lang="en-US" dirty="0" smtClean="0"/>
              <a:t> </a:t>
            </a:r>
            <a:r>
              <a:rPr lang="en-US" dirty="0" err="1" smtClean="0"/>
              <a:t>hubungan</a:t>
            </a:r>
            <a:r>
              <a:rPr lang="en-US" dirty="0" smtClean="0"/>
              <a:t> </a:t>
            </a:r>
            <a:r>
              <a:rPr lang="en-US" dirty="0" err="1" smtClean="0"/>
              <a:t>antara</a:t>
            </a:r>
            <a:r>
              <a:rPr lang="en-US" dirty="0" smtClean="0"/>
              <a:t> </a:t>
            </a:r>
            <a:r>
              <a:rPr lang="en-US" dirty="0" err="1" smtClean="0"/>
              <a:t>tiap</a:t>
            </a:r>
            <a:r>
              <a:rPr lang="en-US" dirty="0" smtClean="0"/>
              <a:t> </a:t>
            </a:r>
            <a:r>
              <a:rPr lang="en-US" dirty="0" err="1" smtClean="0"/>
              <a:t>perangkat</a:t>
            </a:r>
            <a:r>
              <a:rPr lang="en-US" dirty="0" smtClean="0"/>
              <a:t> </a:t>
            </a:r>
            <a:r>
              <a:rPr lang="en-US" dirty="0" err="1" smtClean="0"/>
              <a:t>penyelenggara</a:t>
            </a:r>
            <a:r>
              <a:rPr lang="en-US" dirty="0" smtClean="0"/>
              <a:t> </a:t>
            </a:r>
            <a:r>
              <a:rPr lang="en-US" dirty="0" err="1" smtClean="0"/>
              <a:t>organisasi</a:t>
            </a:r>
            <a:r>
              <a:rPr lang="en-US" dirty="0" smtClean="0"/>
              <a:t>. </a:t>
            </a:r>
            <a:r>
              <a:rPr lang="en-US" dirty="0" err="1" smtClean="0"/>
              <a:t>Perangkat</a:t>
            </a:r>
            <a:r>
              <a:rPr lang="en-US" dirty="0" smtClean="0"/>
              <a:t> </a:t>
            </a:r>
            <a:r>
              <a:rPr lang="en-US" dirty="0" err="1" smtClean="0"/>
              <a:t>penyelanggara</a:t>
            </a:r>
            <a:r>
              <a:rPr lang="en-US" dirty="0" smtClean="0"/>
              <a:t> </a:t>
            </a:r>
            <a:r>
              <a:rPr lang="en-US" dirty="0" err="1" smtClean="0"/>
              <a:t>organisasi</a:t>
            </a:r>
            <a:r>
              <a:rPr lang="en-US" dirty="0" smtClean="0"/>
              <a:t> HIMPSI </a:t>
            </a:r>
            <a:r>
              <a:rPr lang="en-US" dirty="0" err="1" smtClean="0"/>
              <a:t>digambarkan</a:t>
            </a:r>
            <a:r>
              <a:rPr lang="en-US" dirty="0" smtClean="0"/>
              <a:t> </a:t>
            </a:r>
            <a:r>
              <a:rPr lang="en-US" dirty="0" err="1" smtClean="0"/>
              <a:t>dalam</a:t>
            </a:r>
            <a:r>
              <a:rPr lang="en-US" dirty="0" smtClean="0"/>
              <a:t> </a:t>
            </a:r>
            <a:r>
              <a:rPr lang="en-US" dirty="0" err="1" smtClean="0"/>
              <a:t>bagan</a:t>
            </a:r>
            <a:r>
              <a:rPr lang="en-US" dirty="0" smtClean="0"/>
              <a:t> </a:t>
            </a:r>
            <a:r>
              <a:rPr lang="en-US" dirty="0" err="1" smtClean="0"/>
              <a:t>berikut</a:t>
            </a:r>
            <a:r>
              <a:rPr lang="en-US" dirty="0" smtClean="0"/>
              <a:t>: </a:t>
            </a:r>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481138"/>
          <a:ext cx="4114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26" name="Group 2"/>
          <p:cNvGrpSpPr>
            <a:grpSpLocks/>
          </p:cNvGrpSpPr>
          <p:nvPr/>
        </p:nvGrpSpPr>
        <p:grpSpPr bwMode="auto">
          <a:xfrm>
            <a:off x="4211960" y="1988840"/>
            <a:ext cx="2078037" cy="3600400"/>
            <a:chOff x="6807" y="4391"/>
            <a:chExt cx="3273" cy="4587"/>
          </a:xfrm>
        </p:grpSpPr>
        <p:sp>
          <p:nvSpPr>
            <p:cNvPr id="1027" name="AutoShape 3"/>
            <p:cNvSpPr>
              <a:spLocks/>
            </p:cNvSpPr>
            <p:nvPr/>
          </p:nvSpPr>
          <p:spPr bwMode="auto">
            <a:xfrm>
              <a:off x="6807" y="4391"/>
              <a:ext cx="676" cy="4587"/>
            </a:xfrm>
            <a:prstGeom prst="rightBrace">
              <a:avLst>
                <a:gd name="adj1" fmla="val 56546"/>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8" name="AutoShape 4"/>
            <p:cNvSpPr>
              <a:spLocks noChangeArrowheads="1"/>
            </p:cNvSpPr>
            <p:nvPr/>
          </p:nvSpPr>
          <p:spPr bwMode="auto">
            <a:xfrm>
              <a:off x="7804" y="5884"/>
              <a:ext cx="2276" cy="131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Arial" pitchFamily="34" charset="0"/>
                </a:rPr>
                <a:t>Majelis Psikologi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id-ID" b="1" dirty="0" smtClean="0"/>
              <a:t>B</a:t>
            </a:r>
            <a:r>
              <a:rPr lang="en-US" b="1" dirty="0" smtClean="0"/>
              <a:t>AB</a:t>
            </a:r>
            <a:r>
              <a:rPr lang="id-ID" b="1" dirty="0" smtClean="0"/>
              <a:t> I </a:t>
            </a:r>
            <a:r>
              <a:rPr lang="en-US" b="1" dirty="0" smtClean="0"/>
              <a:t>NAMA </a:t>
            </a:r>
            <a:r>
              <a:rPr lang="en-US" b="1" dirty="0" err="1" smtClean="0"/>
              <a:t>dan</a:t>
            </a:r>
            <a:r>
              <a:rPr lang="en-US" b="1" dirty="0" smtClean="0"/>
              <a:t> KEDUDUKAN</a:t>
            </a:r>
            <a:endParaRPr lang="en-US" dirty="0" smtClean="0"/>
          </a:p>
          <a:p>
            <a:r>
              <a:rPr lang="id-ID" b="1" dirty="0" smtClean="0"/>
              <a:t>Pasal </a:t>
            </a:r>
            <a:r>
              <a:rPr lang="id-ID" b="1" dirty="0" smtClean="0"/>
              <a:t>1	</a:t>
            </a:r>
            <a:endParaRPr lang="en-US" dirty="0" smtClean="0"/>
          </a:p>
          <a:p>
            <a:r>
              <a:rPr lang="id-ID" dirty="0" smtClean="0"/>
              <a:t>Organisasi ini bernama Himpunan Psikologi Indonesia, selanjutnya disingkat Himpsi, yang merupakan perubahan dari Ikatan Sarjana Psikologi </a:t>
            </a:r>
            <a:r>
              <a:rPr lang="id-ID" dirty="0" smtClean="0"/>
              <a:t>Indonesia</a:t>
            </a:r>
            <a:r>
              <a:rPr lang="en-US" dirty="0" smtClean="0"/>
              <a:t> </a:t>
            </a:r>
            <a:r>
              <a:rPr lang="id-ID" dirty="0" smtClean="0"/>
              <a:t>(</a:t>
            </a:r>
            <a:r>
              <a:rPr lang="id-ID" sz="3100" dirty="0" smtClean="0">
                <a:latin typeface="Times New Roman" pitchFamily="18" charset="0"/>
                <a:cs typeface="Times New Roman" pitchFamily="18" charset="0"/>
              </a:rPr>
              <a:t>ISPsI</a:t>
            </a:r>
            <a:r>
              <a:rPr lang="id-ID" dirty="0" smtClean="0"/>
              <a:t>).</a:t>
            </a:r>
            <a:endParaRPr lang="en-US" dirty="0" smtClean="0"/>
          </a:p>
          <a:p>
            <a:r>
              <a:rPr lang="id-ID" b="1" dirty="0" smtClean="0"/>
              <a:t>Pasal 2</a:t>
            </a:r>
            <a:endParaRPr lang="en-US" dirty="0" smtClean="0"/>
          </a:p>
          <a:p>
            <a:r>
              <a:rPr lang="id-ID" dirty="0" smtClean="0"/>
              <a:t>Himpsi adalah satu-satunya organisasi profesi independen, sebagai wadah berhimpunnya ahli dalam bidang praktik psikologi (Psikolog) dan keilmuan psikologi (Ilmuwan Psikologi) se Indonesia, yang berpegang teguh pada Kode Etik Psikologi Indonesia.</a:t>
            </a:r>
            <a:endParaRPr lang="en-US" dirty="0" smtClean="0"/>
          </a:p>
          <a:p>
            <a:pPr>
              <a:buNone/>
            </a:pPr>
            <a:r>
              <a:rPr lang="id-ID" dirty="0" smtClean="0"/>
              <a:t> </a:t>
            </a:r>
            <a:endParaRPr lang="en-US" dirty="0" smtClean="0"/>
          </a:p>
          <a:p>
            <a:r>
              <a:rPr lang="id-ID" b="1" dirty="0" smtClean="0"/>
              <a:t>Pasal 3</a:t>
            </a:r>
            <a:endParaRPr lang="en-US" dirty="0" smtClean="0"/>
          </a:p>
          <a:p>
            <a:r>
              <a:rPr lang="id-ID" dirty="0" smtClean="0"/>
              <a:t>Pusat organisasi Himpsi berkedudukan di Ibukota Negara Kesatuan Republik Indonesia.</a:t>
            </a:r>
            <a:endParaRPr lang="en-US" dirty="0" smtClean="0"/>
          </a:p>
          <a:p>
            <a:endParaRPr lang="en-US" dirty="0"/>
          </a:p>
        </p:txBody>
      </p:sp>
      <p:sp>
        <p:nvSpPr>
          <p:cNvPr id="3" name="Title 2"/>
          <p:cNvSpPr>
            <a:spLocks noGrp="1"/>
          </p:cNvSpPr>
          <p:nvPr>
            <p:ph type="title"/>
          </p:nvPr>
        </p:nvSpPr>
        <p:spPr/>
        <p:txBody>
          <a:bodyPr/>
          <a:lstStyle/>
          <a:p>
            <a:r>
              <a:rPr lang="en-US" dirty="0" err="1" smtClean="0"/>
              <a:t>Isi</a:t>
            </a:r>
            <a:r>
              <a:rPr lang="en-US" dirty="0" smtClean="0"/>
              <a:t> ART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lvl="0"/>
            <a:r>
              <a:rPr lang="en-US" dirty="0" err="1" smtClean="0"/>
              <a:t>Satu</a:t>
            </a:r>
            <a:r>
              <a:rPr lang="en-US" dirty="0" smtClean="0"/>
              <a:t> </a:t>
            </a:r>
            <a:r>
              <a:rPr lang="en-US" dirty="0" err="1" smtClean="0"/>
              <a:t>sama</a:t>
            </a:r>
            <a:r>
              <a:rPr lang="en-US" dirty="0" smtClean="0"/>
              <a:t> lain merupakan </a:t>
            </a:r>
            <a:r>
              <a:rPr lang="en-US" dirty="0" err="1" smtClean="0"/>
              <a:t>bagian</a:t>
            </a:r>
            <a:r>
              <a:rPr lang="en-US" dirty="0" smtClean="0"/>
              <a:t> yang </a:t>
            </a:r>
            <a:r>
              <a:rPr lang="en-US" dirty="0" err="1" smtClean="0"/>
              <a:t>tidak</a:t>
            </a:r>
            <a:r>
              <a:rPr lang="en-US" dirty="0" smtClean="0"/>
              <a:t> </a:t>
            </a:r>
            <a:r>
              <a:rPr lang="en-US" dirty="0" err="1" smtClean="0"/>
              <a:t>terpisahkan</a:t>
            </a:r>
            <a:r>
              <a:rPr lang="en-US" dirty="0" smtClean="0"/>
              <a:t> </a:t>
            </a:r>
            <a:r>
              <a:rPr lang="en-US" dirty="0" err="1" smtClean="0"/>
              <a:t>dalam</a:t>
            </a:r>
            <a:r>
              <a:rPr lang="en-US" dirty="0" smtClean="0"/>
              <a:t> </a:t>
            </a:r>
            <a:r>
              <a:rPr lang="en-US" dirty="0" err="1" smtClean="0"/>
              <a:t>organisasi</a:t>
            </a:r>
            <a:r>
              <a:rPr lang="en-US" dirty="0" smtClean="0"/>
              <a:t> </a:t>
            </a:r>
            <a:r>
              <a:rPr lang="en-US" dirty="0" err="1" smtClean="0"/>
              <a:t>Himpsi</a:t>
            </a:r>
            <a:r>
              <a:rPr lang="en-US" dirty="0" smtClean="0"/>
              <a:t>. </a:t>
            </a:r>
          </a:p>
          <a:p>
            <a:pPr lvl="0"/>
            <a:r>
              <a:rPr lang="en-US" dirty="0" err="1" smtClean="0"/>
              <a:t>Setiap</a:t>
            </a:r>
            <a:r>
              <a:rPr lang="en-US" dirty="0" smtClean="0"/>
              <a:t> </a:t>
            </a:r>
            <a:r>
              <a:rPr lang="en-US" dirty="0" err="1" smtClean="0"/>
              <a:t>kebijakan</a:t>
            </a:r>
            <a:r>
              <a:rPr lang="en-US" dirty="0" smtClean="0"/>
              <a:t>/</a:t>
            </a:r>
            <a:r>
              <a:rPr lang="en-US" dirty="0" err="1" smtClean="0"/>
              <a:t>keputusan</a:t>
            </a:r>
            <a:r>
              <a:rPr lang="en-US" dirty="0" smtClean="0"/>
              <a:t> </a:t>
            </a:r>
            <a:r>
              <a:rPr lang="en-US" dirty="0" err="1" smtClean="0"/>
              <a:t>perangakat</a:t>
            </a:r>
            <a:r>
              <a:rPr lang="en-US" dirty="0" smtClean="0"/>
              <a:t> </a:t>
            </a:r>
            <a:r>
              <a:rPr lang="en-US" dirty="0" err="1" smtClean="0"/>
              <a:t>penyelenggara</a:t>
            </a:r>
            <a:r>
              <a:rPr lang="en-US" dirty="0" smtClean="0"/>
              <a:t> </a:t>
            </a:r>
            <a:r>
              <a:rPr lang="en-US" dirty="0" err="1" smtClean="0"/>
              <a:t>tidak</a:t>
            </a:r>
            <a:r>
              <a:rPr lang="en-US" dirty="0" smtClean="0"/>
              <a:t> </a:t>
            </a:r>
            <a:r>
              <a:rPr lang="en-US" dirty="0" err="1" smtClean="0"/>
              <a:t>bertentangan</a:t>
            </a:r>
            <a:r>
              <a:rPr lang="en-US" dirty="0" smtClean="0"/>
              <a:t> </a:t>
            </a:r>
            <a:r>
              <a:rPr lang="en-US" dirty="0" err="1" smtClean="0"/>
              <a:t>dengan</a:t>
            </a:r>
            <a:r>
              <a:rPr lang="en-US" dirty="0" smtClean="0"/>
              <a:t> </a:t>
            </a:r>
            <a:r>
              <a:rPr lang="en-US" dirty="0" err="1" smtClean="0"/>
              <a:t>kebijakan</a:t>
            </a:r>
            <a:r>
              <a:rPr lang="en-US" dirty="0" smtClean="0"/>
              <a:t>/</a:t>
            </a:r>
            <a:r>
              <a:rPr lang="en-US" dirty="0" err="1" smtClean="0"/>
              <a:t>keputusan</a:t>
            </a:r>
            <a:r>
              <a:rPr lang="en-US" dirty="0" smtClean="0"/>
              <a:t> </a:t>
            </a:r>
            <a:r>
              <a:rPr lang="en-US" dirty="0" err="1" smtClean="0"/>
              <a:t>Pengurus</a:t>
            </a:r>
            <a:r>
              <a:rPr lang="en-US" dirty="0" smtClean="0"/>
              <a:t> </a:t>
            </a:r>
            <a:r>
              <a:rPr lang="en-US" dirty="0" err="1" smtClean="0"/>
              <a:t>Pusat</a:t>
            </a:r>
            <a:r>
              <a:rPr lang="en-US" dirty="0" smtClean="0"/>
              <a:t>. </a:t>
            </a:r>
          </a:p>
          <a:p>
            <a:pPr lvl="0"/>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r>
              <a:rPr lang="en-US" dirty="0" err="1" smtClean="0"/>
              <a:t>berkoordinasi</a:t>
            </a:r>
            <a:r>
              <a:rPr lang="en-US" dirty="0" smtClean="0"/>
              <a:t> </a:t>
            </a:r>
            <a:r>
              <a:rPr lang="en-US" dirty="0" err="1" smtClean="0"/>
              <a:t>dengan</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Pengurus</a:t>
            </a:r>
            <a:r>
              <a:rPr lang="en-US" dirty="0" smtClean="0"/>
              <a:t> Wilayah </a:t>
            </a:r>
            <a:r>
              <a:rPr lang="en-US" dirty="0" err="1" smtClean="0"/>
              <a:t>dan</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dan</a:t>
            </a:r>
            <a:r>
              <a:rPr lang="en-US" dirty="0" smtClean="0"/>
              <a:t> </a:t>
            </a:r>
            <a:r>
              <a:rPr lang="en-US" dirty="0" err="1" smtClean="0"/>
              <a:t>Majelis</a:t>
            </a:r>
            <a:r>
              <a:rPr lang="en-US" dirty="0" smtClean="0"/>
              <a:t> </a:t>
            </a:r>
            <a:r>
              <a:rPr lang="en-US" dirty="0" err="1" smtClean="0"/>
              <a:t>Psikologi</a:t>
            </a:r>
            <a:r>
              <a:rPr lang="en-US" dirty="0" smtClean="0"/>
              <a:t> Wilayah </a:t>
            </a:r>
            <a:r>
              <a:rPr lang="en-US" dirty="0" err="1" smtClean="0"/>
              <a:t>dalam</a:t>
            </a:r>
            <a:r>
              <a:rPr lang="en-US" dirty="0" smtClean="0"/>
              <a:t> </a:t>
            </a:r>
            <a:r>
              <a:rPr lang="en-US" dirty="0" err="1" smtClean="0"/>
              <a:t>membuat</a:t>
            </a:r>
            <a:r>
              <a:rPr lang="en-US" dirty="0" smtClean="0"/>
              <a:t> </a:t>
            </a:r>
            <a:r>
              <a:rPr lang="en-US" dirty="0" err="1" smtClean="0"/>
              <a:t>keputusan</a:t>
            </a:r>
            <a:r>
              <a:rPr lang="en-US" dirty="0" smtClean="0"/>
              <a:t>/</a:t>
            </a:r>
            <a:r>
              <a:rPr lang="en-US" dirty="0" err="1" smtClean="0"/>
              <a:t>ketetapan</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pelanggaran</a:t>
            </a:r>
            <a:r>
              <a:rPr lang="en-US" dirty="0" smtClean="0"/>
              <a:t> </a:t>
            </a:r>
            <a:r>
              <a:rPr lang="en-US" dirty="0" err="1" smtClean="0"/>
              <a:t>etika</a:t>
            </a:r>
            <a:r>
              <a:rPr lang="en-US" dirty="0" smtClean="0"/>
              <a:t> </a:t>
            </a:r>
            <a:r>
              <a:rPr lang="en-US" dirty="0" err="1" smtClean="0"/>
              <a:t>oleh</a:t>
            </a:r>
            <a:r>
              <a:rPr lang="en-US" dirty="0" smtClean="0"/>
              <a:t> </a:t>
            </a:r>
            <a:r>
              <a:rPr lang="en-US" dirty="0" err="1" smtClean="0"/>
              <a:t>Anggota</a:t>
            </a:r>
            <a:r>
              <a:rPr lang="en-US" dirty="0" smtClean="0"/>
              <a:t> </a:t>
            </a:r>
            <a:r>
              <a:rPr lang="en-US" dirty="0" err="1" smtClean="0"/>
              <a:t>maupun</a:t>
            </a:r>
            <a:r>
              <a:rPr lang="en-US" dirty="0" smtClean="0"/>
              <a:t> </a:t>
            </a:r>
            <a:r>
              <a:rPr lang="en-US" dirty="0" err="1" smtClean="0"/>
              <a:t>organisasi</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smtClean="0"/>
              <a:t>BAB XI: </a:t>
            </a:r>
            <a:r>
              <a:rPr lang="en-US" b="1" dirty="0" err="1" smtClean="0"/>
              <a:t>Pengambilan</a:t>
            </a:r>
            <a:r>
              <a:rPr lang="en-US" b="1" dirty="0" smtClean="0"/>
              <a:t> </a:t>
            </a:r>
            <a:r>
              <a:rPr lang="en-US" b="1" dirty="0" err="1" smtClean="0"/>
              <a:t>Keputusan</a:t>
            </a:r>
            <a:r>
              <a:rPr lang="en-US" b="1" dirty="0" smtClean="0"/>
              <a:t>  </a:t>
            </a:r>
            <a:endParaRPr lang="en-US" dirty="0" smtClean="0"/>
          </a:p>
          <a:p>
            <a:r>
              <a:rPr lang="en-US" dirty="0" err="1" smtClean="0"/>
              <a:t>Pasal</a:t>
            </a:r>
            <a:r>
              <a:rPr lang="en-US" dirty="0" smtClean="0"/>
              <a:t> 43 </a:t>
            </a:r>
            <a:r>
              <a:rPr lang="en-US" dirty="0" err="1" smtClean="0"/>
              <a:t>yaitu</a:t>
            </a:r>
            <a:r>
              <a:rPr lang="en-US" dirty="0" smtClean="0"/>
              <a:t> </a:t>
            </a:r>
            <a:r>
              <a:rPr lang="en-US" dirty="0" err="1" smtClean="0"/>
              <a:t>mengatur</a:t>
            </a:r>
            <a:r>
              <a:rPr lang="en-US" dirty="0" smtClean="0"/>
              <a:t> </a:t>
            </a:r>
            <a:r>
              <a:rPr lang="en-US" dirty="0" err="1" smtClean="0"/>
              <a:t>mengenai</a:t>
            </a:r>
            <a:r>
              <a:rPr lang="en-US" dirty="0" smtClean="0"/>
              <a:t> </a:t>
            </a:r>
            <a:r>
              <a:rPr lang="en-US" dirty="0" err="1" smtClean="0"/>
              <a:t>dasar</a:t>
            </a:r>
            <a:r>
              <a:rPr lang="en-US" dirty="0" smtClean="0"/>
              <a:t> </a:t>
            </a:r>
            <a:r>
              <a:rPr lang="en-US" dirty="0" err="1" smtClean="0"/>
              <a:t>pengambilan</a:t>
            </a:r>
            <a:r>
              <a:rPr lang="en-US" dirty="0" smtClean="0"/>
              <a:t> </a:t>
            </a:r>
            <a:r>
              <a:rPr lang="en-US" dirty="0" err="1" smtClean="0"/>
              <a:t>keputusan</a:t>
            </a:r>
            <a:r>
              <a:rPr lang="en-US" dirty="0" smtClean="0"/>
              <a:t> </a:t>
            </a:r>
            <a:r>
              <a:rPr lang="en-US" dirty="0" err="1" smtClean="0"/>
              <a:t>organisasi</a:t>
            </a:r>
            <a:r>
              <a:rPr lang="en-US" dirty="0" smtClean="0"/>
              <a:t> yang </a:t>
            </a:r>
            <a:r>
              <a:rPr lang="en-US" dirty="0" err="1" smtClean="0"/>
              <a:t>hanya</a:t>
            </a:r>
            <a:r>
              <a:rPr lang="en-US" dirty="0" smtClean="0"/>
              <a:t> </a:t>
            </a:r>
            <a:r>
              <a:rPr lang="en-US" dirty="0" err="1" smtClean="0"/>
              <a:t>dilaksanakan</a:t>
            </a:r>
            <a:r>
              <a:rPr lang="en-US" dirty="0" smtClean="0"/>
              <a:t> </a:t>
            </a:r>
            <a:r>
              <a:rPr lang="en-US" dirty="0" err="1" smtClean="0"/>
              <a:t>dalam</a:t>
            </a:r>
            <a:r>
              <a:rPr lang="en-US" dirty="0" smtClean="0"/>
              <a:t> forum </a:t>
            </a:r>
            <a:r>
              <a:rPr lang="en-US" dirty="0" err="1" smtClean="0"/>
              <a:t>musyawarah</a:t>
            </a:r>
            <a:r>
              <a:rPr lang="en-US" dirty="0" smtClean="0"/>
              <a:t> </a:t>
            </a:r>
            <a:r>
              <a:rPr lang="en-US" dirty="0" err="1" smtClean="0"/>
              <a:t>dan</a:t>
            </a:r>
            <a:r>
              <a:rPr lang="en-US" dirty="0" smtClean="0"/>
              <a:t> </a:t>
            </a:r>
            <a:r>
              <a:rPr lang="en-US" dirty="0" err="1" smtClean="0"/>
              <a:t>mufakat</a:t>
            </a:r>
            <a:r>
              <a:rPr lang="en-US" dirty="0" smtClean="0"/>
              <a:t>, </a:t>
            </a:r>
            <a:r>
              <a:rPr lang="en-US" dirty="0" err="1" smtClean="0"/>
              <a:t>proses</a:t>
            </a:r>
            <a:r>
              <a:rPr lang="en-US" dirty="0" smtClean="0"/>
              <a:t> </a:t>
            </a:r>
            <a:r>
              <a:rPr lang="en-US" dirty="0" err="1" smtClean="0"/>
              <a:t>pengambilan</a:t>
            </a:r>
            <a:r>
              <a:rPr lang="en-US" dirty="0" smtClean="0"/>
              <a:t> </a:t>
            </a:r>
            <a:r>
              <a:rPr lang="en-US" dirty="0" err="1" smtClean="0"/>
              <a:t>keputusan</a:t>
            </a:r>
            <a:r>
              <a:rPr lang="en-US" dirty="0" smtClean="0"/>
              <a:t> </a:t>
            </a:r>
            <a:r>
              <a:rPr lang="en-US" dirty="0" err="1" smtClean="0"/>
              <a:t>akan</a:t>
            </a:r>
            <a:r>
              <a:rPr lang="en-US" dirty="0" smtClean="0"/>
              <a:t> </a:t>
            </a:r>
            <a:r>
              <a:rPr lang="en-US" dirty="0" err="1" smtClean="0"/>
              <a:t>dijelaskan</a:t>
            </a:r>
            <a:r>
              <a:rPr lang="en-US" dirty="0" smtClean="0"/>
              <a:t> </a:t>
            </a:r>
            <a:r>
              <a:rPr lang="en-US" dirty="0" err="1" smtClean="0"/>
              <a:t>lebih</a:t>
            </a:r>
            <a:r>
              <a:rPr lang="en-US" dirty="0" smtClean="0"/>
              <a:t> </a:t>
            </a:r>
            <a:r>
              <a:rPr lang="en-US" dirty="0" err="1" smtClean="0"/>
              <a:t>lanjut</a:t>
            </a:r>
            <a:r>
              <a:rPr lang="en-US" dirty="0" smtClean="0"/>
              <a:t> </a:t>
            </a:r>
            <a:r>
              <a:rPr lang="en-US" dirty="0" err="1" smtClean="0"/>
              <a:t>dalam</a:t>
            </a:r>
            <a:r>
              <a:rPr lang="en-US" dirty="0" smtClean="0"/>
              <a:t> </a:t>
            </a:r>
            <a:r>
              <a:rPr lang="en-US" dirty="0" err="1" smtClean="0"/>
              <a:t>bab</a:t>
            </a:r>
            <a:r>
              <a:rPr lang="en-US" dirty="0" smtClean="0"/>
              <a:t> XII-</a:t>
            </a:r>
            <a:r>
              <a:rPr lang="en-US" dirty="0" err="1" smtClean="0"/>
              <a:t>bab</a:t>
            </a:r>
            <a:r>
              <a:rPr lang="en-US" dirty="0" smtClean="0"/>
              <a:t> XIV. </a:t>
            </a:r>
            <a:r>
              <a:rPr lang="en-US" dirty="0" err="1" smtClean="0"/>
              <a:t>Bentuk</a:t>
            </a:r>
            <a:r>
              <a:rPr lang="en-US" dirty="0" smtClean="0"/>
              <a:t> </a:t>
            </a:r>
            <a:r>
              <a:rPr lang="en-US" dirty="0" err="1" smtClean="0"/>
              <a:t>penyelenggaraan</a:t>
            </a:r>
            <a:r>
              <a:rPr lang="en-US" dirty="0" smtClean="0"/>
              <a:t> forum </a:t>
            </a:r>
            <a:r>
              <a:rPr lang="en-US" dirty="0" err="1" smtClean="0"/>
              <a:t>musyawarah</a:t>
            </a:r>
            <a:r>
              <a:rPr lang="en-US" dirty="0" smtClean="0"/>
              <a:t> </a:t>
            </a:r>
            <a:r>
              <a:rPr lang="en-US" dirty="0" err="1" smtClean="0"/>
              <a:t>dan</a:t>
            </a:r>
            <a:r>
              <a:rPr lang="en-US" dirty="0" smtClean="0"/>
              <a:t> </a:t>
            </a:r>
            <a:r>
              <a:rPr lang="en-US" dirty="0" err="1" smtClean="0"/>
              <a:t>mufakat</a:t>
            </a:r>
            <a:r>
              <a:rPr lang="en-US" dirty="0" smtClean="0"/>
              <a:t> </a:t>
            </a:r>
            <a:r>
              <a:rPr lang="en-US" dirty="0" err="1" smtClean="0"/>
              <a:t>yaitu</a:t>
            </a:r>
            <a:r>
              <a:rPr lang="en-US" dirty="0" smtClean="0"/>
              <a:t>:</a:t>
            </a:r>
          </a:p>
          <a:p>
            <a:pPr lvl="0"/>
            <a:r>
              <a:rPr lang="en-US" dirty="0" err="1" smtClean="0"/>
              <a:t>pada</a:t>
            </a:r>
            <a:r>
              <a:rPr lang="en-US" dirty="0" smtClean="0"/>
              <a:t> </a:t>
            </a:r>
            <a:r>
              <a:rPr lang="en-US" dirty="0" err="1" smtClean="0"/>
              <a:t>tingkat</a:t>
            </a:r>
            <a:r>
              <a:rPr lang="en-US" dirty="0" smtClean="0"/>
              <a:t> </a:t>
            </a:r>
            <a:r>
              <a:rPr lang="en-US" dirty="0" err="1" smtClean="0"/>
              <a:t>Pusat</a:t>
            </a:r>
            <a:r>
              <a:rPr lang="en-US" dirty="0" smtClean="0"/>
              <a:t>: </a:t>
            </a:r>
            <a:r>
              <a:rPr lang="en-US" dirty="0" err="1" smtClean="0"/>
              <a:t>Kongres</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Rapat</a:t>
            </a:r>
            <a:r>
              <a:rPr lang="en-US" dirty="0" smtClean="0"/>
              <a:t> </a:t>
            </a:r>
            <a:r>
              <a:rPr lang="en-US" dirty="0" err="1" smtClean="0"/>
              <a:t>Pengurus</a:t>
            </a:r>
            <a:r>
              <a:rPr lang="en-US" dirty="0" smtClean="0"/>
              <a:t>. </a:t>
            </a:r>
          </a:p>
          <a:p>
            <a:pPr lvl="0"/>
            <a:r>
              <a:rPr lang="en-US" dirty="0" err="1" smtClean="0"/>
              <a:t>pada</a:t>
            </a:r>
            <a:r>
              <a:rPr lang="en-US" dirty="0" smtClean="0"/>
              <a:t> </a:t>
            </a:r>
            <a:r>
              <a:rPr lang="en-US" dirty="0" err="1" smtClean="0"/>
              <a:t>tingkat</a:t>
            </a:r>
            <a:r>
              <a:rPr lang="en-US" dirty="0" smtClean="0"/>
              <a:t> Wilayah: </a:t>
            </a:r>
            <a:r>
              <a:rPr lang="en-US" dirty="0" err="1" smtClean="0"/>
              <a:t>Musyawarah</a:t>
            </a:r>
            <a:r>
              <a:rPr lang="en-US" dirty="0" smtClean="0"/>
              <a:t> Wilayah, </a:t>
            </a:r>
            <a:r>
              <a:rPr lang="en-US" dirty="0" err="1" smtClean="0"/>
              <a:t>Rapat</a:t>
            </a:r>
            <a:r>
              <a:rPr lang="en-US" dirty="0" smtClean="0"/>
              <a:t> </a:t>
            </a:r>
            <a:r>
              <a:rPr lang="en-US" dirty="0" err="1" smtClean="0"/>
              <a:t>Anggota</a:t>
            </a:r>
            <a:r>
              <a:rPr lang="en-US" dirty="0" smtClean="0"/>
              <a:t>, </a:t>
            </a:r>
            <a:r>
              <a:rPr lang="en-US" dirty="0" err="1" smtClean="0"/>
              <a:t>Rapat</a:t>
            </a:r>
            <a:r>
              <a:rPr lang="en-US" dirty="0" smtClean="0"/>
              <a:t> </a:t>
            </a:r>
            <a:r>
              <a:rPr lang="en-US" dirty="0" err="1" smtClean="0"/>
              <a:t>Pengurus</a:t>
            </a:r>
            <a:r>
              <a:rPr lang="en-US" dirty="0" smtClean="0"/>
              <a:t>. </a:t>
            </a:r>
          </a:p>
          <a:p>
            <a:pPr lvl="0"/>
            <a:r>
              <a:rPr lang="en-US" dirty="0" err="1" smtClean="0"/>
              <a:t>pada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Konferensi</a:t>
            </a:r>
            <a:r>
              <a:rPr lang="en-US" dirty="0" smtClean="0"/>
              <a:t>, </a:t>
            </a:r>
            <a:r>
              <a:rPr lang="en-US" dirty="0" err="1" smtClean="0"/>
              <a:t>Rapat</a:t>
            </a:r>
            <a:r>
              <a:rPr lang="en-US" dirty="0" smtClean="0"/>
              <a:t> </a:t>
            </a:r>
            <a:r>
              <a:rPr lang="en-US" dirty="0" err="1" smtClean="0"/>
              <a:t>Anggota</a:t>
            </a:r>
            <a:r>
              <a:rPr lang="en-US" dirty="0" smtClean="0"/>
              <a:t>, </a:t>
            </a:r>
            <a:r>
              <a:rPr lang="en-US" dirty="0" err="1" smtClean="0"/>
              <a:t>Rapat</a:t>
            </a:r>
            <a:r>
              <a:rPr lang="en-US" dirty="0" smtClean="0"/>
              <a:t> </a:t>
            </a:r>
            <a:r>
              <a:rPr lang="en-US" dirty="0" err="1" smtClean="0"/>
              <a:t>Pengurus</a:t>
            </a:r>
            <a:r>
              <a:rPr lang="en-US" dirty="0"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lvl="0"/>
            <a:r>
              <a:rPr lang="en-US" dirty="0" err="1" smtClean="0"/>
              <a:t>Pengambilan</a:t>
            </a:r>
            <a:r>
              <a:rPr lang="en-US" dirty="0" smtClean="0"/>
              <a:t> </a:t>
            </a:r>
            <a:r>
              <a:rPr lang="en-US" dirty="0" err="1" smtClean="0"/>
              <a:t>Keputusan</a:t>
            </a:r>
            <a:r>
              <a:rPr lang="en-US" dirty="0" smtClean="0"/>
              <a:t> Tingkat </a:t>
            </a:r>
            <a:r>
              <a:rPr lang="en-US" dirty="0" err="1" smtClean="0"/>
              <a:t>Pusat</a:t>
            </a:r>
            <a:endParaRPr lang="en-US" dirty="0" smtClean="0"/>
          </a:p>
          <a:p>
            <a:r>
              <a:rPr lang="en-US" dirty="0" err="1" smtClean="0"/>
              <a:t>Bab</a:t>
            </a:r>
            <a:r>
              <a:rPr lang="en-US" dirty="0" smtClean="0"/>
              <a:t> XII ART </a:t>
            </a:r>
            <a:r>
              <a:rPr lang="en-US" dirty="0" err="1" smtClean="0"/>
              <a:t>berisi</a:t>
            </a:r>
            <a:r>
              <a:rPr lang="en-US" dirty="0" smtClean="0"/>
              <a:t> </a:t>
            </a:r>
            <a:r>
              <a:rPr lang="en-US" dirty="0" err="1" smtClean="0"/>
              <a:t>delapan</a:t>
            </a:r>
            <a:r>
              <a:rPr lang="en-US" dirty="0" smtClean="0"/>
              <a:t> </a:t>
            </a:r>
            <a:r>
              <a:rPr lang="en-US" dirty="0" err="1" smtClean="0"/>
              <a:t>pasal</a:t>
            </a:r>
            <a:r>
              <a:rPr lang="en-US" dirty="0" smtClean="0"/>
              <a:t> yang </a:t>
            </a:r>
            <a:r>
              <a:rPr lang="en-US" dirty="0" err="1" smtClean="0"/>
              <a:t>mengatur</a:t>
            </a:r>
            <a:r>
              <a:rPr lang="en-US" dirty="0" smtClean="0"/>
              <a:t> </a:t>
            </a:r>
            <a:r>
              <a:rPr lang="en-US" dirty="0" err="1" smtClean="0"/>
              <a:t>dasar</a:t>
            </a:r>
            <a:r>
              <a:rPr lang="en-US" dirty="0" smtClean="0"/>
              <a:t> </a:t>
            </a:r>
            <a:r>
              <a:rPr lang="en-US" dirty="0" err="1" smtClean="0"/>
              <a:t>pelaksanaan</a:t>
            </a:r>
            <a:r>
              <a:rPr lang="en-US" dirty="0" smtClean="0"/>
              <a:t> </a:t>
            </a:r>
            <a:r>
              <a:rPr lang="en-US" dirty="0" err="1" smtClean="0"/>
              <a:t>kongres</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dan</a:t>
            </a:r>
            <a:r>
              <a:rPr lang="en-US" dirty="0" smtClean="0"/>
              <a:t> </a:t>
            </a:r>
            <a:r>
              <a:rPr lang="en-US" dirty="0" err="1" smtClean="0"/>
              <a:t>rapat</a:t>
            </a:r>
            <a:r>
              <a:rPr lang="en-US" dirty="0" smtClean="0"/>
              <a:t> </a:t>
            </a:r>
            <a:r>
              <a:rPr lang="en-US" dirty="0" err="1" smtClean="0"/>
              <a:t>pengurus</a:t>
            </a:r>
            <a:r>
              <a:rPr lang="en-US" dirty="0" smtClean="0"/>
              <a:t>, </a:t>
            </a:r>
            <a:r>
              <a:rPr lang="en-US" dirty="0" err="1" smtClean="0"/>
              <a:t>yaitu</a:t>
            </a:r>
            <a:r>
              <a:rPr lang="en-US" dirty="0" smtClean="0"/>
              <a:t> </a:t>
            </a:r>
            <a:r>
              <a:rPr lang="en-US" dirty="0" err="1" smtClean="0"/>
              <a:t>dari</a:t>
            </a:r>
            <a:r>
              <a:rPr lang="en-US" dirty="0" smtClean="0"/>
              <a:t> </a:t>
            </a:r>
            <a:r>
              <a:rPr lang="en-US" dirty="0" err="1" smtClean="0"/>
              <a:t>pasal</a:t>
            </a:r>
            <a:r>
              <a:rPr lang="en-US" dirty="0" smtClean="0"/>
              <a:t> 44 </a:t>
            </a:r>
            <a:r>
              <a:rPr lang="en-US" dirty="0" err="1" smtClean="0"/>
              <a:t>sampai</a:t>
            </a:r>
            <a:r>
              <a:rPr lang="en-US" dirty="0" smtClean="0"/>
              <a:t> </a:t>
            </a:r>
            <a:r>
              <a:rPr lang="en-US" dirty="0" err="1" smtClean="0"/>
              <a:t>dengan</a:t>
            </a:r>
            <a:r>
              <a:rPr lang="en-US" dirty="0" smtClean="0"/>
              <a:t> </a:t>
            </a:r>
            <a:r>
              <a:rPr lang="en-US" dirty="0" err="1" smtClean="0"/>
              <a:t>pasal</a:t>
            </a:r>
            <a:r>
              <a:rPr lang="en-US" dirty="0" smtClean="0"/>
              <a:t> 51.</a:t>
            </a:r>
          </a:p>
          <a:p>
            <a:pPr lvl="0"/>
            <a:r>
              <a:rPr lang="en-US" b="1" dirty="0" err="1" smtClean="0"/>
              <a:t>Kongres</a:t>
            </a:r>
            <a:endParaRPr lang="en-US" dirty="0" smtClean="0"/>
          </a:p>
          <a:p>
            <a:r>
              <a:rPr lang="en-US" dirty="0" err="1" smtClean="0"/>
              <a:t>Kongres</a:t>
            </a:r>
            <a:r>
              <a:rPr lang="en-US" dirty="0" smtClean="0"/>
              <a:t> merupakan </a:t>
            </a:r>
            <a:r>
              <a:rPr lang="en-US" dirty="0" err="1" smtClean="0"/>
              <a:t>perangkat</a:t>
            </a:r>
            <a:r>
              <a:rPr lang="en-US" dirty="0" smtClean="0"/>
              <a:t> </a:t>
            </a:r>
            <a:r>
              <a:rPr lang="en-US" dirty="0" err="1" smtClean="0"/>
              <a:t>pengambil</a:t>
            </a:r>
            <a:r>
              <a:rPr lang="en-US" dirty="0" smtClean="0"/>
              <a:t> </a:t>
            </a:r>
            <a:r>
              <a:rPr lang="en-US" dirty="0" err="1" smtClean="0"/>
              <a:t>keputusan</a:t>
            </a:r>
            <a:r>
              <a:rPr lang="en-US" dirty="0" smtClean="0"/>
              <a:t> </a:t>
            </a:r>
            <a:r>
              <a:rPr lang="en-US" dirty="0" err="1" smtClean="0"/>
              <a:t>tertinggi</a:t>
            </a:r>
            <a:r>
              <a:rPr lang="en-US" dirty="0" smtClean="0"/>
              <a:t> </a:t>
            </a:r>
            <a:r>
              <a:rPr lang="en-US" dirty="0" err="1" smtClean="0"/>
              <a:t>Himpsi</a:t>
            </a:r>
            <a:r>
              <a:rPr lang="en-US" dirty="0" smtClean="0"/>
              <a:t> </a:t>
            </a:r>
            <a:r>
              <a:rPr lang="en-US" dirty="0" err="1" smtClean="0"/>
              <a:t>dan</a:t>
            </a:r>
            <a:r>
              <a:rPr lang="en-US" dirty="0" smtClean="0"/>
              <a:t> </a:t>
            </a:r>
            <a:r>
              <a:rPr lang="en-US" dirty="0" err="1" smtClean="0"/>
              <a:t>hasil</a:t>
            </a:r>
            <a:r>
              <a:rPr lang="en-US" dirty="0" smtClean="0"/>
              <a:t> </a:t>
            </a:r>
            <a:r>
              <a:rPr lang="en-US" dirty="0" err="1" smtClean="0"/>
              <a:t>musyawarah</a:t>
            </a:r>
            <a:r>
              <a:rPr lang="en-US" dirty="0" smtClean="0"/>
              <a:t> </a:t>
            </a:r>
            <a:r>
              <a:rPr lang="en-US" dirty="0" err="1" smtClean="0"/>
              <a:t>dari</a:t>
            </a:r>
            <a:r>
              <a:rPr lang="en-US" dirty="0" smtClean="0"/>
              <a:t> </a:t>
            </a:r>
            <a:r>
              <a:rPr lang="en-US" dirty="0" err="1" smtClean="0"/>
              <a:t>semua</a:t>
            </a:r>
            <a:r>
              <a:rPr lang="en-US" dirty="0" smtClean="0"/>
              <a:t> </a:t>
            </a:r>
            <a:r>
              <a:rPr lang="en-US" dirty="0" err="1" smtClean="0"/>
              <a:t>peserta</a:t>
            </a:r>
            <a:r>
              <a:rPr lang="en-US" dirty="0" smtClean="0"/>
              <a:t> </a:t>
            </a:r>
            <a:r>
              <a:rPr lang="en-US" dirty="0" err="1" smtClean="0"/>
              <a:t>kongres</a:t>
            </a:r>
            <a:r>
              <a:rPr lang="en-US" dirty="0" smtClean="0"/>
              <a:t> yang </a:t>
            </a:r>
            <a:r>
              <a:rPr lang="en-US" dirty="0" err="1" smtClean="0"/>
              <a:t>diselenggarakan</a:t>
            </a:r>
            <a:r>
              <a:rPr lang="en-US" dirty="0" smtClean="0"/>
              <a:t> </a:t>
            </a:r>
            <a:r>
              <a:rPr lang="en-US" dirty="0" err="1" smtClean="0"/>
              <a:t>sekali</a:t>
            </a:r>
            <a:r>
              <a:rPr lang="en-US" dirty="0" smtClean="0"/>
              <a:t> </a:t>
            </a:r>
            <a:r>
              <a:rPr lang="en-US" dirty="0" err="1" smtClean="0"/>
              <a:t>dalam</a:t>
            </a:r>
            <a:r>
              <a:rPr lang="en-US" dirty="0" smtClean="0"/>
              <a:t> 4 </a:t>
            </a:r>
            <a:r>
              <a:rPr lang="en-US" dirty="0" err="1" smtClean="0"/>
              <a:t>tahun</a:t>
            </a:r>
            <a:r>
              <a:rPr lang="en-US" dirty="0" smtClean="0"/>
              <a:t>. </a:t>
            </a:r>
            <a:r>
              <a:rPr lang="en-US" dirty="0" err="1" smtClean="0"/>
              <a:t>Peserta</a:t>
            </a:r>
            <a:r>
              <a:rPr lang="en-US" dirty="0" smtClean="0"/>
              <a:t> </a:t>
            </a:r>
            <a:r>
              <a:rPr lang="en-US" dirty="0" err="1" smtClean="0"/>
              <a:t>Kongres</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Utusan</a:t>
            </a:r>
            <a:r>
              <a:rPr lang="en-US" dirty="0" smtClean="0"/>
              <a:t> Wilayah, </a:t>
            </a:r>
            <a:r>
              <a:rPr lang="en-US" dirty="0" err="1" smtClean="0"/>
              <a:t>Pengurus</a:t>
            </a:r>
            <a:r>
              <a:rPr lang="en-US" dirty="0" smtClean="0"/>
              <a:t> </a:t>
            </a:r>
            <a:r>
              <a:rPr lang="en-US" dirty="0" err="1" smtClean="0"/>
              <a:t>Harian</a:t>
            </a:r>
            <a:r>
              <a:rPr lang="en-US" dirty="0" smtClean="0"/>
              <a:t> </a:t>
            </a:r>
            <a:r>
              <a:rPr lang="en-US" dirty="0" err="1" smtClean="0"/>
              <a:t>Pusat</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r>
              <a:rPr lang="en-US" dirty="0" err="1" smtClean="0"/>
              <a:t>dan</a:t>
            </a:r>
            <a:r>
              <a:rPr lang="en-US" dirty="0" smtClean="0"/>
              <a:t> Wilayah,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Peninjau</a:t>
            </a:r>
            <a:r>
              <a:rPr lang="en-US" dirty="0" smtClean="0"/>
              <a:t>, </a:t>
            </a:r>
            <a:r>
              <a:rPr lang="en-US" dirty="0" err="1" smtClean="0"/>
              <a:t>dan</a:t>
            </a:r>
            <a:r>
              <a:rPr lang="en-US" dirty="0" smtClean="0"/>
              <a:t> </a:t>
            </a:r>
            <a:r>
              <a:rPr lang="en-US" dirty="0" err="1" smtClean="0"/>
              <a:t>Undangan</a:t>
            </a:r>
            <a:r>
              <a:rPr lang="en-US" dirty="0" smtClean="0"/>
              <a:t>. </a:t>
            </a:r>
            <a:r>
              <a:rPr lang="en-US" dirty="0" err="1" smtClean="0"/>
              <a:t>Penyelenggaraan</a:t>
            </a:r>
            <a:r>
              <a:rPr lang="en-US" dirty="0" smtClean="0"/>
              <a:t> </a:t>
            </a:r>
            <a:r>
              <a:rPr lang="en-US" dirty="0" err="1" smtClean="0"/>
              <a:t>Kongres</a:t>
            </a:r>
            <a:r>
              <a:rPr lang="en-US" dirty="0" smtClean="0"/>
              <a:t> </a:t>
            </a:r>
            <a:r>
              <a:rPr lang="en-US" dirty="0" err="1" smtClean="0"/>
              <a:t>menjadi</a:t>
            </a:r>
            <a:r>
              <a:rPr lang="en-US" dirty="0" smtClean="0"/>
              <a:t> </a:t>
            </a:r>
            <a:r>
              <a:rPr lang="en-US" dirty="0" err="1" smtClean="0"/>
              <a:t>tanggung</a:t>
            </a:r>
            <a:r>
              <a:rPr lang="en-US" dirty="0" smtClean="0"/>
              <a:t> </a:t>
            </a:r>
            <a:r>
              <a:rPr lang="en-US" dirty="0" err="1" smtClean="0"/>
              <a:t>jawab</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dengan</a:t>
            </a:r>
            <a:r>
              <a:rPr lang="en-US" dirty="0" smtClean="0"/>
              <a:t>  </a:t>
            </a:r>
            <a:r>
              <a:rPr lang="en-US" dirty="0" err="1" smtClean="0"/>
              <a:t>membentuk</a:t>
            </a:r>
            <a:r>
              <a:rPr lang="en-US" dirty="0" smtClean="0"/>
              <a:t> </a:t>
            </a:r>
            <a:r>
              <a:rPr lang="en-US" dirty="0" err="1" smtClean="0"/>
              <a:t>Panitia</a:t>
            </a:r>
            <a:r>
              <a:rPr lang="en-US" dirty="0" smtClean="0"/>
              <a:t> </a:t>
            </a:r>
            <a:r>
              <a:rPr lang="en-US" dirty="0" err="1" smtClean="0"/>
              <a:t>Penyelenggara</a:t>
            </a:r>
            <a:r>
              <a:rPr lang="en-US" dirty="0" smtClean="0"/>
              <a:t> </a:t>
            </a:r>
            <a:r>
              <a:rPr lang="en-US" dirty="0" err="1" smtClean="0"/>
              <a:t>Kongres</a:t>
            </a:r>
            <a:r>
              <a:rPr lang="en-US" dirty="0" smtClean="0"/>
              <a:t> yang </a:t>
            </a:r>
            <a:r>
              <a:rPr lang="en-US" dirty="0" err="1" smtClean="0"/>
              <a:t>terdiri</a:t>
            </a:r>
            <a:r>
              <a:rPr lang="en-US" dirty="0" smtClean="0"/>
              <a:t> </a:t>
            </a:r>
            <a:r>
              <a:rPr lang="en-US" dirty="0" err="1" smtClean="0"/>
              <a:t>atas</a:t>
            </a:r>
            <a:r>
              <a:rPr lang="en-US" dirty="0" smtClean="0"/>
              <a:t> </a:t>
            </a:r>
            <a:r>
              <a:rPr lang="en-US" dirty="0" err="1" smtClean="0"/>
              <a:t>Panitia</a:t>
            </a:r>
            <a:r>
              <a:rPr lang="en-US" dirty="0" smtClean="0"/>
              <a:t> </a:t>
            </a:r>
            <a:r>
              <a:rPr lang="en-US" dirty="0" err="1" smtClean="0"/>
              <a:t>Pengarah</a:t>
            </a:r>
            <a:r>
              <a:rPr lang="en-US" dirty="0" smtClean="0"/>
              <a:t> </a:t>
            </a:r>
            <a:r>
              <a:rPr lang="en-US" dirty="0" err="1" smtClean="0"/>
              <a:t>dan</a:t>
            </a:r>
            <a:r>
              <a:rPr lang="en-US" dirty="0" smtClean="0"/>
              <a:t> </a:t>
            </a:r>
            <a:r>
              <a:rPr lang="en-US" dirty="0" err="1" smtClean="0"/>
              <a:t>Panitia</a:t>
            </a:r>
            <a:r>
              <a:rPr lang="en-US" dirty="0" smtClean="0"/>
              <a:t> </a:t>
            </a:r>
            <a:r>
              <a:rPr lang="en-US" dirty="0" err="1" smtClean="0"/>
              <a:t>Pelaksana</a:t>
            </a:r>
            <a:r>
              <a:rPr lang="en-US" dirty="0" smtClean="0"/>
              <a:t> </a:t>
            </a:r>
            <a:r>
              <a:rPr lang="en-US" dirty="0" err="1" smtClean="0"/>
              <a:t>Kongres</a:t>
            </a:r>
            <a:r>
              <a:rPr lang="en-US" dirty="0" smtClean="0"/>
              <a:t> </a:t>
            </a:r>
            <a:r>
              <a:rPr lang="en-US" dirty="0" err="1" smtClean="0"/>
              <a:t>dan</a:t>
            </a:r>
            <a:r>
              <a:rPr lang="en-US" dirty="0" smtClean="0"/>
              <a:t> </a:t>
            </a:r>
            <a:r>
              <a:rPr lang="en-US" dirty="0" err="1" smtClean="0"/>
              <a:t>disahkan</a:t>
            </a:r>
            <a:r>
              <a:rPr lang="en-US" dirty="0" smtClean="0"/>
              <a:t> </a:t>
            </a:r>
            <a:r>
              <a:rPr lang="en-US" dirty="0" err="1" smtClean="0"/>
              <a:t>oleh</a:t>
            </a:r>
            <a:r>
              <a:rPr lang="en-US" dirty="0" smtClean="0"/>
              <a:t> </a:t>
            </a:r>
            <a:r>
              <a:rPr lang="en-US" dirty="0" err="1" smtClean="0"/>
              <a:t>Ketua</a:t>
            </a:r>
            <a:r>
              <a:rPr lang="en-US" dirty="0" smtClean="0"/>
              <a:t> </a:t>
            </a:r>
            <a:r>
              <a:rPr lang="en-US" dirty="0" err="1" smtClean="0"/>
              <a:t>Umum</a:t>
            </a:r>
            <a:r>
              <a:rPr lang="en-US" dirty="0" smtClean="0"/>
              <a:t>. </a:t>
            </a:r>
            <a:r>
              <a:rPr lang="en-US" dirty="0" err="1" smtClean="0"/>
              <a:t>Isi</a:t>
            </a:r>
            <a:r>
              <a:rPr lang="en-US" dirty="0" smtClean="0"/>
              <a:t> </a:t>
            </a:r>
            <a:r>
              <a:rPr lang="en-US" dirty="0" err="1" smtClean="0"/>
              <a:t>dan</a:t>
            </a:r>
            <a:r>
              <a:rPr lang="en-US" dirty="0" smtClean="0"/>
              <a:t> </a:t>
            </a:r>
            <a:r>
              <a:rPr lang="en-US" dirty="0" err="1" smtClean="0"/>
              <a:t>susunan</a:t>
            </a:r>
            <a:r>
              <a:rPr lang="en-US" dirty="0" smtClean="0"/>
              <a:t> </a:t>
            </a:r>
            <a:r>
              <a:rPr lang="en-US" dirty="0" err="1" smtClean="0"/>
              <a:t>acara</a:t>
            </a:r>
            <a:r>
              <a:rPr lang="en-US" dirty="0" smtClean="0"/>
              <a:t>  </a:t>
            </a:r>
            <a:r>
              <a:rPr lang="en-US" dirty="0" err="1" smtClean="0"/>
              <a:t>Kongres</a:t>
            </a:r>
            <a:r>
              <a:rPr lang="en-US" dirty="0" smtClean="0"/>
              <a:t>  </a:t>
            </a:r>
            <a:r>
              <a:rPr lang="en-US" dirty="0" err="1" smtClean="0"/>
              <a:t>ditetapkan</a:t>
            </a:r>
            <a:r>
              <a:rPr lang="en-US" dirty="0" smtClean="0"/>
              <a:t> </a:t>
            </a:r>
            <a:r>
              <a:rPr lang="en-US" dirty="0" err="1" smtClean="0"/>
              <a:t>dalam</a:t>
            </a:r>
            <a:r>
              <a:rPr lang="en-US" dirty="0" smtClean="0"/>
              <a:t> </a:t>
            </a:r>
            <a:r>
              <a:rPr lang="en-US" dirty="0" err="1" smtClean="0"/>
              <a:t>Rapat</a:t>
            </a:r>
            <a:r>
              <a:rPr lang="en-US" dirty="0" smtClean="0"/>
              <a:t> </a:t>
            </a:r>
            <a:r>
              <a:rPr lang="en-US" dirty="0" err="1" smtClean="0"/>
              <a:t>Kerja</a:t>
            </a:r>
            <a:r>
              <a:rPr lang="en-US" dirty="0" smtClean="0"/>
              <a:t> yang </a:t>
            </a:r>
            <a:r>
              <a:rPr lang="en-US" dirty="0" err="1" smtClean="0"/>
              <a:t>diselenggarakan</a:t>
            </a:r>
            <a:r>
              <a:rPr lang="en-US" dirty="0" smtClean="0"/>
              <a:t> </a:t>
            </a:r>
            <a:r>
              <a:rPr lang="en-US" dirty="0" err="1" smtClean="0"/>
              <a:t>khusus</a:t>
            </a:r>
            <a:r>
              <a:rPr lang="en-US" dirty="0" smtClean="0"/>
              <a:t> </a:t>
            </a:r>
            <a:r>
              <a:rPr lang="en-US" dirty="0" err="1" smtClean="0"/>
              <a:t>untuk</a:t>
            </a:r>
            <a:r>
              <a:rPr lang="en-US" dirty="0" smtClean="0"/>
              <a:t> </a:t>
            </a:r>
            <a:r>
              <a:rPr lang="en-US" dirty="0" err="1" smtClean="0"/>
              <a:t>mempersiapkan</a:t>
            </a:r>
            <a:r>
              <a:rPr lang="en-US" dirty="0" smtClean="0"/>
              <a:t> </a:t>
            </a:r>
            <a:r>
              <a:rPr lang="en-US" dirty="0" err="1" smtClean="0"/>
              <a:t>Kongres</a:t>
            </a:r>
            <a:r>
              <a:rPr lang="en-US" dirty="0" smtClean="0"/>
              <a:t>.</a:t>
            </a:r>
          </a:p>
          <a:p>
            <a:r>
              <a:rPr lang="en-US" dirty="0" err="1" smtClean="0"/>
              <a:t>Kongres</a:t>
            </a:r>
            <a:r>
              <a:rPr lang="en-US" dirty="0" smtClean="0"/>
              <a:t> </a:t>
            </a:r>
            <a:r>
              <a:rPr lang="en-US" dirty="0" err="1" smtClean="0"/>
              <a:t>diselenggarakan</a:t>
            </a:r>
            <a:r>
              <a:rPr lang="en-US" dirty="0" smtClean="0"/>
              <a:t> </a:t>
            </a:r>
            <a:r>
              <a:rPr lang="en-US" dirty="0" err="1" smtClean="0"/>
              <a:t>berdasarkan</a:t>
            </a:r>
            <a:r>
              <a:rPr lang="en-US" dirty="0" smtClean="0"/>
              <a:t> </a:t>
            </a:r>
            <a:r>
              <a:rPr lang="en-US" dirty="0" err="1" smtClean="0"/>
              <a:t>tata</a:t>
            </a:r>
            <a:r>
              <a:rPr lang="en-US" dirty="0" smtClean="0"/>
              <a:t> </a:t>
            </a:r>
            <a:r>
              <a:rPr lang="en-US" dirty="0" err="1" smtClean="0"/>
              <a:t>tertib</a:t>
            </a:r>
            <a:r>
              <a:rPr lang="en-US" dirty="0" smtClean="0"/>
              <a:t> yang </a:t>
            </a:r>
            <a:r>
              <a:rPr lang="en-US" dirty="0" err="1" smtClean="0"/>
              <a:t>telah</a:t>
            </a:r>
            <a:r>
              <a:rPr lang="en-US" dirty="0" smtClean="0"/>
              <a:t> </a:t>
            </a:r>
            <a:r>
              <a:rPr lang="en-US" dirty="0" err="1" smtClean="0"/>
              <a:t>disusun</a:t>
            </a:r>
            <a:r>
              <a:rPr lang="en-US" dirty="0" smtClean="0"/>
              <a:t> </a:t>
            </a:r>
            <a:r>
              <a:rPr lang="en-US" dirty="0" err="1" smtClean="0"/>
              <a:t>dalam</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dan</a:t>
            </a:r>
            <a:r>
              <a:rPr lang="en-US" dirty="0" smtClean="0"/>
              <a:t> </a:t>
            </a:r>
            <a:r>
              <a:rPr lang="en-US" dirty="0" err="1" smtClean="0"/>
              <a:t>disahkan</a:t>
            </a:r>
            <a:r>
              <a:rPr lang="en-US" dirty="0" smtClean="0"/>
              <a:t> </a:t>
            </a:r>
            <a:r>
              <a:rPr lang="en-US" dirty="0" err="1" smtClean="0"/>
              <a:t>dalam</a:t>
            </a:r>
            <a:r>
              <a:rPr lang="en-US" dirty="0" smtClean="0"/>
              <a:t> </a:t>
            </a:r>
            <a:r>
              <a:rPr lang="en-US" dirty="0" err="1" smtClean="0"/>
              <a:t>Kongres</a:t>
            </a:r>
            <a:r>
              <a:rPr lang="en-US" dirty="0" smtClean="0"/>
              <a:t>. </a:t>
            </a:r>
            <a:r>
              <a:rPr lang="en-US" dirty="0" err="1" smtClean="0"/>
              <a:t>Keputusan</a:t>
            </a:r>
            <a:r>
              <a:rPr lang="en-US" dirty="0" smtClean="0"/>
              <a:t> </a:t>
            </a:r>
            <a:r>
              <a:rPr lang="en-US" dirty="0" err="1" smtClean="0"/>
              <a:t>berlaku</a:t>
            </a:r>
            <a:r>
              <a:rPr lang="en-US" dirty="0" smtClean="0"/>
              <a:t> </a:t>
            </a:r>
            <a:r>
              <a:rPr lang="en-US" dirty="0" err="1" smtClean="0"/>
              <a:t>sejak</a:t>
            </a:r>
            <a:r>
              <a:rPr lang="en-US" dirty="0" smtClean="0"/>
              <a:t> </a:t>
            </a:r>
            <a:r>
              <a:rPr lang="en-US" dirty="0" err="1" smtClean="0"/>
              <a:t>ditetapkan</a:t>
            </a:r>
            <a:r>
              <a:rPr lang="en-US" dirty="0" smtClean="0"/>
              <a:t> </a:t>
            </a:r>
            <a:r>
              <a:rPr lang="en-US" dirty="0" err="1" smtClean="0"/>
              <a:t>sampai</a:t>
            </a:r>
            <a:r>
              <a:rPr lang="en-US" dirty="0" smtClean="0"/>
              <a:t> </a:t>
            </a:r>
            <a:r>
              <a:rPr lang="en-US" dirty="0" err="1" smtClean="0"/>
              <a:t>dengan</a:t>
            </a:r>
            <a:r>
              <a:rPr lang="en-US" dirty="0" smtClean="0"/>
              <a:t> </a:t>
            </a:r>
            <a:r>
              <a:rPr lang="en-US" dirty="0" err="1" smtClean="0"/>
              <a:t>adanya</a:t>
            </a:r>
            <a:r>
              <a:rPr lang="en-US" dirty="0" smtClean="0"/>
              <a:t> </a:t>
            </a:r>
            <a:r>
              <a:rPr lang="en-US" dirty="0" err="1" smtClean="0"/>
              <a:t>perubahan</a:t>
            </a:r>
            <a:r>
              <a:rPr lang="en-US" dirty="0" smtClean="0"/>
              <a:t> </a:t>
            </a:r>
            <a:r>
              <a:rPr lang="en-US" dirty="0" err="1" smtClean="0"/>
              <a:t>atau</a:t>
            </a:r>
            <a:r>
              <a:rPr lang="en-US" dirty="0" smtClean="0"/>
              <a:t> </a:t>
            </a:r>
            <a:r>
              <a:rPr lang="en-US" dirty="0" err="1" smtClean="0"/>
              <a:t>pencabutan</a:t>
            </a:r>
            <a:r>
              <a:rPr lang="en-US" dirty="0" smtClean="0"/>
              <a:t> </a:t>
            </a:r>
            <a:r>
              <a:rPr lang="en-US" dirty="0" err="1" smtClean="0"/>
              <a:t>oleh</a:t>
            </a:r>
            <a:r>
              <a:rPr lang="en-US" dirty="0" smtClean="0"/>
              <a:t> </a:t>
            </a:r>
            <a:r>
              <a:rPr lang="en-US" dirty="0" err="1" smtClean="0"/>
              <a:t>Kongres</a:t>
            </a:r>
            <a:r>
              <a:rPr lang="en-US" dirty="0" smtClean="0"/>
              <a:t> yang </a:t>
            </a:r>
            <a:r>
              <a:rPr lang="en-US" dirty="0" err="1" smtClean="0"/>
              <a:t>diadakan</a:t>
            </a:r>
            <a:r>
              <a:rPr lang="en-US" dirty="0" smtClean="0"/>
              <a:t> </a:t>
            </a:r>
            <a:r>
              <a:rPr lang="en-US" dirty="0" err="1" smtClean="0"/>
              <a:t>kemudian</a:t>
            </a:r>
            <a:r>
              <a:rPr lang="en-US" dirty="0" smtClean="0"/>
              <a:t> </a:t>
            </a:r>
            <a:r>
              <a:rPr lang="en-US" dirty="0" err="1" smtClean="0"/>
              <a:t>sepanjang</a:t>
            </a:r>
            <a:r>
              <a:rPr lang="en-US" dirty="0" smtClean="0"/>
              <a:t> </a:t>
            </a:r>
            <a:r>
              <a:rPr lang="en-US" dirty="0" err="1" smtClean="0"/>
              <a:t>tidak</a:t>
            </a:r>
            <a:r>
              <a:rPr lang="en-US" dirty="0" smtClean="0"/>
              <a:t> </a:t>
            </a:r>
            <a:r>
              <a:rPr lang="en-US" dirty="0" err="1" smtClean="0"/>
              <a:t>bertentangan</a:t>
            </a:r>
            <a:r>
              <a:rPr lang="en-US" dirty="0" smtClean="0"/>
              <a:t> </a:t>
            </a:r>
            <a:r>
              <a:rPr lang="en-US" dirty="0" err="1" smtClean="0"/>
              <a:t>dengan</a:t>
            </a:r>
            <a:r>
              <a:rPr lang="en-US" dirty="0" smtClean="0"/>
              <a:t> </a:t>
            </a:r>
            <a:r>
              <a:rPr lang="en-US" dirty="0" err="1" smtClean="0"/>
              <a:t>Anggaran</a:t>
            </a:r>
            <a:r>
              <a:rPr lang="en-US" dirty="0" smtClean="0"/>
              <a:t> </a:t>
            </a:r>
            <a:r>
              <a:rPr lang="en-US" dirty="0" err="1" smtClean="0"/>
              <a:t>Dasar</a:t>
            </a:r>
            <a:r>
              <a:rPr lang="en-US" dirty="0" smtClean="0"/>
              <a:t>/</a:t>
            </a:r>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Kemudian</a:t>
            </a:r>
            <a:r>
              <a:rPr lang="en-US" dirty="0" smtClean="0"/>
              <a:t> </a:t>
            </a:r>
            <a:r>
              <a:rPr lang="en-US" dirty="0" err="1" smtClean="0"/>
              <a:t>keputusan</a:t>
            </a:r>
            <a:r>
              <a:rPr lang="en-US" dirty="0" smtClean="0"/>
              <a:t> </a:t>
            </a:r>
            <a:r>
              <a:rPr lang="en-US" dirty="0" err="1" smtClean="0"/>
              <a:t>Kongres</a:t>
            </a:r>
            <a:r>
              <a:rPr lang="en-US" dirty="0" smtClean="0"/>
              <a:t> </a:t>
            </a:r>
            <a:r>
              <a:rPr lang="en-US" dirty="0" err="1" smtClean="0"/>
              <a:t>bersifat</a:t>
            </a:r>
            <a:r>
              <a:rPr lang="en-US" dirty="0" smtClean="0"/>
              <a:t> </a:t>
            </a:r>
            <a:r>
              <a:rPr lang="en-US" dirty="0" err="1" smtClean="0"/>
              <a:t>mengikat</a:t>
            </a:r>
            <a:r>
              <a:rPr lang="en-US" dirty="0" smtClean="0"/>
              <a:t> </a:t>
            </a:r>
            <a:r>
              <a:rPr lang="en-US" dirty="0" err="1" smtClean="0"/>
              <a:t>bagi</a:t>
            </a:r>
            <a:r>
              <a:rPr lang="en-US" dirty="0" smtClean="0"/>
              <a:t> </a:t>
            </a:r>
            <a:r>
              <a:rPr lang="en-US" dirty="0" err="1" smtClean="0"/>
              <a:t>seluruh</a:t>
            </a:r>
            <a:r>
              <a:rPr lang="en-US" dirty="0" smtClean="0"/>
              <a:t> </a:t>
            </a:r>
            <a:r>
              <a:rPr lang="en-US" dirty="0" err="1" smtClean="0"/>
              <a:t>anggota</a:t>
            </a:r>
            <a:r>
              <a:rPr lang="en-US" dirty="0" smtClean="0"/>
              <a:t>. </a:t>
            </a:r>
            <a:r>
              <a:rPr lang="en-US" dirty="0" err="1" smtClean="0"/>
              <a:t>Dalam</a:t>
            </a:r>
            <a:r>
              <a:rPr lang="en-US" dirty="0" smtClean="0"/>
              <a:t> </a:t>
            </a:r>
            <a:r>
              <a:rPr lang="en-US" dirty="0" err="1" smtClean="0"/>
              <a:t>keadaan</a:t>
            </a:r>
            <a:r>
              <a:rPr lang="en-US" dirty="0" smtClean="0"/>
              <a:t> </a:t>
            </a:r>
            <a:r>
              <a:rPr lang="en-US" dirty="0" err="1" smtClean="0"/>
              <a:t>luar</a:t>
            </a:r>
            <a:r>
              <a:rPr lang="en-US" dirty="0" smtClean="0"/>
              <a:t> </a:t>
            </a:r>
            <a:r>
              <a:rPr lang="en-US" dirty="0" err="1" smtClean="0"/>
              <a:t>biasa</a:t>
            </a:r>
            <a:r>
              <a:rPr lang="en-US" dirty="0" smtClean="0"/>
              <a:t>, </a:t>
            </a:r>
            <a:r>
              <a:rPr lang="en-US" dirty="0" err="1" smtClean="0"/>
              <a:t>Kongres</a:t>
            </a:r>
            <a:r>
              <a:rPr lang="en-US" dirty="0" smtClean="0"/>
              <a:t> </a:t>
            </a:r>
            <a:r>
              <a:rPr lang="en-US" dirty="0" err="1" smtClean="0"/>
              <a:t>dapat</a:t>
            </a:r>
            <a:r>
              <a:rPr lang="en-US" dirty="0" smtClean="0"/>
              <a:t> </a:t>
            </a:r>
            <a:r>
              <a:rPr lang="en-US" dirty="0" err="1" smtClean="0"/>
              <a:t>diadakan</a:t>
            </a:r>
            <a:r>
              <a:rPr lang="en-US" dirty="0" smtClean="0"/>
              <a:t> </a:t>
            </a:r>
            <a:r>
              <a:rPr lang="en-US" dirty="0" err="1" smtClean="0"/>
              <a:t>sewaktu-waktu</a:t>
            </a:r>
            <a:r>
              <a:rPr lang="en-US" dirty="0" smtClean="0"/>
              <a:t> </a:t>
            </a:r>
            <a:r>
              <a:rPr lang="en-US" dirty="0" err="1" smtClean="0"/>
              <a:t>atas</a:t>
            </a:r>
            <a:r>
              <a:rPr lang="en-US" dirty="0" smtClean="0"/>
              <a:t> </a:t>
            </a:r>
            <a:r>
              <a:rPr lang="en-US" dirty="0" err="1" smtClean="0"/>
              <a:t>usul</a:t>
            </a:r>
            <a:r>
              <a:rPr lang="en-US" dirty="0" smtClean="0"/>
              <a:t> 2/3 (</a:t>
            </a:r>
            <a:r>
              <a:rPr lang="en-US" dirty="0" err="1" smtClean="0"/>
              <a:t>dua</a:t>
            </a:r>
            <a:r>
              <a:rPr lang="en-US" dirty="0" smtClean="0"/>
              <a:t> per </a:t>
            </a:r>
            <a:r>
              <a:rPr lang="en-US" dirty="0" err="1" smtClean="0"/>
              <a:t>tiga</a:t>
            </a:r>
            <a:r>
              <a:rPr lang="en-US" dirty="0" smtClean="0"/>
              <a:t>) </a:t>
            </a:r>
            <a:r>
              <a:rPr lang="en-US" dirty="0" err="1" smtClean="0"/>
              <a:t>wilayah</a:t>
            </a:r>
            <a:r>
              <a:rPr lang="en-US" dirty="0"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en-US" dirty="0" err="1" smtClean="0"/>
              <a:t>Pengambilan</a:t>
            </a:r>
            <a:r>
              <a:rPr lang="en-US" dirty="0" smtClean="0"/>
              <a:t> </a:t>
            </a:r>
            <a:r>
              <a:rPr lang="en-US" dirty="0" err="1" smtClean="0"/>
              <a:t>keputusan</a:t>
            </a:r>
            <a:r>
              <a:rPr lang="en-US" dirty="0" smtClean="0"/>
              <a:t> </a:t>
            </a:r>
            <a:r>
              <a:rPr lang="en-US" dirty="0" err="1" smtClean="0"/>
              <a:t>dilakukan</a:t>
            </a:r>
            <a:r>
              <a:rPr lang="en-US" dirty="0" smtClean="0"/>
              <a:t> </a:t>
            </a:r>
            <a:r>
              <a:rPr lang="en-US" dirty="0" err="1" smtClean="0"/>
              <a:t>melalui</a:t>
            </a:r>
            <a:r>
              <a:rPr lang="en-US" dirty="0" smtClean="0"/>
              <a:t> </a:t>
            </a:r>
            <a:r>
              <a:rPr lang="en-US" dirty="0" err="1" smtClean="0"/>
              <a:t>pemungutan</a:t>
            </a:r>
            <a:r>
              <a:rPr lang="en-US" dirty="0" smtClean="0"/>
              <a:t> </a:t>
            </a:r>
            <a:r>
              <a:rPr lang="en-US" dirty="0" err="1" smtClean="0"/>
              <a:t>suara</a:t>
            </a:r>
            <a:r>
              <a:rPr lang="en-US" dirty="0" smtClean="0"/>
              <a:t> </a:t>
            </a:r>
            <a:r>
              <a:rPr lang="en-US" dirty="0" err="1" smtClean="0"/>
              <a:t>secara</a:t>
            </a:r>
            <a:r>
              <a:rPr lang="en-US" dirty="0" smtClean="0"/>
              <a:t>  </a:t>
            </a:r>
            <a:r>
              <a:rPr lang="en-US" dirty="0" err="1" smtClean="0"/>
              <a:t>langsung</a:t>
            </a:r>
            <a:r>
              <a:rPr lang="en-US" dirty="0" smtClean="0"/>
              <a:t>, </a:t>
            </a:r>
            <a:r>
              <a:rPr lang="en-US" dirty="0" err="1" smtClean="0"/>
              <a:t>umum</a:t>
            </a:r>
            <a:r>
              <a:rPr lang="en-US" dirty="0" smtClean="0"/>
              <a:t>, </a:t>
            </a:r>
            <a:r>
              <a:rPr lang="en-US" dirty="0" err="1" smtClean="0"/>
              <a:t>bebas</a:t>
            </a:r>
            <a:r>
              <a:rPr lang="en-US" dirty="0" smtClean="0"/>
              <a:t> </a:t>
            </a:r>
            <a:r>
              <a:rPr lang="en-US" dirty="0" err="1" smtClean="0"/>
              <a:t>dan</a:t>
            </a:r>
            <a:r>
              <a:rPr lang="en-US" dirty="0" smtClean="0"/>
              <a:t> </a:t>
            </a:r>
            <a:r>
              <a:rPr lang="en-US" dirty="0" err="1" smtClean="0"/>
              <a:t>rahasia</a:t>
            </a:r>
            <a:r>
              <a:rPr lang="en-US" dirty="0" smtClean="0"/>
              <a:t>. </a:t>
            </a:r>
            <a:r>
              <a:rPr lang="en-US" dirty="0" err="1" smtClean="0"/>
              <a:t>Peserta</a:t>
            </a:r>
            <a:r>
              <a:rPr lang="en-US" dirty="0" smtClean="0"/>
              <a:t> </a:t>
            </a:r>
            <a:r>
              <a:rPr lang="en-US" dirty="0" err="1" smtClean="0"/>
              <a:t>Kongres</a:t>
            </a:r>
            <a:r>
              <a:rPr lang="en-US" dirty="0" smtClean="0"/>
              <a:t> </a:t>
            </a:r>
            <a:r>
              <a:rPr lang="en-US" dirty="0" err="1" smtClean="0"/>
              <a:t>dan</a:t>
            </a:r>
            <a:r>
              <a:rPr lang="en-US" dirty="0" smtClean="0"/>
              <a:t> </a:t>
            </a:r>
            <a:r>
              <a:rPr lang="en-US" dirty="0" err="1" smtClean="0"/>
              <a:t>hak</a:t>
            </a:r>
            <a:r>
              <a:rPr lang="en-US" dirty="0" smtClean="0"/>
              <a:t> yang </a:t>
            </a:r>
            <a:r>
              <a:rPr lang="en-US" dirty="0" err="1" smtClean="0"/>
              <a:t>dimilikinya</a:t>
            </a:r>
            <a:r>
              <a:rPr lang="en-US" dirty="0" smtClean="0"/>
              <a:t> </a:t>
            </a:r>
            <a:r>
              <a:rPr lang="en-US" dirty="0" err="1" smtClean="0"/>
              <a:t>selama</a:t>
            </a:r>
            <a:r>
              <a:rPr lang="en-US" dirty="0" smtClean="0"/>
              <a:t> </a:t>
            </a:r>
            <a:r>
              <a:rPr lang="en-US" dirty="0" err="1" smtClean="0"/>
              <a:t>kongres</a:t>
            </a:r>
            <a:r>
              <a:rPr lang="en-US" dirty="0" smtClean="0"/>
              <a:t> </a:t>
            </a:r>
            <a:r>
              <a:rPr lang="en-US" dirty="0" err="1" smtClean="0"/>
              <a:t>berlangsung</a:t>
            </a:r>
            <a:r>
              <a:rPr lang="en-US" dirty="0" smtClean="0"/>
              <a:t> </a:t>
            </a:r>
            <a:r>
              <a:rPr lang="en-US" dirty="0" err="1" smtClean="0"/>
              <a:t>adalah</a:t>
            </a:r>
            <a:r>
              <a:rPr lang="en-US" dirty="0" smtClean="0"/>
              <a:t> </a:t>
            </a:r>
            <a:r>
              <a:rPr lang="en-US" dirty="0" err="1" smtClean="0"/>
              <a:t>sebagai</a:t>
            </a:r>
            <a:r>
              <a:rPr lang="en-US" dirty="0" smtClean="0"/>
              <a:t> </a:t>
            </a:r>
            <a:r>
              <a:rPr lang="en-US" dirty="0" err="1" smtClean="0"/>
              <a:t>berikut</a:t>
            </a:r>
            <a:r>
              <a:rPr lang="en-US" dirty="0" smtClean="0"/>
              <a:t>:</a:t>
            </a:r>
          </a:p>
          <a:p>
            <a:pPr lvl="0"/>
            <a:r>
              <a:rPr lang="en-US" dirty="0" err="1" smtClean="0"/>
              <a:t>Utusan</a:t>
            </a:r>
            <a:r>
              <a:rPr lang="en-US" dirty="0" smtClean="0"/>
              <a:t> Wilayah, </a:t>
            </a:r>
            <a:r>
              <a:rPr lang="en-US" dirty="0" err="1" smtClean="0"/>
              <a:t>yaitu</a:t>
            </a:r>
            <a:r>
              <a:rPr lang="en-US" dirty="0" smtClean="0"/>
              <a:t> </a:t>
            </a:r>
            <a:r>
              <a:rPr lang="en-US" dirty="0" err="1" smtClean="0"/>
              <a:t>wakil</a:t>
            </a:r>
            <a:r>
              <a:rPr lang="en-US" dirty="0" smtClean="0"/>
              <a:t> </a:t>
            </a:r>
            <a:r>
              <a:rPr lang="en-US" dirty="0" err="1" smtClean="0"/>
              <a:t>dari</a:t>
            </a:r>
            <a:r>
              <a:rPr lang="en-US" dirty="0" smtClean="0"/>
              <a:t> Wilayah yang </a:t>
            </a:r>
            <a:r>
              <a:rPr lang="en-US" dirty="0" err="1" smtClean="0"/>
              <a:t>kehadirannya</a:t>
            </a:r>
            <a:r>
              <a:rPr lang="en-US" dirty="0" smtClean="0"/>
              <a:t> </a:t>
            </a:r>
            <a:r>
              <a:rPr lang="en-US" dirty="0" err="1" smtClean="0"/>
              <a:t>diputuskan</a:t>
            </a:r>
            <a:r>
              <a:rPr lang="en-US" dirty="0" smtClean="0"/>
              <a:t> </a:t>
            </a:r>
            <a:r>
              <a:rPr lang="en-US" dirty="0" err="1" smtClean="0"/>
              <a:t>dalam</a:t>
            </a:r>
            <a:r>
              <a:rPr lang="en-US" dirty="0" smtClean="0"/>
              <a:t> </a:t>
            </a:r>
            <a:r>
              <a:rPr lang="en-US" dirty="0" err="1" smtClean="0"/>
              <a:t>rapat</a:t>
            </a:r>
            <a:r>
              <a:rPr lang="en-US" dirty="0" smtClean="0"/>
              <a:t> </a:t>
            </a:r>
            <a:r>
              <a:rPr lang="en-US" dirty="0" err="1" smtClean="0"/>
              <a:t>pengurus</a:t>
            </a:r>
            <a:r>
              <a:rPr lang="en-US" dirty="0" smtClean="0"/>
              <a:t> Wilayah </a:t>
            </a:r>
            <a:r>
              <a:rPr lang="en-US" dirty="0" err="1" smtClean="0"/>
              <a:t>dengan</a:t>
            </a:r>
            <a:r>
              <a:rPr lang="en-US" dirty="0" smtClean="0"/>
              <a:t> </a:t>
            </a:r>
            <a:r>
              <a:rPr lang="en-US" dirty="0" err="1" smtClean="0"/>
              <a:t>ketentuan</a:t>
            </a:r>
            <a:r>
              <a:rPr lang="en-US" dirty="0" smtClean="0"/>
              <a:t> </a:t>
            </a:r>
            <a:r>
              <a:rPr lang="en-US" dirty="0" err="1" smtClean="0"/>
              <a:t>Anggota</a:t>
            </a:r>
            <a:r>
              <a:rPr lang="en-US" dirty="0" smtClean="0"/>
              <a:t> Wilayah yang </a:t>
            </a:r>
            <a:r>
              <a:rPr lang="en-US" dirty="0" err="1" smtClean="0"/>
              <a:t>sudah</a:t>
            </a:r>
            <a:r>
              <a:rPr lang="en-US" dirty="0" smtClean="0"/>
              <a:t> </a:t>
            </a:r>
            <a:r>
              <a:rPr lang="en-US" dirty="0" err="1" smtClean="0"/>
              <a:t>melunasi</a:t>
            </a:r>
            <a:r>
              <a:rPr lang="en-US" dirty="0" smtClean="0"/>
              <a:t> </a:t>
            </a:r>
            <a:r>
              <a:rPr lang="en-US" dirty="0" err="1" smtClean="0"/>
              <a:t>iuran</a:t>
            </a:r>
            <a:r>
              <a:rPr lang="en-US" dirty="0" smtClean="0"/>
              <a:t> </a:t>
            </a:r>
            <a:r>
              <a:rPr lang="en-US" dirty="0" err="1" smtClean="0"/>
              <a:t>sampai</a:t>
            </a:r>
            <a:r>
              <a:rPr lang="en-US" dirty="0" smtClean="0"/>
              <a:t> </a:t>
            </a:r>
            <a:r>
              <a:rPr lang="en-US" dirty="0" err="1" smtClean="0"/>
              <a:t>saat</a:t>
            </a:r>
            <a:r>
              <a:rPr lang="en-US" dirty="0" smtClean="0"/>
              <a:t> </a:t>
            </a:r>
            <a:r>
              <a:rPr lang="en-US" dirty="0" err="1" smtClean="0"/>
              <a:t>Kongres</a:t>
            </a:r>
            <a:r>
              <a:rPr lang="en-US" dirty="0" smtClean="0"/>
              <a:t> </a:t>
            </a:r>
            <a:r>
              <a:rPr lang="en-US" dirty="0" err="1" smtClean="0"/>
              <a:t>dilaksanakan</a:t>
            </a:r>
            <a:r>
              <a:rPr lang="en-US" dirty="0" smtClean="0"/>
              <a:t>, </a:t>
            </a:r>
            <a:r>
              <a:rPr lang="en-US" dirty="0" err="1" smtClean="0"/>
              <a:t>dan</a:t>
            </a:r>
            <a:r>
              <a:rPr lang="en-US" dirty="0" smtClean="0"/>
              <a:t> </a:t>
            </a:r>
            <a:r>
              <a:rPr lang="en-US" dirty="0" err="1" smtClean="0"/>
              <a:t>tidak</a:t>
            </a:r>
            <a:r>
              <a:rPr lang="en-US" dirty="0" smtClean="0"/>
              <a:t> </a:t>
            </a:r>
            <a:r>
              <a:rPr lang="en-US" dirty="0" err="1" smtClean="0"/>
              <a:t>sedang</a:t>
            </a:r>
            <a:r>
              <a:rPr lang="en-US" dirty="0" smtClean="0"/>
              <a:t> </a:t>
            </a:r>
            <a:r>
              <a:rPr lang="en-US" dirty="0" err="1" smtClean="0"/>
              <a:t>terkena</a:t>
            </a:r>
            <a:r>
              <a:rPr lang="en-US" dirty="0" smtClean="0"/>
              <a:t> </a:t>
            </a:r>
            <a:r>
              <a:rPr lang="en-US" dirty="0" err="1" smtClean="0"/>
              <a:t>sanksi</a:t>
            </a:r>
            <a:r>
              <a:rPr lang="en-US" dirty="0" smtClean="0"/>
              <a:t> </a:t>
            </a:r>
            <a:r>
              <a:rPr lang="en-US" dirty="0" err="1" smtClean="0"/>
              <a:t>organisasi</a:t>
            </a:r>
            <a:r>
              <a:rPr lang="en-US" dirty="0" smtClean="0"/>
              <a:t>. </a:t>
            </a:r>
            <a:r>
              <a:rPr lang="en-US" dirty="0" err="1" smtClean="0"/>
              <a:t>Setiap</a:t>
            </a:r>
            <a:r>
              <a:rPr lang="en-US" dirty="0" smtClean="0"/>
              <a:t> </a:t>
            </a:r>
            <a:r>
              <a:rPr lang="en-US" dirty="0" err="1" smtClean="0"/>
              <a:t>satu</a:t>
            </a:r>
            <a:r>
              <a:rPr lang="en-US" dirty="0" smtClean="0"/>
              <a:t> </a:t>
            </a:r>
            <a:r>
              <a:rPr lang="en-US" dirty="0" err="1" smtClean="0"/>
              <a:t>Utusan</a:t>
            </a:r>
            <a:r>
              <a:rPr lang="en-US" dirty="0" smtClean="0"/>
              <a:t> Wilayah </a:t>
            </a:r>
            <a:r>
              <a:rPr lang="en-US" dirty="0" err="1" smtClean="0"/>
              <a:t>memiliki</a:t>
            </a:r>
            <a:r>
              <a:rPr lang="en-US" dirty="0" smtClean="0"/>
              <a:t> </a:t>
            </a:r>
            <a:r>
              <a:rPr lang="en-US" dirty="0" err="1" smtClean="0"/>
              <a:t>satu</a:t>
            </a:r>
            <a:r>
              <a:rPr lang="en-US" dirty="0" smtClean="0"/>
              <a:t> </a:t>
            </a:r>
            <a:r>
              <a:rPr lang="en-US" dirty="0" err="1" smtClean="0"/>
              <a:t>hak</a:t>
            </a:r>
            <a:r>
              <a:rPr lang="en-US" dirty="0" smtClean="0"/>
              <a:t> </a:t>
            </a:r>
            <a:r>
              <a:rPr lang="en-US" dirty="0" err="1" smtClean="0"/>
              <a:t>suara</a:t>
            </a:r>
            <a:r>
              <a:rPr lang="en-US" dirty="0" smtClean="0"/>
              <a:t> </a:t>
            </a:r>
            <a:r>
              <a:rPr lang="en-US" dirty="0" err="1" smtClean="0"/>
              <a:t>untuk</a:t>
            </a:r>
            <a:r>
              <a:rPr lang="en-US" dirty="0" smtClean="0"/>
              <a:t> </a:t>
            </a:r>
            <a:r>
              <a:rPr lang="en-US" dirty="0" err="1" smtClean="0"/>
              <a:t>mengambil</a:t>
            </a:r>
            <a:r>
              <a:rPr lang="en-US" dirty="0" smtClean="0"/>
              <a:t> </a:t>
            </a:r>
            <a:r>
              <a:rPr lang="en-US" dirty="0" err="1" smtClean="0"/>
              <a:t>keputusan</a:t>
            </a:r>
            <a:r>
              <a:rPr lang="en-US" dirty="0" smtClean="0"/>
              <a:t>  </a:t>
            </a:r>
            <a:r>
              <a:rPr lang="en-US" dirty="0" err="1" smtClean="0"/>
              <a:t>dan</a:t>
            </a:r>
            <a:r>
              <a:rPr lang="en-US" dirty="0" smtClean="0"/>
              <a:t> </a:t>
            </a:r>
            <a:r>
              <a:rPr lang="en-US" dirty="0" err="1" smtClean="0"/>
              <a:t>memiliki</a:t>
            </a:r>
            <a:r>
              <a:rPr lang="en-US" dirty="0" smtClean="0"/>
              <a:t> </a:t>
            </a:r>
            <a:r>
              <a:rPr lang="en-US" dirty="0" err="1" smtClean="0"/>
              <a:t>hak</a:t>
            </a:r>
            <a:r>
              <a:rPr lang="en-US" dirty="0" smtClean="0"/>
              <a:t> </a:t>
            </a:r>
            <a:r>
              <a:rPr lang="en-US" dirty="0" err="1" smtClean="0"/>
              <a:t>bicara</a:t>
            </a:r>
            <a:r>
              <a:rPr lang="en-US" dirty="0" smtClean="0"/>
              <a:t>. </a:t>
            </a:r>
            <a:r>
              <a:rPr lang="en-US" dirty="0" err="1" smtClean="0"/>
              <a:t>wakil</a:t>
            </a:r>
            <a:r>
              <a:rPr lang="en-US" dirty="0" smtClean="0"/>
              <a:t> </a:t>
            </a:r>
            <a:r>
              <a:rPr lang="en-US" dirty="0" err="1" smtClean="0"/>
              <a:t>utusan</a:t>
            </a:r>
            <a:r>
              <a:rPr lang="en-US" dirty="0" smtClean="0"/>
              <a:t> Wilayah </a:t>
            </a:r>
            <a:r>
              <a:rPr lang="en-US" dirty="0" err="1" smtClean="0"/>
              <a:t>terdiri</a:t>
            </a:r>
            <a:r>
              <a:rPr lang="en-US" dirty="0" smtClean="0"/>
              <a:t> </a:t>
            </a:r>
            <a:r>
              <a:rPr lang="en-US" dirty="0" err="1" smtClean="0"/>
              <a:t>dari</a:t>
            </a:r>
            <a:r>
              <a:rPr lang="en-US" dirty="0" smtClean="0"/>
              <a:t> </a:t>
            </a:r>
            <a:r>
              <a:rPr lang="en-US" dirty="0" err="1" smtClean="0"/>
              <a:t>Pengurus</a:t>
            </a:r>
            <a:r>
              <a:rPr lang="en-US" dirty="0" smtClean="0"/>
              <a:t> Wilayah, </a:t>
            </a:r>
            <a:r>
              <a:rPr lang="en-US" dirty="0" err="1" smtClean="0"/>
              <a:t>Majelis</a:t>
            </a:r>
            <a:r>
              <a:rPr lang="en-US" dirty="0" smtClean="0"/>
              <a:t> </a:t>
            </a:r>
            <a:r>
              <a:rPr lang="en-US" dirty="0" err="1" smtClean="0"/>
              <a:t>Psikologi</a:t>
            </a:r>
            <a:r>
              <a:rPr lang="en-US" dirty="0" smtClean="0"/>
              <a:t> Wilayah, </a:t>
            </a:r>
            <a:r>
              <a:rPr lang="en-US" dirty="0" err="1" smtClean="0"/>
              <a:t>dan</a:t>
            </a:r>
            <a:r>
              <a:rPr lang="en-US" dirty="0" smtClean="0"/>
              <a:t> </a:t>
            </a:r>
            <a:r>
              <a:rPr lang="en-US" dirty="0" err="1" smtClean="0"/>
              <a:t>anggota</a:t>
            </a:r>
            <a:r>
              <a:rPr lang="en-US" dirty="0" smtClean="0"/>
              <a:t> Wilayah. </a:t>
            </a:r>
            <a:r>
              <a:rPr lang="en-US" dirty="0" err="1" smtClean="0"/>
              <a:t>Jumlah</a:t>
            </a:r>
            <a:r>
              <a:rPr lang="en-US" dirty="0" smtClean="0"/>
              <a:t> </a:t>
            </a:r>
            <a:r>
              <a:rPr lang="en-US" dirty="0" err="1" smtClean="0"/>
              <a:t>utusan</a:t>
            </a:r>
            <a:r>
              <a:rPr lang="en-US" dirty="0" smtClean="0"/>
              <a:t> yang </a:t>
            </a:r>
            <a:r>
              <a:rPr lang="en-US" dirty="0" err="1" smtClean="0"/>
              <a:t>berhak</a:t>
            </a:r>
            <a:r>
              <a:rPr lang="en-US" dirty="0" smtClean="0"/>
              <a:t> </a:t>
            </a:r>
            <a:r>
              <a:rPr lang="en-US" dirty="0" err="1" smtClean="0"/>
              <a:t>mewakili</a:t>
            </a:r>
            <a:r>
              <a:rPr lang="en-US" dirty="0" smtClean="0"/>
              <a:t> Wilayah </a:t>
            </a:r>
            <a:r>
              <a:rPr lang="en-US" dirty="0" err="1" smtClean="0"/>
              <a:t>ditentukan</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proporsi</a:t>
            </a:r>
            <a:r>
              <a:rPr lang="en-US" dirty="0" smtClean="0"/>
              <a:t> </a:t>
            </a:r>
            <a:r>
              <a:rPr lang="en-US" dirty="0" err="1" smtClean="0"/>
              <a:t>jumlah</a:t>
            </a:r>
            <a:r>
              <a:rPr lang="en-US" dirty="0" smtClean="0"/>
              <a:t> </a:t>
            </a:r>
            <a:r>
              <a:rPr lang="en-US" dirty="0" err="1" smtClean="0"/>
              <a:t>anggota</a:t>
            </a:r>
            <a:r>
              <a:rPr lang="en-US" dirty="0" smtClean="0"/>
              <a:t> Wilayah yang </a:t>
            </a:r>
            <a:r>
              <a:rPr lang="en-US" dirty="0" err="1" smtClean="0"/>
              <a:t>sudah</a:t>
            </a:r>
            <a:r>
              <a:rPr lang="en-US" dirty="0" smtClean="0"/>
              <a:t> </a:t>
            </a:r>
            <a:r>
              <a:rPr lang="en-US" dirty="0" err="1" smtClean="0"/>
              <a:t>melunasi</a:t>
            </a:r>
            <a:r>
              <a:rPr lang="en-US" dirty="0" smtClean="0"/>
              <a:t> </a:t>
            </a:r>
            <a:r>
              <a:rPr lang="en-US" dirty="0" err="1" smtClean="0"/>
              <a:t>iuran</a:t>
            </a:r>
            <a:r>
              <a:rPr lang="en-US" dirty="0" smtClean="0"/>
              <a:t> </a:t>
            </a:r>
            <a:r>
              <a:rPr lang="en-US" dirty="0" err="1" smtClean="0"/>
              <a:t>sampai</a:t>
            </a:r>
            <a:r>
              <a:rPr lang="en-US" dirty="0" smtClean="0"/>
              <a:t> </a:t>
            </a:r>
            <a:r>
              <a:rPr lang="en-US" dirty="0" err="1" smtClean="0"/>
              <a:t>dengan</a:t>
            </a:r>
            <a:r>
              <a:rPr lang="en-US" dirty="0" smtClean="0"/>
              <a:t> </a:t>
            </a:r>
            <a:r>
              <a:rPr lang="en-US" dirty="0" err="1" smtClean="0"/>
              <a:t>saat</a:t>
            </a:r>
            <a:r>
              <a:rPr lang="en-US" dirty="0" smtClean="0"/>
              <a:t> </a:t>
            </a:r>
            <a:r>
              <a:rPr lang="en-US" dirty="0" err="1" smtClean="0"/>
              <a:t>pelaksanaan</a:t>
            </a:r>
            <a:r>
              <a:rPr lang="en-US" dirty="0" smtClean="0"/>
              <a:t> </a:t>
            </a:r>
            <a:r>
              <a:rPr lang="en-US" dirty="0" err="1" smtClean="0"/>
              <a:t>Kongres</a:t>
            </a:r>
            <a:r>
              <a:rPr lang="en-US" dirty="0" smtClean="0"/>
              <a:t>, </a:t>
            </a:r>
            <a:r>
              <a:rPr lang="en-US" dirty="0" err="1" smtClean="0"/>
              <a:t>yaitu</a:t>
            </a:r>
            <a:r>
              <a:rPr lang="en-US" dirty="0" smtClean="0"/>
              <a:t> </a:t>
            </a:r>
            <a:r>
              <a:rPr lang="en-US" dirty="0" err="1" smtClean="0"/>
              <a:t>sebagai</a:t>
            </a:r>
            <a:r>
              <a:rPr lang="en-US" dirty="0" smtClean="0"/>
              <a:t> </a:t>
            </a:r>
            <a:r>
              <a:rPr lang="en-US" dirty="0" err="1" smtClean="0"/>
              <a:t>berikut</a:t>
            </a:r>
            <a:r>
              <a:rPr lang="en-US" dirty="0" smtClean="0"/>
              <a:t>: </a:t>
            </a:r>
          </a:p>
          <a:p>
            <a:r>
              <a:rPr lang="en-US" dirty="0" smtClean="0"/>
              <a:t>10  - 20  </a:t>
            </a:r>
            <a:r>
              <a:rPr lang="en-US" dirty="0" err="1" smtClean="0"/>
              <a:t>anggota</a:t>
            </a:r>
            <a:r>
              <a:rPr lang="en-US" dirty="0" smtClean="0"/>
              <a:t>   </a:t>
            </a:r>
            <a:r>
              <a:rPr lang="en-US" dirty="0" err="1" smtClean="0"/>
              <a:t>lunas</a:t>
            </a:r>
            <a:r>
              <a:rPr lang="en-US" dirty="0" smtClean="0"/>
              <a:t>   </a:t>
            </a:r>
            <a:r>
              <a:rPr lang="en-US" dirty="0" err="1" smtClean="0"/>
              <a:t>iuran</a:t>
            </a:r>
            <a:r>
              <a:rPr lang="en-US" dirty="0" smtClean="0"/>
              <a:t>  </a:t>
            </a:r>
            <a:r>
              <a:rPr lang="en-US" dirty="0" err="1" smtClean="0"/>
              <a:t>berhak</a:t>
            </a:r>
            <a:r>
              <a:rPr lang="en-US" dirty="0" smtClean="0"/>
              <a:t> </a:t>
            </a:r>
            <a:r>
              <a:rPr lang="en-US" dirty="0" err="1" smtClean="0"/>
              <a:t>mengirim</a:t>
            </a:r>
            <a:r>
              <a:rPr lang="en-US" dirty="0" smtClean="0"/>
              <a:t>  3 </a:t>
            </a:r>
            <a:r>
              <a:rPr lang="en-US" dirty="0" err="1" smtClean="0"/>
              <a:t>orang</a:t>
            </a:r>
            <a:r>
              <a:rPr lang="en-US" dirty="0" smtClean="0"/>
              <a:t> </a:t>
            </a:r>
            <a:r>
              <a:rPr lang="en-US" dirty="0" err="1" smtClean="0"/>
              <a:t>utusan</a:t>
            </a:r>
            <a:r>
              <a:rPr lang="en-US" dirty="0" smtClean="0"/>
              <a:t>.</a:t>
            </a:r>
          </a:p>
          <a:p>
            <a:r>
              <a:rPr lang="en-US" dirty="0" smtClean="0"/>
              <a:t>21   - 50  </a:t>
            </a:r>
            <a:r>
              <a:rPr lang="en-US" dirty="0" err="1" smtClean="0"/>
              <a:t>anggota</a:t>
            </a:r>
            <a:r>
              <a:rPr lang="en-US" dirty="0" smtClean="0"/>
              <a:t> </a:t>
            </a:r>
            <a:r>
              <a:rPr lang="en-US" dirty="0" err="1" smtClean="0"/>
              <a:t>lunas</a:t>
            </a:r>
            <a:r>
              <a:rPr lang="en-US" dirty="0" smtClean="0"/>
              <a:t> </a:t>
            </a:r>
            <a:r>
              <a:rPr lang="en-US" dirty="0" err="1" smtClean="0"/>
              <a:t>iuran</a:t>
            </a:r>
            <a:r>
              <a:rPr lang="en-US" dirty="0" smtClean="0"/>
              <a:t> </a:t>
            </a:r>
            <a:r>
              <a:rPr lang="en-US" dirty="0" err="1" smtClean="0"/>
              <a:t>berhak</a:t>
            </a:r>
            <a:r>
              <a:rPr lang="en-US" dirty="0" smtClean="0"/>
              <a:t> </a:t>
            </a:r>
            <a:r>
              <a:rPr lang="en-US" dirty="0" err="1" smtClean="0"/>
              <a:t>mengirim</a:t>
            </a:r>
            <a:r>
              <a:rPr lang="en-US" dirty="0" smtClean="0"/>
              <a:t> 5 </a:t>
            </a:r>
            <a:r>
              <a:rPr lang="en-US" dirty="0" err="1" smtClean="0"/>
              <a:t>orang</a:t>
            </a:r>
            <a:r>
              <a:rPr lang="en-US" dirty="0" smtClean="0"/>
              <a:t> </a:t>
            </a:r>
            <a:r>
              <a:rPr lang="en-US" dirty="0" err="1" smtClean="0"/>
              <a:t>utusan</a:t>
            </a:r>
            <a:r>
              <a:rPr lang="en-US" dirty="0" smtClean="0"/>
              <a:t>.</a:t>
            </a:r>
          </a:p>
          <a:p>
            <a:r>
              <a:rPr lang="en-US" dirty="0" smtClean="0"/>
              <a:t>51  -  100  </a:t>
            </a:r>
            <a:r>
              <a:rPr lang="en-US" dirty="0" err="1" smtClean="0"/>
              <a:t>anggota</a:t>
            </a:r>
            <a:r>
              <a:rPr lang="en-US" dirty="0" smtClean="0"/>
              <a:t>  </a:t>
            </a:r>
            <a:r>
              <a:rPr lang="en-US" dirty="0" err="1" smtClean="0"/>
              <a:t>lunas</a:t>
            </a:r>
            <a:r>
              <a:rPr lang="en-US" dirty="0" smtClean="0"/>
              <a:t>  </a:t>
            </a:r>
            <a:r>
              <a:rPr lang="en-US" dirty="0" err="1" smtClean="0"/>
              <a:t>iuran</a:t>
            </a:r>
            <a:r>
              <a:rPr lang="en-US" dirty="0" smtClean="0"/>
              <a:t>  </a:t>
            </a:r>
            <a:r>
              <a:rPr lang="en-US" dirty="0" err="1" smtClean="0"/>
              <a:t>berhak</a:t>
            </a:r>
            <a:r>
              <a:rPr lang="en-US" dirty="0" smtClean="0"/>
              <a:t> </a:t>
            </a:r>
            <a:r>
              <a:rPr lang="en-US" dirty="0" err="1" smtClean="0"/>
              <a:t>mengirim</a:t>
            </a:r>
            <a:r>
              <a:rPr lang="en-US" dirty="0" smtClean="0"/>
              <a:t> 7 </a:t>
            </a:r>
            <a:r>
              <a:rPr lang="en-US" dirty="0" err="1" smtClean="0"/>
              <a:t>orang</a:t>
            </a:r>
            <a:r>
              <a:rPr lang="en-US" dirty="0" smtClean="0"/>
              <a:t> </a:t>
            </a:r>
            <a:r>
              <a:rPr lang="en-US" dirty="0" err="1" smtClean="0"/>
              <a:t>utusan</a:t>
            </a:r>
            <a:r>
              <a:rPr lang="en-US" dirty="0" smtClean="0"/>
              <a:t>. </a:t>
            </a:r>
          </a:p>
          <a:p>
            <a:r>
              <a:rPr lang="en-US" dirty="0" smtClean="0"/>
              <a:t>101 - 200 </a:t>
            </a:r>
            <a:r>
              <a:rPr lang="en-US" dirty="0" err="1" smtClean="0"/>
              <a:t>anggota</a:t>
            </a:r>
            <a:r>
              <a:rPr lang="en-US" dirty="0" smtClean="0"/>
              <a:t> </a:t>
            </a:r>
            <a:r>
              <a:rPr lang="en-US" dirty="0" err="1" smtClean="0"/>
              <a:t>lunas</a:t>
            </a:r>
            <a:r>
              <a:rPr lang="en-US" dirty="0" smtClean="0"/>
              <a:t> </a:t>
            </a:r>
            <a:r>
              <a:rPr lang="en-US" dirty="0" err="1" smtClean="0"/>
              <a:t>iuran</a:t>
            </a:r>
            <a:r>
              <a:rPr lang="en-US" dirty="0" smtClean="0"/>
              <a:t> </a:t>
            </a:r>
            <a:r>
              <a:rPr lang="en-US" dirty="0" err="1" smtClean="0"/>
              <a:t>berhak</a:t>
            </a:r>
            <a:r>
              <a:rPr lang="en-US" dirty="0" smtClean="0"/>
              <a:t> </a:t>
            </a:r>
            <a:r>
              <a:rPr lang="en-US" dirty="0" err="1" smtClean="0"/>
              <a:t>mengirim</a:t>
            </a:r>
            <a:r>
              <a:rPr lang="en-US" dirty="0" smtClean="0"/>
              <a:t> 11  </a:t>
            </a:r>
            <a:r>
              <a:rPr lang="en-US" dirty="0" err="1" smtClean="0"/>
              <a:t>orang</a:t>
            </a:r>
            <a:r>
              <a:rPr lang="en-US" dirty="0" smtClean="0"/>
              <a:t> </a:t>
            </a:r>
            <a:r>
              <a:rPr lang="en-US" dirty="0" err="1" smtClean="0"/>
              <a:t>utusan</a:t>
            </a:r>
            <a:r>
              <a:rPr lang="en-US" dirty="0" smtClean="0"/>
              <a:t>.</a:t>
            </a:r>
          </a:p>
          <a:p>
            <a:r>
              <a:rPr lang="en-US" dirty="0" smtClean="0"/>
              <a:t>201 - 350 </a:t>
            </a:r>
            <a:r>
              <a:rPr lang="en-US" dirty="0" err="1" smtClean="0"/>
              <a:t>anggota</a:t>
            </a:r>
            <a:r>
              <a:rPr lang="en-US" dirty="0" smtClean="0"/>
              <a:t>   </a:t>
            </a:r>
            <a:r>
              <a:rPr lang="en-US" dirty="0" err="1" smtClean="0"/>
              <a:t>lunas</a:t>
            </a:r>
            <a:r>
              <a:rPr lang="en-US" dirty="0" smtClean="0"/>
              <a:t> </a:t>
            </a:r>
            <a:r>
              <a:rPr lang="en-US" dirty="0" err="1" smtClean="0"/>
              <a:t>iuran</a:t>
            </a:r>
            <a:r>
              <a:rPr lang="en-US" dirty="0" smtClean="0"/>
              <a:t> </a:t>
            </a:r>
            <a:r>
              <a:rPr lang="en-US" dirty="0" err="1" smtClean="0"/>
              <a:t>berhak</a:t>
            </a:r>
            <a:r>
              <a:rPr lang="en-US" dirty="0" smtClean="0"/>
              <a:t> </a:t>
            </a:r>
            <a:r>
              <a:rPr lang="en-US" dirty="0" err="1" smtClean="0"/>
              <a:t>mengirim</a:t>
            </a:r>
            <a:r>
              <a:rPr lang="en-US" dirty="0" smtClean="0"/>
              <a:t> 13 </a:t>
            </a:r>
            <a:r>
              <a:rPr lang="en-US" dirty="0" err="1" smtClean="0"/>
              <a:t>orang</a:t>
            </a:r>
            <a:r>
              <a:rPr lang="en-US" dirty="0" smtClean="0"/>
              <a:t> </a:t>
            </a:r>
            <a:r>
              <a:rPr lang="en-US" dirty="0" err="1" smtClean="0"/>
              <a:t>utusan</a:t>
            </a:r>
            <a:r>
              <a:rPr lang="en-US" dirty="0" smtClean="0"/>
              <a:t>. </a:t>
            </a:r>
          </a:p>
          <a:p>
            <a:r>
              <a:rPr lang="en-US" dirty="0" smtClean="0"/>
              <a:t>351 - 550 </a:t>
            </a:r>
            <a:r>
              <a:rPr lang="en-US" dirty="0" err="1" smtClean="0"/>
              <a:t>anggota</a:t>
            </a:r>
            <a:r>
              <a:rPr lang="en-US" dirty="0" smtClean="0"/>
              <a:t> </a:t>
            </a:r>
            <a:r>
              <a:rPr lang="en-US" dirty="0" err="1" smtClean="0"/>
              <a:t>lunas</a:t>
            </a:r>
            <a:r>
              <a:rPr lang="en-US" dirty="0" smtClean="0"/>
              <a:t> </a:t>
            </a:r>
            <a:r>
              <a:rPr lang="en-US" dirty="0" err="1" smtClean="0"/>
              <a:t>iuran</a:t>
            </a:r>
            <a:r>
              <a:rPr lang="en-US" dirty="0" smtClean="0"/>
              <a:t> </a:t>
            </a:r>
            <a:r>
              <a:rPr lang="en-US" dirty="0" err="1" smtClean="0"/>
              <a:t>berhak</a:t>
            </a:r>
            <a:r>
              <a:rPr lang="en-US" dirty="0" smtClean="0"/>
              <a:t> </a:t>
            </a:r>
            <a:r>
              <a:rPr lang="en-US" dirty="0" err="1" smtClean="0"/>
              <a:t>mengirim</a:t>
            </a:r>
            <a:r>
              <a:rPr lang="en-US" dirty="0" smtClean="0"/>
              <a:t> 15 </a:t>
            </a:r>
            <a:r>
              <a:rPr lang="en-US" dirty="0" err="1" smtClean="0"/>
              <a:t>orang</a:t>
            </a:r>
            <a:r>
              <a:rPr lang="en-US" dirty="0" smtClean="0"/>
              <a:t> </a:t>
            </a:r>
            <a:r>
              <a:rPr lang="en-US" dirty="0" err="1" smtClean="0"/>
              <a:t>utusan</a:t>
            </a:r>
            <a:r>
              <a:rPr lang="en-US" dirty="0" smtClean="0"/>
              <a:t>.</a:t>
            </a:r>
          </a:p>
          <a:p>
            <a:r>
              <a:rPr lang="en-US" dirty="0" smtClean="0"/>
              <a:t>&gt;  550 </a:t>
            </a:r>
            <a:r>
              <a:rPr lang="en-US" dirty="0" err="1" smtClean="0"/>
              <a:t>anggota</a:t>
            </a:r>
            <a:r>
              <a:rPr lang="en-US" dirty="0" smtClean="0"/>
              <a:t> </a:t>
            </a:r>
            <a:r>
              <a:rPr lang="en-US" dirty="0" err="1" smtClean="0"/>
              <a:t>lunas</a:t>
            </a:r>
            <a:r>
              <a:rPr lang="en-US" dirty="0" smtClean="0"/>
              <a:t> </a:t>
            </a:r>
            <a:r>
              <a:rPr lang="en-US" dirty="0" err="1" smtClean="0"/>
              <a:t>iuran</a:t>
            </a:r>
            <a:r>
              <a:rPr lang="en-US" dirty="0" smtClean="0"/>
              <a:t> </a:t>
            </a:r>
            <a:r>
              <a:rPr lang="en-US" dirty="0" err="1" smtClean="0"/>
              <a:t>berhak</a:t>
            </a:r>
            <a:r>
              <a:rPr lang="en-US" dirty="0" smtClean="0"/>
              <a:t> </a:t>
            </a:r>
            <a:r>
              <a:rPr lang="en-US" dirty="0" err="1" smtClean="0"/>
              <a:t>mengirim</a:t>
            </a:r>
            <a:r>
              <a:rPr lang="en-US" dirty="0" smtClean="0"/>
              <a:t> 17 </a:t>
            </a:r>
            <a:r>
              <a:rPr lang="en-US" dirty="0" err="1" smtClean="0"/>
              <a:t>orang</a:t>
            </a:r>
            <a:r>
              <a:rPr lang="en-US" dirty="0" smtClean="0"/>
              <a:t> </a:t>
            </a:r>
            <a:r>
              <a:rPr lang="en-US" dirty="0" err="1" smtClean="0"/>
              <a:t>utusan</a:t>
            </a:r>
            <a:r>
              <a:rPr lang="en-US" dirty="0" smtClean="0"/>
              <a:t>. </a:t>
            </a:r>
          </a:p>
          <a:p>
            <a:pPr lvl="0"/>
            <a:r>
              <a:rPr lang="en-US" dirty="0" err="1" smtClean="0"/>
              <a:t>Pengurus</a:t>
            </a:r>
            <a:r>
              <a:rPr lang="en-US" dirty="0" smtClean="0"/>
              <a:t> </a:t>
            </a:r>
            <a:r>
              <a:rPr lang="en-US" dirty="0" err="1" smtClean="0"/>
              <a:t>Harian</a:t>
            </a:r>
            <a:r>
              <a:rPr lang="en-US" dirty="0" smtClean="0"/>
              <a:t> </a:t>
            </a:r>
            <a:r>
              <a:rPr lang="en-US" dirty="0" err="1" smtClean="0"/>
              <a:t>Pusat</a:t>
            </a:r>
            <a:r>
              <a:rPr lang="en-US" dirty="0" smtClean="0"/>
              <a:t>, </a:t>
            </a:r>
            <a:r>
              <a:rPr lang="en-US" dirty="0" err="1" smtClean="0"/>
              <a:t>dan</a:t>
            </a:r>
            <a:r>
              <a:rPr lang="en-US" dirty="0" smtClean="0"/>
              <a:t> </a:t>
            </a:r>
            <a:r>
              <a:rPr lang="en-US" dirty="0" err="1" smtClean="0"/>
              <a:t>anggota</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dan</a:t>
            </a:r>
            <a:r>
              <a:rPr lang="en-US" dirty="0" smtClean="0"/>
              <a:t> </a:t>
            </a:r>
            <a:r>
              <a:rPr lang="en-US" dirty="0" err="1" smtClean="0"/>
              <a:t>badan</a:t>
            </a:r>
            <a:r>
              <a:rPr lang="en-US" dirty="0" smtClean="0"/>
              <a:t> </a:t>
            </a:r>
            <a:r>
              <a:rPr lang="en-US" dirty="0" err="1" smtClean="0"/>
              <a:t>kelengkapan</a:t>
            </a:r>
            <a:r>
              <a:rPr lang="en-US" dirty="0" smtClean="0"/>
              <a:t> </a:t>
            </a:r>
            <a:r>
              <a:rPr lang="en-US" dirty="0" err="1" smtClean="0"/>
              <a:t>organisasi</a:t>
            </a:r>
            <a:r>
              <a:rPr lang="en-US" dirty="0" smtClean="0"/>
              <a:t> </a:t>
            </a:r>
            <a:r>
              <a:rPr lang="en-US" dirty="0" err="1" smtClean="0"/>
              <a:t>hanya</a:t>
            </a:r>
            <a:r>
              <a:rPr lang="en-US" dirty="0" smtClean="0"/>
              <a:t> </a:t>
            </a:r>
            <a:r>
              <a:rPr lang="en-US" dirty="0" err="1" smtClean="0"/>
              <a:t>memiliki</a:t>
            </a:r>
            <a:r>
              <a:rPr lang="en-US" dirty="0" smtClean="0"/>
              <a:t> </a:t>
            </a:r>
            <a:r>
              <a:rPr lang="en-US" dirty="0" err="1" smtClean="0"/>
              <a:t>hak</a:t>
            </a:r>
            <a:r>
              <a:rPr lang="en-US" dirty="0" smtClean="0"/>
              <a:t> </a:t>
            </a:r>
            <a:r>
              <a:rPr lang="en-US" dirty="0" err="1" smtClean="0"/>
              <a:t>bicara</a:t>
            </a:r>
            <a:r>
              <a:rPr lang="en-US" dirty="0" smtClean="0"/>
              <a:t>. </a:t>
            </a:r>
          </a:p>
          <a:p>
            <a:pPr lvl="0"/>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atau</a:t>
            </a:r>
            <a:r>
              <a:rPr lang="en-US" dirty="0" smtClean="0"/>
              <a:t> yang </a:t>
            </a:r>
            <a:r>
              <a:rPr lang="en-US" dirty="0" err="1" smtClean="0"/>
              <a:t>mendapat</a:t>
            </a:r>
            <a:r>
              <a:rPr lang="en-US" dirty="0" smtClean="0"/>
              <a:t> </a:t>
            </a:r>
            <a:r>
              <a:rPr lang="en-US" dirty="0" err="1" smtClean="0"/>
              <a:t>mandat</a:t>
            </a:r>
            <a:r>
              <a:rPr lang="en-US" dirty="0" smtClean="0"/>
              <a:t> </a:t>
            </a:r>
            <a:r>
              <a:rPr lang="en-US" dirty="0" err="1" smtClean="0"/>
              <a:t>resmi</a:t>
            </a:r>
            <a:r>
              <a:rPr lang="en-US" dirty="0" smtClean="0"/>
              <a:t> </a:t>
            </a:r>
            <a:r>
              <a:rPr lang="en-US" dirty="0" err="1" smtClean="0"/>
              <a:t>dari</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atau</a:t>
            </a:r>
            <a:r>
              <a:rPr lang="en-US" dirty="0" smtClean="0"/>
              <a:t> yang </a:t>
            </a:r>
            <a:r>
              <a:rPr lang="en-US" dirty="0" err="1" smtClean="0"/>
              <a:t>mewakili</a:t>
            </a:r>
            <a:r>
              <a:rPr lang="en-US" dirty="0" smtClean="0"/>
              <a:t> </a:t>
            </a:r>
            <a:r>
              <a:rPr lang="en-US" dirty="0" err="1" smtClean="0"/>
              <a:t>memiliki</a:t>
            </a:r>
            <a:r>
              <a:rPr lang="en-US" dirty="0" smtClean="0"/>
              <a:t> </a:t>
            </a:r>
            <a:r>
              <a:rPr lang="en-US" dirty="0" err="1" smtClean="0"/>
              <a:t>satu</a:t>
            </a:r>
            <a:r>
              <a:rPr lang="en-US" dirty="0" smtClean="0"/>
              <a:t> </a:t>
            </a:r>
            <a:r>
              <a:rPr lang="en-US" dirty="0" err="1" smtClean="0"/>
              <a:t>hak</a:t>
            </a:r>
            <a:r>
              <a:rPr lang="en-US" dirty="0" smtClean="0"/>
              <a:t> </a:t>
            </a:r>
            <a:r>
              <a:rPr lang="en-US" dirty="0" err="1" smtClean="0"/>
              <a:t>suara</a:t>
            </a:r>
            <a:r>
              <a:rPr lang="en-US" dirty="0" smtClean="0"/>
              <a:t> </a:t>
            </a:r>
            <a:r>
              <a:rPr lang="en-US" dirty="0" err="1" smtClean="0"/>
              <a:t>untuk</a:t>
            </a:r>
            <a:r>
              <a:rPr lang="en-US" dirty="0" smtClean="0"/>
              <a:t> </a:t>
            </a:r>
            <a:r>
              <a:rPr lang="en-US" dirty="0" err="1" smtClean="0"/>
              <a:t>mengambil</a:t>
            </a:r>
            <a:r>
              <a:rPr lang="en-US" dirty="0" smtClean="0"/>
              <a:t> </a:t>
            </a:r>
            <a:r>
              <a:rPr lang="en-US" dirty="0" err="1" smtClean="0"/>
              <a:t>keputusan</a:t>
            </a:r>
            <a:r>
              <a:rPr lang="en-US" dirty="0" smtClean="0"/>
              <a:t> </a:t>
            </a:r>
            <a:r>
              <a:rPr lang="en-US" dirty="0" err="1" smtClean="0"/>
              <a:t>dan</a:t>
            </a:r>
            <a:r>
              <a:rPr lang="en-US" dirty="0" smtClean="0"/>
              <a:t> </a:t>
            </a:r>
            <a:r>
              <a:rPr lang="en-US" dirty="0" err="1" smtClean="0"/>
              <a:t>meiliki</a:t>
            </a:r>
            <a:r>
              <a:rPr lang="en-US" dirty="0" smtClean="0"/>
              <a:t> </a:t>
            </a:r>
            <a:r>
              <a:rPr lang="en-US" dirty="0" err="1" smtClean="0"/>
              <a:t>hak</a:t>
            </a:r>
            <a:r>
              <a:rPr lang="en-US" dirty="0" smtClean="0"/>
              <a:t> </a:t>
            </a:r>
            <a:r>
              <a:rPr lang="en-US" dirty="0" err="1" smtClean="0"/>
              <a:t>untuk</a:t>
            </a:r>
            <a:r>
              <a:rPr lang="en-US" dirty="0" smtClean="0"/>
              <a:t> </a:t>
            </a:r>
            <a:r>
              <a:rPr lang="en-US" dirty="0" err="1" smtClean="0"/>
              <a:t>berbicara</a:t>
            </a:r>
            <a:r>
              <a:rPr lang="en-US" dirty="0" smtClean="0"/>
              <a:t>.</a:t>
            </a:r>
          </a:p>
          <a:p>
            <a:pPr lvl="0"/>
            <a:r>
              <a:rPr lang="en-US" dirty="0" err="1" smtClean="0"/>
              <a:t>Peninjau</a:t>
            </a:r>
            <a:r>
              <a:rPr lang="en-US" dirty="0" smtClean="0"/>
              <a:t>, </a:t>
            </a:r>
            <a:r>
              <a:rPr lang="en-US" dirty="0" err="1" smtClean="0"/>
              <a:t>yaitu</a:t>
            </a:r>
            <a:r>
              <a:rPr lang="en-US" dirty="0" smtClean="0"/>
              <a:t> </a:t>
            </a:r>
            <a:r>
              <a:rPr lang="en-US" dirty="0" err="1" smtClean="0"/>
              <a:t>anggota</a:t>
            </a:r>
            <a:r>
              <a:rPr lang="en-US" dirty="0" smtClean="0"/>
              <a:t> </a:t>
            </a:r>
            <a:r>
              <a:rPr lang="en-US" dirty="0" err="1" smtClean="0"/>
              <a:t>Himpsi</a:t>
            </a:r>
            <a:r>
              <a:rPr lang="en-US" dirty="0" smtClean="0"/>
              <a:t> yang </a:t>
            </a:r>
            <a:r>
              <a:rPr lang="en-US" dirty="0" err="1" smtClean="0"/>
              <a:t>diusulkan</a:t>
            </a:r>
            <a:r>
              <a:rPr lang="en-US" dirty="0" smtClean="0"/>
              <a:t> </a:t>
            </a:r>
            <a:r>
              <a:rPr lang="en-US" dirty="0" err="1" smtClean="0"/>
              <a:t>oleh</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dan</a:t>
            </a:r>
            <a:r>
              <a:rPr lang="en-US" dirty="0" smtClean="0"/>
              <a:t> </a:t>
            </a:r>
            <a:r>
              <a:rPr lang="en-US" dirty="0" err="1" smtClean="0"/>
              <a:t>Pengurus</a:t>
            </a:r>
            <a:r>
              <a:rPr lang="en-US" dirty="0" smtClean="0"/>
              <a:t> Wilayah </a:t>
            </a:r>
            <a:r>
              <a:rPr lang="en-US" dirty="0" err="1" smtClean="0"/>
              <a:t>kepada</a:t>
            </a:r>
            <a:r>
              <a:rPr lang="en-US" dirty="0" smtClean="0"/>
              <a:t> </a:t>
            </a:r>
            <a:r>
              <a:rPr lang="en-US" dirty="0" err="1" smtClean="0"/>
              <a:t>Panitia</a:t>
            </a:r>
            <a:r>
              <a:rPr lang="en-US" dirty="0" smtClean="0"/>
              <a:t> </a:t>
            </a:r>
            <a:r>
              <a:rPr lang="en-US" dirty="0" err="1" smtClean="0"/>
              <a:t>Pelaksana</a:t>
            </a:r>
            <a:r>
              <a:rPr lang="en-US" dirty="0" smtClean="0"/>
              <a:t> </a:t>
            </a:r>
            <a:r>
              <a:rPr lang="en-US" dirty="0" err="1" smtClean="0"/>
              <a:t>Kongres</a:t>
            </a:r>
            <a:r>
              <a:rPr lang="en-US" dirty="0" smtClean="0"/>
              <a:t> </a:t>
            </a:r>
            <a:r>
              <a:rPr lang="en-US" dirty="0" err="1" smtClean="0"/>
              <a:t>dan</a:t>
            </a:r>
            <a:r>
              <a:rPr lang="en-US" dirty="0" smtClean="0"/>
              <a:t> </a:t>
            </a:r>
            <a:r>
              <a:rPr lang="en-US" dirty="0" err="1" smtClean="0"/>
              <a:t>dapat</a:t>
            </a:r>
            <a:r>
              <a:rPr lang="en-US" dirty="0" smtClean="0"/>
              <a:t> </a:t>
            </a:r>
            <a:r>
              <a:rPr lang="en-US" dirty="0" err="1" smtClean="0"/>
              <a:t>mengikuti</a:t>
            </a:r>
            <a:r>
              <a:rPr lang="en-US" dirty="0" smtClean="0"/>
              <a:t> </a:t>
            </a:r>
            <a:r>
              <a:rPr lang="en-US" dirty="0" err="1" smtClean="0"/>
              <a:t>Sidang</a:t>
            </a:r>
            <a:r>
              <a:rPr lang="en-US" dirty="0" smtClean="0"/>
              <a:t> </a:t>
            </a:r>
            <a:r>
              <a:rPr lang="en-US" dirty="0" err="1" smtClean="0"/>
              <a:t>Pleno</a:t>
            </a:r>
            <a:r>
              <a:rPr lang="en-US" dirty="0" smtClean="0"/>
              <a:t> </a:t>
            </a:r>
            <a:r>
              <a:rPr lang="en-US" dirty="0" err="1" smtClean="0"/>
              <a:t>maupun</a:t>
            </a:r>
            <a:r>
              <a:rPr lang="en-US" dirty="0" smtClean="0"/>
              <a:t> </a:t>
            </a:r>
            <a:r>
              <a:rPr lang="en-US" dirty="0" err="1" smtClean="0"/>
              <a:t>Sidang</a:t>
            </a:r>
            <a:r>
              <a:rPr lang="en-US" dirty="0" smtClean="0"/>
              <a:t> </a:t>
            </a:r>
            <a:r>
              <a:rPr lang="en-US" dirty="0" err="1" smtClean="0"/>
              <a:t>Komisi</a:t>
            </a:r>
            <a:r>
              <a:rPr lang="en-US" dirty="0" smtClean="0"/>
              <a:t>. </a:t>
            </a:r>
          </a:p>
          <a:p>
            <a:pPr lvl="0"/>
            <a:r>
              <a:rPr lang="en-US" dirty="0" err="1" smtClean="0"/>
              <a:t>Undangan</a:t>
            </a:r>
            <a:r>
              <a:rPr lang="en-US" dirty="0" smtClean="0"/>
              <a:t>, </a:t>
            </a:r>
            <a:r>
              <a:rPr lang="en-US" dirty="0" err="1" smtClean="0"/>
              <a:t>hanya</a:t>
            </a:r>
            <a:r>
              <a:rPr lang="en-US" dirty="0" smtClean="0"/>
              <a:t> </a:t>
            </a:r>
            <a:r>
              <a:rPr lang="en-US" dirty="0" err="1" smtClean="0"/>
              <a:t>dapat</a:t>
            </a:r>
            <a:r>
              <a:rPr lang="en-US" dirty="0" smtClean="0"/>
              <a:t> </a:t>
            </a:r>
            <a:r>
              <a:rPr lang="en-US" dirty="0" err="1" smtClean="0"/>
              <a:t>hadir</a:t>
            </a:r>
            <a:r>
              <a:rPr lang="en-US" dirty="0" smtClean="0"/>
              <a:t> </a:t>
            </a:r>
            <a:r>
              <a:rPr lang="en-US" dirty="0" err="1" smtClean="0"/>
              <a:t>dalam</a:t>
            </a:r>
            <a:r>
              <a:rPr lang="en-US" dirty="0" smtClean="0"/>
              <a:t> </a:t>
            </a:r>
            <a:r>
              <a:rPr lang="en-US" dirty="0" err="1" smtClean="0"/>
              <a:t>Sidang</a:t>
            </a:r>
            <a:r>
              <a:rPr lang="en-US" dirty="0" smtClean="0"/>
              <a:t> </a:t>
            </a:r>
            <a:r>
              <a:rPr lang="en-US" dirty="0" err="1" smtClean="0"/>
              <a:t>Pleno</a:t>
            </a:r>
            <a:r>
              <a:rPr lang="en-US" dirty="0" smtClean="0"/>
              <a:t> </a:t>
            </a:r>
            <a:r>
              <a:rPr lang="en-US" dirty="0" err="1" smtClean="0"/>
              <a:t>organisasi</a:t>
            </a:r>
            <a:r>
              <a:rPr lang="en-US" dirty="0" smtClean="0"/>
              <a:t>. </a:t>
            </a:r>
            <a:r>
              <a:rPr lang="en-US" dirty="0" err="1" smtClean="0"/>
              <a:t>Undangan</a:t>
            </a:r>
            <a:r>
              <a:rPr lang="en-US" dirty="0" smtClean="0"/>
              <a:t> </a:t>
            </a:r>
            <a:r>
              <a:rPr lang="en-US" dirty="0" err="1" smtClean="0"/>
              <a:t>tidak</a:t>
            </a:r>
            <a:r>
              <a:rPr lang="en-US" dirty="0" smtClean="0"/>
              <a:t> </a:t>
            </a:r>
            <a:r>
              <a:rPr lang="en-US" dirty="0" err="1" smtClean="0"/>
              <a:t>memiliki</a:t>
            </a:r>
            <a:r>
              <a:rPr lang="en-US" dirty="0" smtClean="0"/>
              <a:t> </a:t>
            </a:r>
            <a:r>
              <a:rPr lang="en-US" dirty="0" err="1" smtClean="0"/>
              <a:t>hak</a:t>
            </a:r>
            <a:r>
              <a:rPr lang="en-US" dirty="0" smtClean="0"/>
              <a:t> </a:t>
            </a:r>
            <a:r>
              <a:rPr lang="en-US" dirty="0" err="1" smtClean="0"/>
              <a:t>suara</a:t>
            </a:r>
            <a:r>
              <a:rPr lang="en-US" dirty="0" smtClean="0"/>
              <a:t> </a:t>
            </a:r>
            <a:r>
              <a:rPr lang="en-US" dirty="0" err="1" smtClean="0"/>
              <a:t>maupun</a:t>
            </a:r>
            <a:r>
              <a:rPr lang="en-US" dirty="0" smtClean="0"/>
              <a:t> </a:t>
            </a:r>
            <a:r>
              <a:rPr lang="en-US" dirty="0" err="1" smtClean="0"/>
              <a:t>hak</a:t>
            </a:r>
            <a:r>
              <a:rPr lang="en-US" dirty="0" smtClean="0"/>
              <a:t> </a:t>
            </a:r>
            <a:r>
              <a:rPr lang="en-US" dirty="0" err="1" smtClean="0"/>
              <a:t>bicara</a:t>
            </a:r>
            <a:r>
              <a:rPr lang="en-US" dirty="0" smtClean="0"/>
              <a:t>. </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err="1" smtClean="0"/>
              <a:t>Kongres</a:t>
            </a:r>
            <a:r>
              <a:rPr lang="en-US" dirty="0" smtClean="0"/>
              <a:t> </a:t>
            </a:r>
            <a:r>
              <a:rPr lang="en-US" dirty="0" err="1" smtClean="0"/>
              <a:t>dianggap</a:t>
            </a:r>
            <a:r>
              <a:rPr lang="en-US" dirty="0" smtClean="0"/>
              <a:t> </a:t>
            </a:r>
            <a:r>
              <a:rPr lang="en-US" dirty="0" err="1" smtClean="0"/>
              <a:t>sah</a:t>
            </a:r>
            <a:r>
              <a:rPr lang="en-US" dirty="0" smtClean="0"/>
              <a:t> </a:t>
            </a:r>
            <a:r>
              <a:rPr lang="en-US" dirty="0" err="1" smtClean="0"/>
              <a:t>apabila</a:t>
            </a:r>
            <a:r>
              <a:rPr lang="en-US" dirty="0" smtClean="0"/>
              <a:t> </a:t>
            </a:r>
            <a:r>
              <a:rPr lang="en-US" dirty="0" err="1" smtClean="0"/>
              <a:t>dihadiri</a:t>
            </a:r>
            <a:r>
              <a:rPr lang="en-US" dirty="0" smtClean="0"/>
              <a:t> </a:t>
            </a:r>
            <a:r>
              <a:rPr lang="en-US" dirty="0" err="1" smtClean="0"/>
              <a:t>oleh</a:t>
            </a:r>
            <a:r>
              <a:rPr lang="en-US" dirty="0" smtClean="0"/>
              <a:t> </a:t>
            </a:r>
            <a:r>
              <a:rPr lang="en-US" dirty="0" err="1" smtClean="0"/>
              <a:t>setengah</a:t>
            </a:r>
            <a:r>
              <a:rPr lang="en-US" dirty="0" smtClean="0"/>
              <a:t> </a:t>
            </a:r>
            <a:r>
              <a:rPr lang="en-US" dirty="0" err="1" smtClean="0"/>
              <a:t>jumlah</a:t>
            </a:r>
            <a:r>
              <a:rPr lang="en-US" dirty="0" smtClean="0"/>
              <a:t> Wilayah </a:t>
            </a:r>
            <a:r>
              <a:rPr lang="en-US" dirty="0" err="1" smtClean="0"/>
              <a:t>mengirimkan</a:t>
            </a:r>
            <a:r>
              <a:rPr lang="en-US" dirty="0" smtClean="0"/>
              <a:t> </a:t>
            </a:r>
            <a:r>
              <a:rPr lang="en-US" dirty="0" err="1" smtClean="0"/>
              <a:t>utusannya</a:t>
            </a:r>
            <a:r>
              <a:rPr lang="en-US" dirty="0" smtClean="0"/>
              <a:t> </a:t>
            </a:r>
            <a:r>
              <a:rPr lang="en-US" dirty="0" err="1" smtClean="0"/>
              <a:t>dan</a:t>
            </a:r>
            <a:r>
              <a:rPr lang="en-US" dirty="0" smtClean="0"/>
              <a:t> </a:t>
            </a:r>
            <a:r>
              <a:rPr lang="en-US" dirty="0" err="1" smtClean="0"/>
              <a:t>pada</a:t>
            </a:r>
            <a:r>
              <a:rPr lang="en-US" dirty="0" smtClean="0"/>
              <a:t> </a:t>
            </a:r>
            <a:r>
              <a:rPr lang="en-US" dirty="0" err="1" smtClean="0"/>
              <a:t>saat</a:t>
            </a:r>
            <a:r>
              <a:rPr lang="en-US" dirty="0" smtClean="0"/>
              <a:t> </a:t>
            </a:r>
            <a:r>
              <a:rPr lang="en-US" dirty="0" err="1" smtClean="0"/>
              <a:t>perhitungan</a:t>
            </a:r>
            <a:r>
              <a:rPr lang="en-US" dirty="0" smtClean="0"/>
              <a:t> </a:t>
            </a:r>
            <a:r>
              <a:rPr lang="en-US" dirty="0" err="1" smtClean="0"/>
              <a:t>kuorum</a:t>
            </a:r>
            <a:r>
              <a:rPr lang="en-US" dirty="0" smtClean="0"/>
              <a:t> </a:t>
            </a:r>
            <a:r>
              <a:rPr lang="en-US" dirty="0" err="1" smtClean="0"/>
              <a:t>dihadiri</a:t>
            </a:r>
            <a:r>
              <a:rPr lang="en-US" dirty="0" smtClean="0"/>
              <a:t> </a:t>
            </a:r>
            <a:r>
              <a:rPr lang="en-US" dirty="0" err="1" smtClean="0"/>
              <a:t>oleh</a:t>
            </a:r>
            <a:r>
              <a:rPr lang="en-US" dirty="0" smtClean="0"/>
              <a:t> paling </a:t>
            </a:r>
            <a:r>
              <a:rPr lang="en-US" dirty="0" err="1" smtClean="0"/>
              <a:t>sedikit</a:t>
            </a:r>
            <a:r>
              <a:rPr lang="en-US" dirty="0" smtClean="0"/>
              <a:t> 2/3 </a:t>
            </a:r>
            <a:r>
              <a:rPr lang="en-US" dirty="0" err="1" smtClean="0"/>
              <a:t>dari</a:t>
            </a:r>
            <a:r>
              <a:rPr lang="en-US" dirty="0" smtClean="0"/>
              <a:t> </a:t>
            </a:r>
            <a:r>
              <a:rPr lang="en-US" dirty="0" err="1" smtClean="0"/>
              <a:t>jumlah</a:t>
            </a:r>
            <a:r>
              <a:rPr lang="en-US" dirty="0" smtClean="0"/>
              <a:t> </a:t>
            </a:r>
            <a:r>
              <a:rPr lang="en-US" dirty="0" err="1" smtClean="0"/>
              <a:t>Utusan</a:t>
            </a:r>
            <a:r>
              <a:rPr lang="en-US" dirty="0" smtClean="0"/>
              <a:t> Wilayah </a:t>
            </a:r>
            <a:r>
              <a:rPr lang="en-US" dirty="0" err="1" smtClean="0"/>
              <a:t>dan</a:t>
            </a:r>
            <a:r>
              <a:rPr lang="en-US" dirty="0" smtClean="0"/>
              <a:t> </a:t>
            </a:r>
            <a:r>
              <a:rPr lang="en-US" dirty="0" err="1" smtClean="0"/>
              <a:t>Ketua</a:t>
            </a:r>
            <a:r>
              <a:rPr lang="en-US" dirty="0" smtClean="0"/>
              <a:t> </a:t>
            </a:r>
            <a:r>
              <a:rPr lang="en-US" dirty="0" err="1" smtClean="0"/>
              <a:t>dari</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yang </a:t>
            </a:r>
            <a:r>
              <a:rPr lang="en-US" dirty="0" err="1" smtClean="0"/>
              <a:t>sudah</a:t>
            </a:r>
            <a:r>
              <a:rPr lang="en-US" dirty="0" smtClean="0"/>
              <a:t> </a:t>
            </a:r>
            <a:r>
              <a:rPr lang="en-US" dirty="0" err="1" smtClean="0"/>
              <a:t>terdaftar</a:t>
            </a:r>
            <a:r>
              <a:rPr lang="en-US" dirty="0" smtClean="0"/>
              <a:t> </a:t>
            </a:r>
            <a:r>
              <a:rPr lang="en-US" dirty="0" err="1" smtClean="0"/>
              <a:t>pada</a:t>
            </a:r>
            <a:r>
              <a:rPr lang="en-US" dirty="0" smtClean="0"/>
              <a:t> </a:t>
            </a:r>
            <a:r>
              <a:rPr lang="en-US" dirty="0" err="1" smtClean="0"/>
              <a:t>Panitia</a:t>
            </a:r>
            <a:r>
              <a:rPr lang="en-US" dirty="0" smtClean="0"/>
              <a:t> </a:t>
            </a:r>
            <a:r>
              <a:rPr lang="en-US" dirty="0" err="1" smtClean="0"/>
              <a:t>Pelaksana</a:t>
            </a:r>
            <a:r>
              <a:rPr lang="en-US" dirty="0" smtClean="0"/>
              <a:t> </a:t>
            </a:r>
            <a:r>
              <a:rPr lang="en-US" dirty="0" err="1" smtClean="0"/>
              <a:t>Kongres</a:t>
            </a:r>
            <a:r>
              <a:rPr lang="en-US" dirty="0" smtClean="0"/>
              <a:t>.  </a:t>
            </a:r>
            <a:r>
              <a:rPr lang="en-US" dirty="0" err="1" smtClean="0"/>
              <a:t>Apabila</a:t>
            </a:r>
            <a:r>
              <a:rPr lang="en-US" dirty="0" smtClean="0"/>
              <a:t> </a:t>
            </a:r>
            <a:r>
              <a:rPr lang="en-US" dirty="0" err="1" smtClean="0"/>
              <a:t>ketentuan</a:t>
            </a:r>
            <a:r>
              <a:rPr lang="en-US" dirty="0" smtClean="0"/>
              <a:t> </a:t>
            </a:r>
            <a:r>
              <a:rPr lang="en-US" dirty="0" err="1" smtClean="0"/>
              <a:t>diatas</a:t>
            </a:r>
            <a:r>
              <a:rPr lang="en-US" dirty="0" smtClean="0"/>
              <a:t> </a:t>
            </a:r>
            <a:r>
              <a:rPr lang="en-US" dirty="0" err="1" smtClean="0"/>
              <a:t>tidak</a:t>
            </a:r>
            <a:r>
              <a:rPr lang="en-US" dirty="0" smtClean="0"/>
              <a:t> </a:t>
            </a:r>
            <a:r>
              <a:rPr lang="en-US" dirty="0" err="1" smtClean="0"/>
              <a:t>terpenuhi</a:t>
            </a:r>
            <a:r>
              <a:rPr lang="en-US" dirty="0" smtClean="0"/>
              <a:t>,  </a:t>
            </a:r>
            <a:r>
              <a:rPr lang="en-US" dirty="0" err="1" smtClean="0"/>
              <a:t>maka</a:t>
            </a:r>
            <a:r>
              <a:rPr lang="en-US" dirty="0" smtClean="0"/>
              <a:t> </a:t>
            </a:r>
            <a:r>
              <a:rPr lang="en-US" dirty="0" err="1" smtClean="0"/>
              <a:t>Kongres</a:t>
            </a:r>
            <a:r>
              <a:rPr lang="en-US" dirty="0" smtClean="0"/>
              <a:t> </a:t>
            </a:r>
            <a:r>
              <a:rPr lang="en-US" dirty="0" err="1" smtClean="0"/>
              <a:t>diundur</a:t>
            </a:r>
            <a:r>
              <a:rPr lang="en-US" dirty="0" smtClean="0"/>
              <a:t> </a:t>
            </a:r>
            <a:r>
              <a:rPr lang="en-US" dirty="0" err="1" smtClean="0"/>
              <a:t>selama</a:t>
            </a:r>
            <a:r>
              <a:rPr lang="en-US" dirty="0" smtClean="0"/>
              <a:t> 60 </a:t>
            </a:r>
            <a:r>
              <a:rPr lang="en-US" dirty="0" err="1" smtClean="0"/>
              <a:t>menit</a:t>
            </a:r>
            <a:r>
              <a:rPr lang="en-US" dirty="0" smtClean="0"/>
              <a:t> </a:t>
            </a:r>
            <a:r>
              <a:rPr lang="en-US" dirty="0" err="1" smtClean="0"/>
              <a:t>atas</a:t>
            </a:r>
            <a:r>
              <a:rPr lang="en-US" dirty="0" smtClean="0"/>
              <a:t> </a:t>
            </a:r>
            <a:r>
              <a:rPr lang="en-US" dirty="0" err="1" smtClean="0"/>
              <a:t>persetujuan</a:t>
            </a:r>
            <a:r>
              <a:rPr lang="en-US" dirty="0" smtClean="0"/>
              <a:t> </a:t>
            </a:r>
            <a:r>
              <a:rPr lang="en-US" dirty="0" err="1" smtClean="0"/>
              <a:t>Utusan</a:t>
            </a:r>
            <a:r>
              <a:rPr lang="en-US" dirty="0" smtClean="0"/>
              <a:t> Wilayah </a:t>
            </a:r>
            <a:r>
              <a:rPr lang="en-US" dirty="0" err="1" smtClean="0"/>
              <a:t>dan</a:t>
            </a:r>
            <a:r>
              <a:rPr lang="en-US" dirty="0" smtClean="0"/>
              <a:t>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yang </a:t>
            </a:r>
            <a:r>
              <a:rPr lang="en-US" dirty="0" err="1" smtClean="0"/>
              <a:t>hadir</a:t>
            </a:r>
            <a:r>
              <a:rPr lang="en-US" dirty="0" smtClean="0"/>
              <a:t>   </a:t>
            </a:r>
            <a:r>
              <a:rPr lang="en-US" dirty="0" err="1" smtClean="0"/>
              <a:t>dan</a:t>
            </a:r>
            <a:r>
              <a:rPr lang="en-US" dirty="0" smtClean="0"/>
              <a:t> </a:t>
            </a:r>
            <a:r>
              <a:rPr lang="en-US" dirty="0" err="1" smtClean="0"/>
              <a:t>setelah</a:t>
            </a:r>
            <a:r>
              <a:rPr lang="en-US" dirty="0" smtClean="0"/>
              <a:t> </a:t>
            </a:r>
            <a:r>
              <a:rPr lang="en-US" dirty="0" err="1" smtClean="0"/>
              <a:t>itu</a:t>
            </a:r>
            <a:r>
              <a:rPr lang="en-US" dirty="0" smtClean="0"/>
              <a:t> </a:t>
            </a:r>
            <a:r>
              <a:rPr lang="en-US" dirty="0" err="1" smtClean="0"/>
              <a:t>Kongres</a:t>
            </a:r>
            <a:r>
              <a:rPr lang="en-US" dirty="0" smtClean="0"/>
              <a:t> </a:t>
            </a:r>
            <a:r>
              <a:rPr lang="en-US" dirty="0" err="1" smtClean="0"/>
              <a:t>dianggap</a:t>
            </a:r>
            <a:r>
              <a:rPr lang="en-US" dirty="0" smtClean="0"/>
              <a:t> </a:t>
            </a:r>
            <a:r>
              <a:rPr lang="en-US" dirty="0" err="1" smtClean="0"/>
              <a:t>sah</a:t>
            </a:r>
            <a:r>
              <a:rPr lang="en-US" dirty="0" smtClean="0"/>
              <a:t> </a:t>
            </a:r>
            <a:r>
              <a:rPr lang="en-US" dirty="0" err="1" smtClean="0"/>
              <a:t>dengan</a:t>
            </a:r>
            <a:r>
              <a:rPr lang="en-US" dirty="0" smtClean="0"/>
              <a:t> </a:t>
            </a:r>
            <a:r>
              <a:rPr lang="en-US" dirty="0" err="1" smtClean="0"/>
              <a:t>jumlah</a:t>
            </a:r>
            <a:r>
              <a:rPr lang="en-US" dirty="0" smtClean="0"/>
              <a:t> </a:t>
            </a:r>
            <a:r>
              <a:rPr lang="en-US" dirty="0" err="1" smtClean="0"/>
              <a:t>Utusan</a:t>
            </a:r>
            <a:r>
              <a:rPr lang="en-US" dirty="0" smtClean="0"/>
              <a:t> Wilayah </a:t>
            </a:r>
            <a:r>
              <a:rPr lang="en-US" dirty="0" err="1" smtClean="0"/>
              <a:t>dan</a:t>
            </a:r>
            <a:r>
              <a:rPr lang="en-US" dirty="0" smtClean="0"/>
              <a:t> </a:t>
            </a:r>
            <a:r>
              <a:rPr lang="en-US" dirty="0" err="1" smtClean="0"/>
              <a:t>Ketua</a:t>
            </a:r>
            <a:r>
              <a:rPr lang="en-US" dirty="0" smtClean="0"/>
              <a:t>  </a:t>
            </a:r>
            <a:r>
              <a:rPr lang="en-US" dirty="0" err="1" smtClean="0"/>
              <a:t>Asosiasi</a:t>
            </a:r>
            <a:r>
              <a:rPr lang="en-US" dirty="0" smtClean="0"/>
              <a:t> </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yang </a:t>
            </a:r>
            <a:r>
              <a:rPr lang="en-US" dirty="0" err="1" smtClean="0"/>
              <a:t>hadir</a:t>
            </a:r>
            <a:r>
              <a:rPr lang="en-US" dirty="0" smtClean="0"/>
              <a:t> </a:t>
            </a:r>
            <a:r>
              <a:rPr lang="en-US" dirty="0" err="1" smtClean="0"/>
              <a:t>pada</a:t>
            </a:r>
            <a:r>
              <a:rPr lang="en-US" dirty="0" smtClean="0"/>
              <a:t> </a:t>
            </a:r>
            <a:r>
              <a:rPr lang="en-US" dirty="0" err="1" smtClean="0"/>
              <a:t>saat</a:t>
            </a:r>
            <a:r>
              <a:rPr lang="en-US" dirty="0" smtClean="0"/>
              <a:t> </a:t>
            </a:r>
            <a:r>
              <a:rPr lang="en-US" dirty="0" err="1" smtClean="0"/>
              <a:t>itu</a:t>
            </a:r>
            <a:r>
              <a:rPr lang="en-US" dirty="0" smtClean="0"/>
              <a:t>.</a:t>
            </a:r>
          </a:p>
          <a:p>
            <a:r>
              <a:rPr lang="en-US" dirty="0" err="1" smtClean="0"/>
              <a:t>Kongres</a:t>
            </a:r>
            <a:r>
              <a:rPr lang="en-US" dirty="0" smtClean="0"/>
              <a:t> </a:t>
            </a:r>
            <a:r>
              <a:rPr lang="en-US" dirty="0" err="1" smtClean="0"/>
              <a:t>memiliki</a:t>
            </a:r>
            <a:r>
              <a:rPr lang="en-US" dirty="0" smtClean="0"/>
              <a:t> </a:t>
            </a:r>
            <a:r>
              <a:rPr lang="en-US" dirty="0" err="1" smtClean="0"/>
              <a:t>kewenangan</a:t>
            </a:r>
            <a:r>
              <a:rPr lang="en-US" dirty="0" smtClean="0"/>
              <a:t> </a:t>
            </a:r>
            <a:r>
              <a:rPr lang="en-US" dirty="0" err="1" smtClean="0"/>
              <a:t>menetapkan</a:t>
            </a:r>
            <a:r>
              <a:rPr lang="en-US" dirty="0" smtClean="0"/>
              <a:t> </a:t>
            </a:r>
            <a:r>
              <a:rPr lang="en-US" dirty="0" err="1" smtClean="0"/>
              <a:t>Anggaran</a:t>
            </a:r>
            <a:r>
              <a:rPr lang="en-US" dirty="0" smtClean="0"/>
              <a:t> </a:t>
            </a:r>
            <a:r>
              <a:rPr lang="en-US" dirty="0" err="1" smtClean="0"/>
              <a:t>Dasar</a:t>
            </a:r>
            <a:r>
              <a:rPr lang="en-US" dirty="0" smtClean="0"/>
              <a:t>, </a:t>
            </a:r>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Garis</a:t>
            </a:r>
            <a:r>
              <a:rPr lang="en-US" dirty="0" smtClean="0"/>
              <a:t> </a:t>
            </a:r>
            <a:r>
              <a:rPr lang="en-US" dirty="0" err="1" smtClean="0"/>
              <a:t>Besar</a:t>
            </a:r>
            <a:r>
              <a:rPr lang="en-US" dirty="0" smtClean="0"/>
              <a:t> </a:t>
            </a:r>
            <a:r>
              <a:rPr lang="en-US" dirty="0" err="1" smtClean="0"/>
              <a:t>Haluan</a:t>
            </a:r>
            <a:r>
              <a:rPr lang="en-US" dirty="0" smtClean="0"/>
              <a:t> </a:t>
            </a:r>
            <a:r>
              <a:rPr lang="en-US" dirty="0" err="1" smtClean="0"/>
              <a:t>Organisasi</a:t>
            </a:r>
            <a:r>
              <a:rPr lang="en-US" dirty="0" smtClean="0"/>
              <a:t>, </a:t>
            </a:r>
            <a:r>
              <a:rPr lang="en-US" dirty="0" err="1" smtClean="0"/>
              <a:t>dan</a:t>
            </a:r>
            <a:r>
              <a:rPr lang="en-US" dirty="0" smtClean="0"/>
              <a:t> Program </a:t>
            </a:r>
            <a:r>
              <a:rPr lang="en-US" dirty="0" err="1" smtClean="0"/>
              <a:t>Kerja</a:t>
            </a:r>
            <a:r>
              <a:rPr lang="en-US" dirty="0" smtClean="0"/>
              <a:t> </a:t>
            </a:r>
            <a:r>
              <a:rPr lang="en-US" dirty="0" err="1" smtClean="0"/>
              <a:t>Himpsi</a:t>
            </a:r>
            <a:r>
              <a:rPr lang="en-US" dirty="0" smtClean="0"/>
              <a:t>, </a:t>
            </a:r>
            <a:r>
              <a:rPr lang="en-US" dirty="0" err="1" smtClean="0"/>
              <a:t>memberi</a:t>
            </a:r>
            <a:r>
              <a:rPr lang="en-US" dirty="0" smtClean="0"/>
              <a:t> </a:t>
            </a:r>
            <a:r>
              <a:rPr lang="en-US" dirty="0" err="1" smtClean="0"/>
              <a:t>tanggapan</a:t>
            </a:r>
            <a:r>
              <a:rPr lang="en-US" dirty="0" smtClean="0"/>
              <a:t> </a:t>
            </a:r>
            <a:r>
              <a:rPr lang="en-US" dirty="0" err="1" smtClean="0"/>
              <a:t>terhadap</a:t>
            </a:r>
            <a:r>
              <a:rPr lang="en-US" dirty="0" smtClean="0"/>
              <a:t> </a:t>
            </a:r>
            <a:r>
              <a:rPr lang="en-US" dirty="0" err="1" smtClean="0"/>
              <a:t>Memori</a:t>
            </a:r>
            <a:r>
              <a:rPr lang="en-US" dirty="0" smtClean="0"/>
              <a:t> </a:t>
            </a:r>
            <a:r>
              <a:rPr lang="en-US" dirty="0" err="1" smtClean="0"/>
              <a:t>Akhir</a:t>
            </a:r>
            <a:r>
              <a:rPr lang="en-US" dirty="0" smtClean="0"/>
              <a:t> </a:t>
            </a:r>
            <a:r>
              <a:rPr lang="en-US" dirty="0" err="1" smtClean="0"/>
              <a:t>Jabatan</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Himpsi</a:t>
            </a:r>
            <a:r>
              <a:rPr lang="en-US" dirty="0" smtClean="0"/>
              <a:t> </a:t>
            </a:r>
            <a:r>
              <a:rPr lang="en-US" dirty="0" err="1" smtClean="0"/>
              <a:t>dalam</a:t>
            </a:r>
            <a:r>
              <a:rPr lang="en-US" dirty="0" smtClean="0"/>
              <a:t> </a:t>
            </a:r>
            <a:r>
              <a:rPr lang="en-US" dirty="0" err="1" smtClean="0"/>
              <a:t>melaksanakan</a:t>
            </a:r>
            <a:r>
              <a:rPr lang="en-US" dirty="0" smtClean="0"/>
              <a:t> </a:t>
            </a:r>
            <a:r>
              <a:rPr lang="en-US" dirty="0" err="1" smtClean="0"/>
              <a:t>amanat</a:t>
            </a:r>
            <a:r>
              <a:rPr lang="en-US" dirty="0" smtClean="0"/>
              <a:t> </a:t>
            </a:r>
            <a:r>
              <a:rPr lang="en-US" dirty="0" err="1" smtClean="0"/>
              <a:t>Kongres</a:t>
            </a:r>
            <a:r>
              <a:rPr lang="en-US" dirty="0" smtClean="0"/>
              <a:t>, </a:t>
            </a:r>
            <a:r>
              <a:rPr lang="en-US" dirty="0" err="1" smtClean="0"/>
              <a:t>memilih</a:t>
            </a:r>
            <a:r>
              <a:rPr lang="en-US" dirty="0" smtClean="0"/>
              <a:t> </a:t>
            </a:r>
            <a:r>
              <a:rPr lang="en-US" dirty="0" err="1" smtClean="0"/>
              <a:t>dan</a:t>
            </a:r>
            <a:r>
              <a:rPr lang="en-US" dirty="0" smtClean="0"/>
              <a:t> </a:t>
            </a:r>
            <a:r>
              <a:rPr lang="en-US" dirty="0" err="1" smtClean="0"/>
              <a:t>melantik</a:t>
            </a:r>
            <a:r>
              <a:rPr lang="en-US" dirty="0" smtClean="0"/>
              <a:t> </a:t>
            </a:r>
            <a:r>
              <a:rPr lang="en-US" dirty="0" err="1" smtClean="0"/>
              <a:t>Ketua</a:t>
            </a:r>
            <a:r>
              <a:rPr lang="en-US" dirty="0" smtClean="0"/>
              <a:t> </a:t>
            </a:r>
            <a:r>
              <a:rPr lang="en-US" dirty="0" err="1" smtClean="0"/>
              <a:t>Umum</a:t>
            </a:r>
            <a:r>
              <a:rPr lang="en-US" dirty="0" smtClean="0"/>
              <a:t>,  </a:t>
            </a:r>
            <a:r>
              <a:rPr lang="en-US" dirty="0" err="1" smtClean="0"/>
              <a:t>memilih</a:t>
            </a:r>
            <a:r>
              <a:rPr lang="en-US" dirty="0" smtClean="0"/>
              <a:t> </a:t>
            </a:r>
            <a:r>
              <a:rPr lang="en-US" dirty="0" err="1" smtClean="0"/>
              <a:t>dan</a:t>
            </a:r>
            <a:r>
              <a:rPr lang="en-US" dirty="0" smtClean="0"/>
              <a:t> </a:t>
            </a:r>
            <a:r>
              <a:rPr lang="en-US" dirty="0" err="1" smtClean="0"/>
              <a:t>mengesahkan</a:t>
            </a:r>
            <a:r>
              <a:rPr lang="en-US" dirty="0" smtClean="0"/>
              <a:t> </a:t>
            </a:r>
            <a:r>
              <a:rPr lang="en-US" dirty="0" err="1" smtClean="0"/>
              <a:t>anggota</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r>
              <a:rPr lang="en-US" dirty="0" err="1" smtClean="0"/>
              <a:t>Pengambilan</a:t>
            </a:r>
            <a:r>
              <a:rPr lang="en-US" dirty="0" smtClean="0"/>
              <a:t> </a:t>
            </a:r>
            <a:r>
              <a:rPr lang="en-US" dirty="0" err="1" smtClean="0"/>
              <a:t>keputusan</a:t>
            </a:r>
            <a:r>
              <a:rPr lang="en-US" dirty="0" smtClean="0"/>
              <a:t> </a:t>
            </a:r>
            <a:r>
              <a:rPr lang="en-US" dirty="0" err="1" smtClean="0"/>
              <a:t>dalam</a:t>
            </a:r>
            <a:r>
              <a:rPr lang="en-US" dirty="0" smtClean="0"/>
              <a:t> </a:t>
            </a:r>
            <a:r>
              <a:rPr lang="en-US" dirty="0" err="1" smtClean="0"/>
              <a:t>Kongres</a:t>
            </a:r>
            <a:r>
              <a:rPr lang="en-US" dirty="0" smtClean="0"/>
              <a:t> </a:t>
            </a:r>
            <a:r>
              <a:rPr lang="en-US" dirty="0" err="1" smtClean="0"/>
              <a:t>hendaknya</a:t>
            </a:r>
            <a:r>
              <a:rPr lang="en-US" dirty="0" smtClean="0"/>
              <a:t> </a:t>
            </a:r>
            <a:r>
              <a:rPr lang="en-US" dirty="0" err="1" smtClean="0"/>
              <a:t>berdasar</a:t>
            </a:r>
            <a:r>
              <a:rPr lang="en-US" dirty="0" smtClean="0"/>
              <a:t> </a:t>
            </a:r>
            <a:r>
              <a:rPr lang="en-US" dirty="0" err="1" smtClean="0"/>
              <a:t>pada</a:t>
            </a:r>
            <a:r>
              <a:rPr lang="en-US" dirty="0" smtClean="0"/>
              <a:t> </a:t>
            </a:r>
            <a:r>
              <a:rPr lang="en-US" dirty="0" err="1" smtClean="0"/>
              <a:t>prinsip</a:t>
            </a:r>
            <a:r>
              <a:rPr lang="en-US" dirty="0" smtClean="0"/>
              <a:t> </a:t>
            </a:r>
            <a:r>
              <a:rPr lang="en-US" dirty="0" err="1" smtClean="0"/>
              <a:t>musyawarah</a:t>
            </a:r>
            <a:r>
              <a:rPr lang="en-US" dirty="0" smtClean="0"/>
              <a:t> </a:t>
            </a:r>
            <a:r>
              <a:rPr lang="en-US" dirty="0" err="1" smtClean="0"/>
              <a:t>dan</a:t>
            </a:r>
            <a:r>
              <a:rPr lang="en-US" dirty="0" smtClean="0"/>
              <a:t> </a:t>
            </a:r>
            <a:r>
              <a:rPr lang="en-US" dirty="0" err="1" smtClean="0"/>
              <a:t>mufakat</a:t>
            </a:r>
            <a:r>
              <a:rPr lang="en-US" dirty="0" smtClean="0"/>
              <a:t> </a:t>
            </a:r>
            <a:r>
              <a:rPr lang="en-US" dirty="0" err="1" smtClean="0"/>
              <a:t>sebagaimana</a:t>
            </a:r>
            <a:r>
              <a:rPr lang="en-US" dirty="0" smtClean="0"/>
              <a:t> </a:t>
            </a:r>
            <a:r>
              <a:rPr lang="en-US" dirty="0" err="1" smtClean="0"/>
              <a:t>dimaksud</a:t>
            </a:r>
            <a:r>
              <a:rPr lang="en-US" dirty="0" smtClean="0"/>
              <a:t> </a:t>
            </a:r>
            <a:r>
              <a:rPr lang="en-US" dirty="0" err="1" smtClean="0"/>
              <a:t>dalam</a:t>
            </a:r>
            <a:r>
              <a:rPr lang="en-US" dirty="0" smtClean="0"/>
              <a:t> </a:t>
            </a:r>
            <a:r>
              <a:rPr lang="en-US" dirty="0" err="1" smtClean="0"/>
              <a:t>Pasal</a:t>
            </a:r>
            <a:r>
              <a:rPr lang="en-US" dirty="0" smtClean="0"/>
              <a:t> 15 </a:t>
            </a:r>
            <a:r>
              <a:rPr lang="en-US" dirty="0" err="1" smtClean="0"/>
              <a:t>Anggaran</a:t>
            </a:r>
            <a:r>
              <a:rPr lang="en-US" dirty="0" smtClean="0"/>
              <a:t> </a:t>
            </a:r>
            <a:r>
              <a:rPr lang="en-US" dirty="0" err="1" smtClean="0"/>
              <a:t>Dasar</a:t>
            </a:r>
            <a:r>
              <a:rPr lang="en-US" dirty="0" smtClean="0"/>
              <a:t> </a:t>
            </a:r>
            <a:r>
              <a:rPr lang="en-US" dirty="0" err="1" smtClean="0"/>
              <a:t>dan</a:t>
            </a:r>
            <a:r>
              <a:rPr lang="en-US" dirty="0" smtClean="0"/>
              <a:t> </a:t>
            </a:r>
            <a:r>
              <a:rPr lang="en-US" dirty="0" err="1" smtClean="0"/>
              <a:t>Pasal</a:t>
            </a:r>
            <a:r>
              <a:rPr lang="en-US" dirty="0" smtClean="0"/>
              <a:t> 45 </a:t>
            </a:r>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err="1" smtClean="0"/>
              <a:t>Acara</a:t>
            </a:r>
            <a:r>
              <a:rPr lang="en-US" dirty="0" smtClean="0"/>
              <a:t> </a:t>
            </a:r>
            <a:r>
              <a:rPr lang="en-US" dirty="0" err="1" smtClean="0"/>
              <a:t>Kongres</a:t>
            </a:r>
            <a:r>
              <a:rPr lang="en-US" dirty="0" smtClean="0"/>
              <a:t> </a:t>
            </a:r>
            <a:r>
              <a:rPr lang="en-US" dirty="0" err="1" smtClean="0"/>
              <a:t>sekurang-kurangnya</a:t>
            </a:r>
            <a:r>
              <a:rPr lang="en-US" dirty="0" smtClean="0"/>
              <a:t> </a:t>
            </a:r>
            <a:r>
              <a:rPr lang="en-US" dirty="0" err="1" smtClean="0"/>
              <a:t>meliputi</a:t>
            </a:r>
            <a:r>
              <a:rPr lang="en-US" dirty="0" smtClean="0"/>
              <a:t>:</a:t>
            </a:r>
          </a:p>
          <a:p>
            <a:pPr lvl="0"/>
            <a:r>
              <a:rPr lang="en-US" dirty="0" err="1" smtClean="0"/>
              <a:t>penyampaian</a:t>
            </a:r>
            <a:r>
              <a:rPr lang="en-US" dirty="0" smtClean="0"/>
              <a:t> </a:t>
            </a:r>
            <a:r>
              <a:rPr lang="en-US" dirty="0" err="1" smtClean="0"/>
              <a:t>Memori</a:t>
            </a:r>
            <a:r>
              <a:rPr lang="en-US" dirty="0" smtClean="0"/>
              <a:t> </a:t>
            </a:r>
            <a:r>
              <a:rPr lang="en-US" dirty="0" err="1" smtClean="0"/>
              <a:t>Akhir</a:t>
            </a:r>
            <a:r>
              <a:rPr lang="en-US" dirty="0" smtClean="0"/>
              <a:t> </a:t>
            </a:r>
            <a:r>
              <a:rPr lang="en-US" dirty="0" err="1" smtClean="0"/>
              <a:t>Jabatan</a:t>
            </a:r>
            <a:r>
              <a:rPr lang="en-US" dirty="0" smtClean="0"/>
              <a:t>  </a:t>
            </a:r>
            <a:r>
              <a:rPr lang="en-US" dirty="0" err="1" smtClean="0"/>
              <a:t>Pengurus</a:t>
            </a:r>
            <a:r>
              <a:rPr lang="en-US" dirty="0" smtClean="0"/>
              <a:t>  </a:t>
            </a:r>
            <a:r>
              <a:rPr lang="en-US" dirty="0" err="1" smtClean="0"/>
              <a:t>Pusat</a:t>
            </a:r>
            <a:r>
              <a:rPr lang="en-US" dirty="0" smtClean="0"/>
              <a:t> yang </a:t>
            </a:r>
            <a:r>
              <a:rPr lang="en-US" dirty="0" err="1" smtClean="0"/>
              <a:t>sekurang-kurangnya</a:t>
            </a:r>
            <a:r>
              <a:rPr lang="en-US" dirty="0" smtClean="0"/>
              <a:t> </a:t>
            </a:r>
            <a:r>
              <a:rPr lang="en-US" dirty="0" err="1" smtClean="0"/>
              <a:t>meliputi</a:t>
            </a:r>
            <a:r>
              <a:rPr lang="en-US" dirty="0" smtClean="0"/>
              <a:t> </a:t>
            </a:r>
            <a:r>
              <a:rPr lang="en-US" dirty="0" err="1" smtClean="0"/>
              <a:t>kebijakan</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Organisasi</a:t>
            </a:r>
            <a:r>
              <a:rPr lang="en-US" dirty="0" smtClean="0"/>
              <a:t>, </a:t>
            </a:r>
            <a:r>
              <a:rPr lang="en-US" dirty="0" err="1" smtClean="0"/>
              <a:t>pelaksanaan</a:t>
            </a:r>
            <a:r>
              <a:rPr lang="en-US" dirty="0" smtClean="0"/>
              <a:t> program </a:t>
            </a:r>
            <a:r>
              <a:rPr lang="en-US" dirty="0" err="1" smtClean="0"/>
              <a:t>kerja</a:t>
            </a:r>
            <a:r>
              <a:rPr lang="en-US" dirty="0" smtClean="0"/>
              <a:t> </a:t>
            </a:r>
            <a:r>
              <a:rPr lang="en-US" dirty="0" err="1" smtClean="0"/>
              <a:t>beserta</a:t>
            </a:r>
            <a:r>
              <a:rPr lang="en-US" dirty="0" smtClean="0"/>
              <a:t> </a:t>
            </a:r>
            <a:r>
              <a:rPr lang="en-US" dirty="0" err="1" smtClean="0"/>
              <a:t>keberhasilan</a:t>
            </a:r>
            <a:r>
              <a:rPr lang="en-US" dirty="0" smtClean="0"/>
              <a:t> </a:t>
            </a:r>
            <a:r>
              <a:rPr lang="en-US" dirty="0" err="1" smtClean="0"/>
              <a:t>dan</a:t>
            </a:r>
            <a:r>
              <a:rPr lang="en-US" dirty="0" smtClean="0"/>
              <a:t> </a:t>
            </a:r>
            <a:r>
              <a:rPr lang="en-US" dirty="0" err="1" smtClean="0"/>
              <a:t>kendala</a:t>
            </a:r>
            <a:r>
              <a:rPr lang="en-US" dirty="0" smtClean="0"/>
              <a:t>, </a:t>
            </a:r>
            <a:r>
              <a:rPr lang="en-US" dirty="0" err="1" smtClean="0"/>
              <a:t>laporan</a:t>
            </a:r>
            <a:r>
              <a:rPr lang="en-US" dirty="0" smtClean="0"/>
              <a:t> </a:t>
            </a:r>
            <a:r>
              <a:rPr lang="en-US" dirty="0" err="1" smtClean="0"/>
              <a:t>dari</a:t>
            </a:r>
            <a:r>
              <a:rPr lang="en-US" dirty="0" smtClean="0"/>
              <a:t> </a:t>
            </a:r>
            <a:r>
              <a:rPr lang="en-US" dirty="0" err="1" smtClean="0"/>
              <a:t>Majelis</a:t>
            </a:r>
            <a:r>
              <a:rPr lang="en-US" dirty="0" smtClean="0"/>
              <a:t>, </a:t>
            </a:r>
            <a:r>
              <a:rPr lang="en-US" dirty="0" err="1" smtClean="0"/>
              <a:t>rangkuman</a:t>
            </a:r>
            <a:r>
              <a:rPr lang="en-US" dirty="0" smtClean="0"/>
              <a:t> </a:t>
            </a:r>
            <a:r>
              <a:rPr lang="en-US" dirty="0" err="1" smtClean="0"/>
              <a:t>kegiatan</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pada</a:t>
            </a:r>
            <a:r>
              <a:rPr lang="en-US" dirty="0" smtClean="0"/>
              <a:t> </a:t>
            </a:r>
            <a:r>
              <a:rPr lang="en-US" dirty="0" err="1" smtClean="0"/>
              <a:t>periode</a:t>
            </a:r>
            <a:r>
              <a:rPr lang="en-US" dirty="0" smtClean="0"/>
              <a:t> </a:t>
            </a:r>
            <a:r>
              <a:rPr lang="en-US" dirty="0" err="1" smtClean="0"/>
              <a:t>kepengurusan</a:t>
            </a:r>
            <a:r>
              <a:rPr lang="en-US" dirty="0" smtClean="0"/>
              <a:t> yang </a:t>
            </a:r>
            <a:r>
              <a:rPr lang="en-US" dirty="0" err="1" smtClean="0"/>
              <a:t>sedang</a:t>
            </a:r>
            <a:r>
              <a:rPr lang="en-US" dirty="0" smtClean="0"/>
              <a:t> </a:t>
            </a:r>
            <a:r>
              <a:rPr lang="en-US" dirty="0" err="1" smtClean="0"/>
              <a:t>berjalan</a:t>
            </a:r>
            <a:r>
              <a:rPr lang="en-US" dirty="0" smtClean="0"/>
              <a:t>, </a:t>
            </a:r>
            <a:r>
              <a:rPr lang="en-US" dirty="0" err="1" smtClean="0"/>
              <a:t>serta</a:t>
            </a:r>
            <a:r>
              <a:rPr lang="en-US" dirty="0" smtClean="0"/>
              <a:t> </a:t>
            </a:r>
            <a:r>
              <a:rPr lang="en-US" dirty="0" err="1" smtClean="0"/>
              <a:t>keputusan-keputusan</a:t>
            </a:r>
            <a:r>
              <a:rPr lang="en-US" dirty="0" smtClean="0"/>
              <a:t> lain </a:t>
            </a:r>
            <a:r>
              <a:rPr lang="en-US" dirty="0" err="1" smtClean="0"/>
              <a:t>dan</a:t>
            </a:r>
            <a:r>
              <a:rPr lang="en-US" dirty="0" smtClean="0"/>
              <a:t> </a:t>
            </a:r>
            <a:r>
              <a:rPr lang="en-US" dirty="0" err="1" smtClean="0"/>
              <a:t>keuangan</a:t>
            </a:r>
            <a:r>
              <a:rPr lang="en-US" dirty="0" smtClean="0"/>
              <a:t> </a:t>
            </a:r>
            <a:r>
              <a:rPr lang="en-US" dirty="0" err="1" smtClean="0"/>
              <a:t>organisasi</a:t>
            </a:r>
            <a:r>
              <a:rPr lang="en-US" dirty="0" smtClean="0"/>
              <a:t>. </a:t>
            </a:r>
          </a:p>
          <a:p>
            <a:pPr lvl="0"/>
            <a:r>
              <a:rPr lang="en-US" dirty="0" err="1" smtClean="0"/>
              <a:t>tanggapan</a:t>
            </a:r>
            <a:r>
              <a:rPr lang="en-US" dirty="0" smtClean="0"/>
              <a:t> </a:t>
            </a:r>
            <a:r>
              <a:rPr lang="en-US" dirty="0" err="1" smtClean="0"/>
              <a:t>dari</a:t>
            </a:r>
            <a:r>
              <a:rPr lang="en-US" dirty="0" smtClean="0"/>
              <a:t> </a:t>
            </a:r>
            <a:r>
              <a:rPr lang="en-US" dirty="0" err="1" smtClean="0"/>
              <a:t>masing-masing</a:t>
            </a:r>
            <a:r>
              <a:rPr lang="en-US" dirty="0" smtClean="0"/>
              <a:t> Wilayah </a:t>
            </a:r>
            <a:r>
              <a:rPr lang="en-US" dirty="0" err="1" smtClean="0"/>
              <a:t>dan</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atas</a:t>
            </a:r>
            <a:r>
              <a:rPr lang="en-US" dirty="0" smtClean="0"/>
              <a:t> </a:t>
            </a:r>
            <a:r>
              <a:rPr lang="en-US" dirty="0" err="1" smtClean="0"/>
              <a:t>Memori</a:t>
            </a:r>
            <a:r>
              <a:rPr lang="en-US" dirty="0" smtClean="0"/>
              <a:t> </a:t>
            </a:r>
            <a:r>
              <a:rPr lang="en-US" dirty="0" err="1" smtClean="0"/>
              <a:t>Akhir</a:t>
            </a:r>
            <a:r>
              <a:rPr lang="en-US" dirty="0" smtClean="0"/>
              <a:t> </a:t>
            </a:r>
            <a:r>
              <a:rPr lang="en-US" dirty="0" err="1" smtClean="0"/>
              <a:t>jabatan</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akan</a:t>
            </a:r>
            <a:r>
              <a:rPr lang="en-US" dirty="0" smtClean="0"/>
              <a:t> </a:t>
            </a:r>
            <a:r>
              <a:rPr lang="en-US" dirty="0" err="1" smtClean="0"/>
              <a:t>menjadi</a:t>
            </a:r>
            <a:r>
              <a:rPr lang="en-US" dirty="0" smtClean="0"/>
              <a:t> </a:t>
            </a:r>
            <a:r>
              <a:rPr lang="en-US" dirty="0" err="1" smtClean="0"/>
              <a:t>catatan</a:t>
            </a:r>
            <a:r>
              <a:rPr lang="en-US" dirty="0" smtClean="0"/>
              <a:t>  </a:t>
            </a:r>
            <a:r>
              <a:rPr lang="en-US" dirty="0" err="1" smtClean="0"/>
              <a:t>untuk</a:t>
            </a:r>
            <a:r>
              <a:rPr lang="en-US" dirty="0" smtClean="0"/>
              <a:t> program </a:t>
            </a:r>
            <a:r>
              <a:rPr lang="en-US" dirty="0" err="1" smtClean="0"/>
              <a:t>kerja</a:t>
            </a:r>
            <a:r>
              <a:rPr lang="en-US" dirty="0" smtClean="0"/>
              <a:t> yang </a:t>
            </a:r>
            <a:r>
              <a:rPr lang="en-US" dirty="0" err="1" smtClean="0"/>
              <a:t>akan</a:t>
            </a:r>
            <a:r>
              <a:rPr lang="en-US" dirty="0" smtClean="0"/>
              <a:t> </a:t>
            </a:r>
            <a:r>
              <a:rPr lang="en-US" dirty="0" err="1" smtClean="0"/>
              <a:t>datang</a:t>
            </a:r>
            <a:r>
              <a:rPr lang="en-US" dirty="0" smtClean="0"/>
              <a:t>.</a:t>
            </a:r>
          </a:p>
          <a:p>
            <a:pPr lvl="0"/>
            <a:r>
              <a:rPr lang="en-US" dirty="0" err="1" smtClean="0"/>
              <a:t>pernyataan</a:t>
            </a:r>
            <a:r>
              <a:rPr lang="en-US" dirty="0" smtClean="0"/>
              <a:t> </a:t>
            </a:r>
            <a:r>
              <a:rPr lang="en-US" dirty="0" err="1" smtClean="0"/>
              <a:t>Ketua</a:t>
            </a:r>
            <a:r>
              <a:rPr lang="en-US" dirty="0" smtClean="0"/>
              <a:t> </a:t>
            </a:r>
            <a:r>
              <a:rPr lang="en-US" dirty="0" err="1" smtClean="0"/>
              <a:t>Sidang</a:t>
            </a:r>
            <a:r>
              <a:rPr lang="en-US" dirty="0" smtClean="0"/>
              <a:t> </a:t>
            </a:r>
            <a:r>
              <a:rPr lang="en-US" dirty="0" err="1" smtClean="0"/>
              <a:t>bahwa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dinyatakan</a:t>
            </a:r>
            <a:r>
              <a:rPr lang="en-US" dirty="0" smtClean="0"/>
              <a:t> </a:t>
            </a:r>
            <a:r>
              <a:rPr lang="en-US" dirty="0" err="1" smtClean="0"/>
              <a:t>demisioner</a:t>
            </a:r>
            <a:r>
              <a:rPr lang="en-US" dirty="0" smtClean="0"/>
              <a:t>, </a:t>
            </a:r>
            <a:r>
              <a:rPr lang="en-US" dirty="0" err="1" smtClean="0"/>
              <a:t>dilakukan</a:t>
            </a:r>
            <a:r>
              <a:rPr lang="en-US" dirty="0" smtClean="0"/>
              <a:t> </a:t>
            </a:r>
            <a:r>
              <a:rPr lang="en-US" dirty="0" err="1" smtClean="0"/>
              <a:t>setelah</a:t>
            </a:r>
            <a:r>
              <a:rPr lang="en-US" dirty="0" smtClean="0"/>
              <a:t> </a:t>
            </a:r>
            <a:r>
              <a:rPr lang="en-US" dirty="0" err="1" smtClean="0"/>
              <a:t>penyampaian</a:t>
            </a:r>
            <a:r>
              <a:rPr lang="en-US" dirty="0" smtClean="0"/>
              <a:t> </a:t>
            </a:r>
            <a:r>
              <a:rPr lang="en-US" dirty="0" err="1" smtClean="0"/>
              <a:t>tanggapan</a:t>
            </a:r>
            <a:r>
              <a:rPr lang="en-US" dirty="0" smtClean="0"/>
              <a:t> </a:t>
            </a:r>
            <a:r>
              <a:rPr lang="en-US" dirty="0" err="1" smtClean="0"/>
              <a:t>dari</a:t>
            </a:r>
            <a:r>
              <a:rPr lang="en-US" dirty="0" smtClean="0"/>
              <a:t> Wilayah </a:t>
            </a:r>
            <a:r>
              <a:rPr lang="en-US" dirty="0" err="1" smtClean="0"/>
              <a:t>dan</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Dalam</a:t>
            </a:r>
            <a:r>
              <a:rPr lang="en-US" dirty="0" smtClean="0"/>
              <a:t> </a:t>
            </a:r>
            <a:r>
              <a:rPr lang="en-US" dirty="0" err="1" smtClean="0"/>
              <a:t>hal</a:t>
            </a:r>
            <a:r>
              <a:rPr lang="en-US" dirty="0" smtClean="0"/>
              <a:t> </a:t>
            </a:r>
            <a:r>
              <a:rPr lang="en-US" dirty="0" err="1" smtClean="0"/>
              <a:t>ini</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r>
              <a:rPr lang="en-US" dirty="0" err="1" smtClean="0"/>
              <a:t>juga</a:t>
            </a:r>
            <a:r>
              <a:rPr lang="en-US" dirty="0" smtClean="0"/>
              <a:t> </a:t>
            </a:r>
            <a:r>
              <a:rPr lang="en-US" dirty="0" err="1" smtClean="0"/>
              <a:t>demisioner</a:t>
            </a:r>
            <a:r>
              <a:rPr lang="en-US" dirty="0" smtClean="0"/>
              <a:t>.</a:t>
            </a:r>
          </a:p>
          <a:p>
            <a:pPr lvl="0"/>
            <a:r>
              <a:rPr lang="en-US" dirty="0" err="1" smtClean="0"/>
              <a:t>pemilihan</a:t>
            </a:r>
            <a:r>
              <a:rPr lang="en-US" dirty="0" smtClean="0"/>
              <a:t> </a:t>
            </a:r>
            <a:r>
              <a:rPr lang="en-US" dirty="0" err="1" smtClean="0"/>
              <a:t>dan</a:t>
            </a:r>
            <a:r>
              <a:rPr lang="en-US" dirty="0" smtClean="0"/>
              <a:t> </a:t>
            </a:r>
            <a:r>
              <a:rPr lang="en-US" dirty="0" err="1" smtClean="0"/>
              <a:t>Pelantikan</a:t>
            </a:r>
            <a:r>
              <a:rPr lang="en-US" dirty="0" smtClean="0"/>
              <a:t> </a:t>
            </a:r>
            <a:r>
              <a:rPr lang="en-US" dirty="0" err="1" smtClean="0"/>
              <a:t>Ketua</a:t>
            </a:r>
            <a:r>
              <a:rPr lang="en-US" dirty="0" smtClean="0"/>
              <a:t> </a:t>
            </a:r>
            <a:r>
              <a:rPr lang="en-US" dirty="0" err="1" smtClean="0"/>
              <a:t>Umum</a:t>
            </a:r>
            <a:r>
              <a:rPr lang="en-US" dirty="0" smtClean="0"/>
              <a:t> </a:t>
            </a:r>
            <a:r>
              <a:rPr lang="en-US" dirty="0" err="1" smtClean="0"/>
              <a:t>periode</a:t>
            </a:r>
            <a:r>
              <a:rPr lang="en-US" dirty="0" smtClean="0"/>
              <a:t> </a:t>
            </a:r>
            <a:r>
              <a:rPr lang="en-US" dirty="0" err="1" smtClean="0"/>
              <a:t>selanjutnya</a:t>
            </a:r>
            <a:r>
              <a:rPr lang="en-US" dirty="0" smtClean="0"/>
              <a:t>.</a:t>
            </a:r>
          </a:p>
          <a:p>
            <a:pPr lvl="0"/>
            <a:r>
              <a:rPr lang="en-US" dirty="0" err="1" smtClean="0"/>
              <a:t>pembahasan</a:t>
            </a:r>
            <a:r>
              <a:rPr lang="en-US" dirty="0" smtClean="0"/>
              <a:t> </a:t>
            </a:r>
            <a:r>
              <a:rPr lang="en-US" dirty="0" err="1" smtClean="0"/>
              <a:t>masalah-masalah</a:t>
            </a:r>
            <a:r>
              <a:rPr lang="en-US" dirty="0" smtClean="0"/>
              <a:t> yang </a:t>
            </a:r>
            <a:r>
              <a:rPr lang="en-US" dirty="0" err="1" smtClean="0"/>
              <a:t>dihadapi</a:t>
            </a:r>
            <a:r>
              <a:rPr lang="en-US" dirty="0" smtClean="0"/>
              <a:t> </a:t>
            </a:r>
            <a:r>
              <a:rPr lang="en-US" dirty="0" err="1" smtClean="0"/>
              <a:t>organisasi</a:t>
            </a:r>
            <a:r>
              <a:rPr lang="en-US" dirty="0" smtClean="0"/>
              <a:t>.</a:t>
            </a:r>
          </a:p>
          <a:p>
            <a:pPr lvl="0"/>
            <a:r>
              <a:rPr lang="en-US" dirty="0" err="1" smtClean="0"/>
              <a:t>penetapan</a:t>
            </a:r>
            <a:r>
              <a:rPr lang="en-US" dirty="0" smtClean="0"/>
              <a:t> </a:t>
            </a:r>
            <a:r>
              <a:rPr lang="en-US" dirty="0" err="1" smtClean="0"/>
              <a:t>Garis</a:t>
            </a:r>
            <a:r>
              <a:rPr lang="en-US" dirty="0" smtClean="0"/>
              <a:t> </a:t>
            </a:r>
            <a:r>
              <a:rPr lang="en-US" dirty="0" err="1" smtClean="0"/>
              <a:t>Besar</a:t>
            </a:r>
            <a:r>
              <a:rPr lang="en-US" dirty="0" smtClean="0"/>
              <a:t> </a:t>
            </a:r>
            <a:r>
              <a:rPr lang="en-US" dirty="0" err="1" smtClean="0"/>
              <a:t>Haluan</a:t>
            </a:r>
            <a:r>
              <a:rPr lang="en-US" dirty="0" smtClean="0"/>
              <a:t> </a:t>
            </a:r>
            <a:r>
              <a:rPr lang="en-US" dirty="0" err="1" smtClean="0"/>
              <a:t>Organisasi</a:t>
            </a:r>
            <a:r>
              <a:rPr lang="en-US" dirty="0" smtClean="0"/>
              <a:t> </a:t>
            </a:r>
            <a:r>
              <a:rPr lang="en-US" dirty="0" err="1" smtClean="0"/>
              <a:t>dan</a:t>
            </a:r>
            <a:r>
              <a:rPr lang="en-US" dirty="0" smtClean="0"/>
              <a:t> Program </a:t>
            </a:r>
            <a:r>
              <a:rPr lang="en-US" dirty="0" err="1" smtClean="0"/>
              <a:t>Kerja</a:t>
            </a:r>
            <a:r>
              <a:rPr lang="en-US" dirty="0" smtClean="0"/>
              <a:t> </a:t>
            </a:r>
            <a:r>
              <a:rPr lang="en-US" dirty="0" err="1" smtClean="0"/>
              <a:t>untuk</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periode</a:t>
            </a:r>
            <a:r>
              <a:rPr lang="en-US" dirty="0" smtClean="0"/>
              <a:t> </a:t>
            </a:r>
            <a:r>
              <a:rPr lang="en-US" dirty="0" err="1" smtClean="0"/>
              <a:t>selanjutnya</a:t>
            </a:r>
            <a:r>
              <a:rPr lang="en-US" dirty="0" smtClean="0"/>
              <a:t>.</a:t>
            </a:r>
          </a:p>
          <a:p>
            <a:pPr lvl="0"/>
            <a:r>
              <a:rPr lang="en-US" dirty="0" err="1" smtClean="0"/>
              <a:t>Penetapan</a:t>
            </a:r>
            <a:r>
              <a:rPr lang="en-US" dirty="0" smtClean="0"/>
              <a:t> </a:t>
            </a:r>
            <a:r>
              <a:rPr lang="en-US" dirty="0" err="1" smtClean="0"/>
              <a:t>tempat</a:t>
            </a:r>
            <a:r>
              <a:rPr lang="en-US" dirty="0" smtClean="0"/>
              <a:t> </a:t>
            </a:r>
            <a:r>
              <a:rPr lang="en-US" dirty="0" err="1" smtClean="0"/>
              <a:t>penyelenggaraan</a:t>
            </a:r>
            <a:r>
              <a:rPr lang="en-US" dirty="0" smtClean="0"/>
              <a:t> </a:t>
            </a:r>
            <a:r>
              <a:rPr lang="en-US" dirty="0" err="1" smtClean="0"/>
              <a:t>Kongres</a:t>
            </a:r>
            <a:r>
              <a:rPr lang="en-US" dirty="0" smtClean="0"/>
              <a:t> </a:t>
            </a:r>
            <a:r>
              <a:rPr lang="en-US" dirty="0" err="1" smtClean="0"/>
              <a:t>berikutnya</a:t>
            </a:r>
            <a:r>
              <a:rPr lang="en-US" dirty="0" smtClean="0"/>
              <a:t>. </a:t>
            </a:r>
          </a:p>
          <a:p>
            <a:pPr lvl="0"/>
            <a:r>
              <a:rPr lang="en-US" dirty="0" err="1" smtClean="0"/>
              <a:t>Pengesahan</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Paling </a:t>
            </a:r>
            <a:r>
              <a:rPr lang="en-US" dirty="0" err="1" smtClean="0"/>
              <a:t>lambat</a:t>
            </a:r>
            <a:r>
              <a:rPr lang="en-US" dirty="0" smtClean="0"/>
              <a:t> 6 </a:t>
            </a:r>
            <a:r>
              <a:rPr lang="en-US" dirty="0" err="1" smtClean="0"/>
              <a:t>bulan</a:t>
            </a:r>
            <a:r>
              <a:rPr lang="en-US" dirty="0" smtClean="0"/>
              <a:t> </a:t>
            </a:r>
            <a:r>
              <a:rPr lang="en-US" dirty="0" err="1" smtClean="0"/>
              <a:t>sebelum</a:t>
            </a:r>
            <a:r>
              <a:rPr lang="en-US" dirty="0" smtClean="0"/>
              <a:t> </a:t>
            </a:r>
            <a:r>
              <a:rPr lang="en-US" dirty="0" err="1" smtClean="0"/>
              <a:t>Kongres</a:t>
            </a:r>
            <a:r>
              <a:rPr lang="en-US" dirty="0" smtClean="0"/>
              <a:t> </a:t>
            </a:r>
            <a:r>
              <a:rPr lang="en-US" dirty="0" err="1" smtClean="0"/>
              <a:t>dilakukan</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wajib</a:t>
            </a:r>
            <a:r>
              <a:rPr lang="en-US" dirty="0" smtClean="0"/>
              <a:t> </a:t>
            </a:r>
            <a:r>
              <a:rPr lang="en-US" dirty="0" err="1" smtClean="0"/>
              <a:t>menyelenggarakan</a:t>
            </a:r>
            <a:r>
              <a:rPr lang="en-US" dirty="0" smtClean="0"/>
              <a:t> </a:t>
            </a:r>
            <a:r>
              <a:rPr lang="en-US" dirty="0" err="1" smtClean="0"/>
              <a:t>pra</a:t>
            </a:r>
            <a:r>
              <a:rPr lang="en-US" dirty="0" smtClean="0"/>
              <a:t> </a:t>
            </a:r>
            <a:r>
              <a:rPr lang="en-US" dirty="0" err="1" smtClean="0"/>
              <a:t>Kongres</a:t>
            </a:r>
            <a:r>
              <a:rPr lang="en-US" dirty="0" smtClean="0"/>
              <a:t>. Paling </a:t>
            </a:r>
            <a:r>
              <a:rPr lang="en-US" dirty="0" err="1" smtClean="0"/>
              <a:t>lambat</a:t>
            </a:r>
            <a:r>
              <a:rPr lang="en-US" dirty="0" smtClean="0"/>
              <a:t> 1 </a:t>
            </a:r>
            <a:r>
              <a:rPr lang="en-US" dirty="0" err="1" smtClean="0"/>
              <a:t>bulan</a:t>
            </a:r>
            <a:r>
              <a:rPr lang="en-US" dirty="0" smtClean="0"/>
              <a:t> </a:t>
            </a:r>
            <a:r>
              <a:rPr lang="en-US" dirty="0" err="1" smtClean="0"/>
              <a:t>sebelum</a:t>
            </a:r>
            <a:r>
              <a:rPr lang="en-US" dirty="0" smtClean="0"/>
              <a:t> </a:t>
            </a:r>
            <a:r>
              <a:rPr lang="en-US" dirty="0" err="1" smtClean="0"/>
              <a:t>Kongres</a:t>
            </a:r>
            <a:r>
              <a:rPr lang="en-US" dirty="0" smtClean="0"/>
              <a:t> </a:t>
            </a:r>
            <a:r>
              <a:rPr lang="en-US" dirty="0" err="1" smtClean="0"/>
              <a:t>dilaksanakan</a:t>
            </a:r>
            <a:r>
              <a:rPr lang="en-US" dirty="0" smtClean="0"/>
              <a:t> (</a:t>
            </a:r>
            <a:r>
              <a:rPr lang="en-US" dirty="0" err="1" smtClean="0"/>
              <a:t>sesuai</a:t>
            </a:r>
            <a:r>
              <a:rPr lang="en-US" dirty="0" smtClean="0"/>
              <a:t> </a:t>
            </a:r>
            <a:r>
              <a:rPr lang="en-US" dirty="0" err="1" smtClean="0"/>
              <a:t>tanggal</a:t>
            </a:r>
            <a:r>
              <a:rPr lang="en-US" dirty="0" smtClean="0"/>
              <a:t> </a:t>
            </a:r>
            <a:r>
              <a:rPr lang="en-US" dirty="0" err="1" smtClean="0"/>
              <a:t>pengiriman</a:t>
            </a:r>
            <a:r>
              <a:rPr lang="en-US" dirty="0" smtClean="0"/>
              <a:t>), </a:t>
            </a:r>
            <a:r>
              <a:rPr lang="en-US" dirty="0" err="1" smtClean="0"/>
              <a:t>undangan</a:t>
            </a:r>
            <a:r>
              <a:rPr lang="en-US" dirty="0" smtClean="0"/>
              <a:t>, </a:t>
            </a:r>
            <a:r>
              <a:rPr lang="en-US" dirty="0" err="1" smtClean="0"/>
              <a:t>acara</a:t>
            </a:r>
            <a:r>
              <a:rPr lang="en-US" dirty="0" smtClean="0"/>
              <a:t> </a:t>
            </a:r>
            <a:r>
              <a:rPr lang="en-US" dirty="0" err="1" smtClean="0"/>
              <a:t>dan</a:t>
            </a:r>
            <a:r>
              <a:rPr lang="en-US" dirty="0" smtClean="0"/>
              <a:t> </a:t>
            </a:r>
            <a:r>
              <a:rPr lang="en-US" dirty="0" err="1" smtClean="0"/>
              <a:t>rancangan</a:t>
            </a:r>
            <a:r>
              <a:rPr lang="en-US" dirty="0" smtClean="0"/>
              <a:t> </a:t>
            </a:r>
            <a:r>
              <a:rPr lang="en-US" dirty="0" err="1" smtClean="0"/>
              <a:t>keputusan</a:t>
            </a:r>
            <a:r>
              <a:rPr lang="en-US" dirty="0" smtClean="0"/>
              <a:t> </a:t>
            </a:r>
            <a:r>
              <a:rPr lang="en-US" dirty="0" err="1" smtClean="0"/>
              <a:t>Kongres</a:t>
            </a:r>
            <a:r>
              <a:rPr lang="en-US" dirty="0" smtClean="0"/>
              <a:t> </a:t>
            </a:r>
            <a:r>
              <a:rPr lang="en-US" dirty="0" err="1" smtClean="0"/>
              <a:t>sudah</a:t>
            </a:r>
            <a:r>
              <a:rPr lang="en-US" dirty="0" smtClean="0"/>
              <a:t> </a:t>
            </a:r>
            <a:r>
              <a:rPr lang="en-US" dirty="0" err="1" smtClean="0"/>
              <a:t>harus</a:t>
            </a:r>
            <a:r>
              <a:rPr lang="en-US" dirty="0" smtClean="0"/>
              <a:t> </a:t>
            </a:r>
            <a:r>
              <a:rPr lang="en-US" dirty="0" err="1" smtClean="0"/>
              <a:t>dikirim</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sarana</a:t>
            </a:r>
            <a:r>
              <a:rPr lang="en-US" dirty="0" smtClean="0"/>
              <a:t> </a:t>
            </a:r>
            <a:r>
              <a:rPr lang="en-US" dirty="0" err="1" smtClean="0"/>
              <a:t>pengiriman</a:t>
            </a:r>
            <a:r>
              <a:rPr lang="en-US" dirty="0" smtClean="0"/>
              <a:t> yang </a:t>
            </a:r>
            <a:r>
              <a:rPr lang="en-US" dirty="0" err="1" smtClean="0"/>
              <a:t>tercepat</a:t>
            </a:r>
            <a:r>
              <a:rPr lang="en-US" dirty="0" smtClean="0"/>
              <a:t>. Paling </a:t>
            </a:r>
            <a:r>
              <a:rPr lang="en-US" dirty="0" err="1" smtClean="0"/>
              <a:t>lambat</a:t>
            </a:r>
            <a:r>
              <a:rPr lang="en-US" dirty="0" smtClean="0"/>
              <a:t> 2 </a:t>
            </a:r>
            <a:r>
              <a:rPr lang="en-US" dirty="0" err="1" smtClean="0"/>
              <a:t>minggu</a:t>
            </a:r>
            <a:r>
              <a:rPr lang="en-US" dirty="0" smtClean="0"/>
              <a:t> </a:t>
            </a:r>
            <a:r>
              <a:rPr lang="en-US" dirty="0" err="1" smtClean="0"/>
              <a:t>sebelum</a:t>
            </a:r>
            <a:r>
              <a:rPr lang="en-US" dirty="0" smtClean="0"/>
              <a:t> </a:t>
            </a:r>
            <a:r>
              <a:rPr lang="en-US" dirty="0" err="1" smtClean="0"/>
              <a:t>Kongres</a:t>
            </a:r>
            <a:r>
              <a:rPr lang="en-US" dirty="0" smtClean="0"/>
              <a:t> </a:t>
            </a:r>
            <a:r>
              <a:rPr lang="en-US" dirty="0" err="1" smtClean="0"/>
              <a:t>dilaksanakan</a:t>
            </a:r>
            <a:r>
              <a:rPr lang="en-US" dirty="0" smtClean="0"/>
              <a:t> (</a:t>
            </a:r>
            <a:r>
              <a:rPr lang="en-US" dirty="0" err="1" smtClean="0"/>
              <a:t>sesuai</a:t>
            </a:r>
            <a:r>
              <a:rPr lang="en-US" dirty="0" smtClean="0"/>
              <a:t> </a:t>
            </a:r>
            <a:r>
              <a:rPr lang="en-US" dirty="0" err="1" smtClean="0"/>
              <a:t>tanggal</a:t>
            </a:r>
            <a:r>
              <a:rPr lang="en-US" dirty="0" smtClean="0"/>
              <a:t> </a:t>
            </a:r>
            <a:r>
              <a:rPr lang="en-US" dirty="0" err="1" smtClean="0"/>
              <a:t>pengiriman</a:t>
            </a:r>
            <a:r>
              <a:rPr lang="en-US" dirty="0" smtClean="0"/>
              <a:t>) </a:t>
            </a:r>
            <a:r>
              <a:rPr lang="en-US" dirty="0" err="1" smtClean="0"/>
              <a:t>Memori</a:t>
            </a:r>
            <a:r>
              <a:rPr lang="en-US" dirty="0" smtClean="0"/>
              <a:t> </a:t>
            </a:r>
            <a:r>
              <a:rPr lang="en-US" dirty="0" err="1" smtClean="0"/>
              <a:t>Akhir</a:t>
            </a:r>
            <a:r>
              <a:rPr lang="en-US" dirty="0" smtClean="0"/>
              <a:t> </a:t>
            </a:r>
            <a:r>
              <a:rPr lang="en-US" dirty="0" err="1" smtClean="0"/>
              <a:t>Jabatan</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harus</a:t>
            </a:r>
            <a:r>
              <a:rPr lang="en-US" dirty="0" smtClean="0"/>
              <a:t> </a:t>
            </a:r>
            <a:r>
              <a:rPr lang="en-US" dirty="0" err="1" smtClean="0"/>
              <a:t>dikirim</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sarana</a:t>
            </a:r>
            <a:r>
              <a:rPr lang="en-US" dirty="0" smtClean="0"/>
              <a:t> </a:t>
            </a:r>
            <a:r>
              <a:rPr lang="en-US" dirty="0" err="1" smtClean="0"/>
              <a:t>pengiriman</a:t>
            </a:r>
            <a:r>
              <a:rPr lang="en-US" dirty="0" smtClean="0"/>
              <a:t> yang </a:t>
            </a:r>
            <a:r>
              <a:rPr lang="en-US" dirty="0" err="1" smtClean="0"/>
              <a:t>tercepat</a:t>
            </a:r>
            <a:r>
              <a:rPr lang="en-US" dirty="0" smtClean="0"/>
              <a:t>. </a:t>
            </a:r>
          </a:p>
          <a:p>
            <a:r>
              <a:rPr lang="en-US" dirty="0" err="1" smtClean="0"/>
              <a:t>Selama</a:t>
            </a:r>
            <a:r>
              <a:rPr lang="en-US" dirty="0" smtClean="0"/>
              <a:t> </a:t>
            </a:r>
            <a:r>
              <a:rPr lang="en-US" dirty="0" err="1" smtClean="0"/>
              <a:t>Kongres</a:t>
            </a:r>
            <a:r>
              <a:rPr lang="en-US" dirty="0" smtClean="0"/>
              <a:t> </a:t>
            </a:r>
            <a:r>
              <a:rPr lang="en-US" dirty="0" err="1" smtClean="0"/>
              <a:t>berlangsung</a:t>
            </a:r>
            <a:r>
              <a:rPr lang="en-US" dirty="0" smtClean="0"/>
              <a:t> </a:t>
            </a:r>
            <a:r>
              <a:rPr lang="en-US" dirty="0" err="1" smtClean="0"/>
              <a:t>dapat</a:t>
            </a:r>
            <a:r>
              <a:rPr lang="en-US" dirty="0" smtClean="0"/>
              <a:t> </a:t>
            </a:r>
            <a:r>
              <a:rPr lang="en-US" dirty="0" err="1" smtClean="0"/>
              <a:t>diadakan</a:t>
            </a:r>
            <a:r>
              <a:rPr lang="en-US" dirty="0" smtClean="0"/>
              <a:t> </a:t>
            </a:r>
            <a:r>
              <a:rPr lang="en-US" dirty="0" err="1" smtClean="0"/>
              <a:t>kegiatan</a:t>
            </a:r>
            <a:r>
              <a:rPr lang="en-US" dirty="0" smtClean="0"/>
              <a:t> </a:t>
            </a:r>
            <a:r>
              <a:rPr lang="en-US" dirty="0" err="1" smtClean="0"/>
              <a:t>selain</a:t>
            </a:r>
            <a:r>
              <a:rPr lang="en-US" dirty="0" smtClean="0"/>
              <a:t> yang </a:t>
            </a:r>
            <a:r>
              <a:rPr lang="en-US" dirty="0" err="1" smtClean="0"/>
              <a:t>telah</a:t>
            </a:r>
            <a:r>
              <a:rPr lang="en-US" dirty="0" smtClean="0"/>
              <a:t> </a:t>
            </a:r>
            <a:r>
              <a:rPr lang="en-US" dirty="0" err="1" smtClean="0"/>
              <a:t>ditentukan</a:t>
            </a:r>
            <a:r>
              <a:rPr lang="en-US" dirty="0" smtClean="0"/>
              <a:t> </a:t>
            </a:r>
            <a:r>
              <a:rPr lang="en-US" dirty="0" err="1" smtClean="0"/>
              <a:t>sebagai</a:t>
            </a:r>
            <a:r>
              <a:rPr lang="en-US" dirty="0" smtClean="0"/>
              <a:t> </a:t>
            </a:r>
            <a:r>
              <a:rPr lang="en-US" dirty="0" err="1" smtClean="0"/>
              <a:t>acara</a:t>
            </a:r>
            <a:r>
              <a:rPr lang="en-US" dirty="0" smtClean="0"/>
              <a:t> </a:t>
            </a:r>
            <a:r>
              <a:rPr lang="en-US" dirty="0" err="1" smtClean="0"/>
              <a:t>Kongres</a:t>
            </a:r>
            <a:r>
              <a:rPr lang="en-US" dirty="0" smtClean="0"/>
              <a:t> </a:t>
            </a:r>
            <a:r>
              <a:rPr lang="en-US" dirty="0" err="1" smtClean="0"/>
              <a:t>sebagaimana</a:t>
            </a:r>
            <a:r>
              <a:rPr lang="en-US" dirty="0" smtClean="0"/>
              <a:t> yang </a:t>
            </a:r>
            <a:r>
              <a:rPr lang="en-US" dirty="0" err="1" smtClean="0"/>
              <a:t>telah</a:t>
            </a:r>
            <a:r>
              <a:rPr lang="en-US" dirty="0" smtClean="0"/>
              <a:t> </a:t>
            </a:r>
            <a:r>
              <a:rPr lang="en-US" dirty="0" err="1" smtClean="0"/>
              <a:t>disebutkan</a:t>
            </a:r>
            <a:r>
              <a:rPr lang="en-US" dirty="0" smtClean="0"/>
              <a:t> </a:t>
            </a:r>
            <a:r>
              <a:rPr lang="en-US" dirty="0" err="1" smtClean="0"/>
              <a:t>dalam</a:t>
            </a:r>
            <a:r>
              <a:rPr lang="en-US" dirty="0" smtClean="0"/>
              <a:t> </a:t>
            </a:r>
            <a:r>
              <a:rPr lang="en-US" dirty="0" err="1" smtClean="0"/>
              <a:t>paragraf</a:t>
            </a:r>
            <a:r>
              <a:rPr lang="en-US" dirty="0" smtClean="0"/>
              <a:t> </a:t>
            </a:r>
            <a:r>
              <a:rPr lang="en-US" dirty="0" err="1" smtClean="0"/>
              <a:t>sebelumnya</a:t>
            </a:r>
            <a:r>
              <a:rPr lang="en-US" dirty="0" smtClean="0"/>
              <a:t> </a:t>
            </a:r>
            <a:r>
              <a:rPr lang="en-US" dirty="0" err="1" smtClean="0"/>
              <a:t>selama</a:t>
            </a:r>
            <a:r>
              <a:rPr lang="en-US" dirty="0" smtClean="0"/>
              <a:t> </a:t>
            </a:r>
            <a:r>
              <a:rPr lang="en-US" dirty="0" err="1" smtClean="0"/>
              <a:t>tidak</a:t>
            </a:r>
            <a:r>
              <a:rPr lang="en-US" dirty="0" smtClean="0"/>
              <a:t> </a:t>
            </a:r>
            <a:r>
              <a:rPr lang="en-US" dirty="0" err="1" smtClean="0"/>
              <a:t>bertentangan</a:t>
            </a:r>
            <a:r>
              <a:rPr lang="en-US" dirty="0" smtClean="0"/>
              <a:t> </a:t>
            </a:r>
            <a:r>
              <a:rPr lang="en-US" dirty="0" err="1" smtClean="0"/>
              <a:t>dengan</a:t>
            </a:r>
            <a:r>
              <a:rPr lang="en-US" dirty="0" smtClean="0"/>
              <a:t> </a:t>
            </a:r>
            <a:r>
              <a:rPr lang="en-US" dirty="0" err="1" smtClean="0"/>
              <a:t>maksud</a:t>
            </a:r>
            <a:r>
              <a:rPr lang="en-US" dirty="0" smtClean="0"/>
              <a:t> </a:t>
            </a:r>
            <a:r>
              <a:rPr lang="en-US" dirty="0" err="1" smtClean="0"/>
              <a:t>dan</a:t>
            </a:r>
            <a:r>
              <a:rPr lang="en-US" dirty="0" smtClean="0"/>
              <a:t> </a:t>
            </a:r>
            <a:r>
              <a:rPr lang="en-US" dirty="0" err="1" smtClean="0"/>
              <a:t>tujuan</a:t>
            </a:r>
            <a:r>
              <a:rPr lang="en-US" dirty="0" smtClean="0"/>
              <a:t> </a:t>
            </a:r>
            <a:r>
              <a:rPr lang="en-US" dirty="0" err="1" smtClean="0"/>
              <a:t>organisasi</a:t>
            </a:r>
            <a:r>
              <a:rPr lang="en-US" dirty="0" smtClean="0"/>
              <a:t> </a:t>
            </a:r>
            <a:r>
              <a:rPr lang="en-US" dirty="0" err="1" smtClean="0"/>
              <a:t>serta</a:t>
            </a:r>
            <a:r>
              <a:rPr lang="en-US" dirty="0" smtClean="0"/>
              <a:t> </a:t>
            </a:r>
            <a:r>
              <a:rPr lang="en-US" dirty="0" err="1" smtClean="0"/>
              <a:t>tidak</a:t>
            </a:r>
            <a:r>
              <a:rPr lang="en-US" dirty="0" smtClean="0"/>
              <a:t> </a:t>
            </a:r>
            <a:r>
              <a:rPr lang="en-US" dirty="0" err="1" smtClean="0"/>
              <a:t>mengganggu</a:t>
            </a:r>
            <a:r>
              <a:rPr lang="en-US" dirty="0" smtClean="0"/>
              <a:t> </a:t>
            </a:r>
            <a:r>
              <a:rPr lang="en-US" dirty="0" err="1" smtClean="0"/>
              <a:t>jalannya</a:t>
            </a:r>
            <a:r>
              <a:rPr lang="en-US" dirty="0" smtClean="0"/>
              <a:t> </a:t>
            </a:r>
            <a:r>
              <a:rPr lang="en-US" dirty="0" err="1" smtClean="0"/>
              <a:t>Kongres</a:t>
            </a:r>
            <a:r>
              <a:rPr lang="en-US" dirty="0" smtClean="0"/>
              <a:t>. </a:t>
            </a:r>
            <a:r>
              <a:rPr lang="en-US" dirty="0" err="1" smtClean="0"/>
              <a:t>Selama</a:t>
            </a:r>
            <a:r>
              <a:rPr lang="en-US" dirty="0" smtClean="0"/>
              <a:t> </a:t>
            </a:r>
            <a:r>
              <a:rPr lang="en-US" dirty="0" err="1" smtClean="0"/>
              <a:t>penyelenggaraan</a:t>
            </a:r>
            <a:r>
              <a:rPr lang="en-US" dirty="0" smtClean="0"/>
              <a:t> </a:t>
            </a:r>
            <a:r>
              <a:rPr lang="en-US" dirty="0" err="1" smtClean="0"/>
              <a:t>Kongres</a:t>
            </a:r>
            <a:r>
              <a:rPr lang="en-US" dirty="0" smtClean="0"/>
              <a:t> </a:t>
            </a:r>
            <a:r>
              <a:rPr lang="en-US" dirty="0" err="1" smtClean="0"/>
              <a:t>dapat</a:t>
            </a:r>
            <a:r>
              <a:rPr lang="en-US" dirty="0" smtClean="0"/>
              <a:t> </a:t>
            </a:r>
            <a:r>
              <a:rPr lang="en-US" dirty="0" err="1" smtClean="0"/>
              <a:t>diadakan</a:t>
            </a:r>
            <a:r>
              <a:rPr lang="en-US" dirty="0" smtClean="0"/>
              <a:t> </a:t>
            </a:r>
            <a:r>
              <a:rPr lang="en-US" dirty="0" err="1" smtClean="0"/>
              <a:t>Pertemuan</a:t>
            </a:r>
            <a:r>
              <a:rPr lang="en-US" dirty="0" smtClean="0"/>
              <a:t> </a:t>
            </a:r>
            <a:r>
              <a:rPr lang="en-US" dirty="0" err="1" smtClean="0"/>
              <a:t>Ilmiah</a:t>
            </a:r>
            <a:r>
              <a:rPr lang="en-US" dirty="0" smtClean="0"/>
              <a:t> yang </a:t>
            </a:r>
            <a:r>
              <a:rPr lang="en-US" dirty="0" err="1" smtClean="0"/>
              <a:t>pelaksanaannya</a:t>
            </a:r>
            <a:r>
              <a:rPr lang="en-US" dirty="0" smtClean="0"/>
              <a:t> </a:t>
            </a:r>
            <a:r>
              <a:rPr lang="en-US" dirty="0" err="1" smtClean="0"/>
              <a:t>tidak</a:t>
            </a:r>
            <a:r>
              <a:rPr lang="en-US" dirty="0" smtClean="0"/>
              <a:t> </a:t>
            </a:r>
            <a:r>
              <a:rPr lang="en-US" dirty="0" err="1" smtClean="0"/>
              <a:t>mengganggu</a:t>
            </a:r>
            <a:r>
              <a:rPr lang="en-US" dirty="0" smtClean="0"/>
              <a:t> </a:t>
            </a:r>
            <a:r>
              <a:rPr lang="en-US" dirty="0" err="1" smtClean="0"/>
              <a:t>jalannya</a:t>
            </a:r>
            <a:r>
              <a:rPr lang="en-US" dirty="0" smtClean="0"/>
              <a:t> </a:t>
            </a:r>
            <a:r>
              <a:rPr lang="en-US" dirty="0" err="1" smtClean="0"/>
              <a:t>acara</a:t>
            </a:r>
            <a:r>
              <a:rPr lang="en-US" dirty="0" smtClean="0"/>
              <a:t> </a:t>
            </a:r>
            <a:r>
              <a:rPr lang="en-US" dirty="0" err="1" smtClean="0"/>
              <a:t>Kongres</a:t>
            </a:r>
            <a:r>
              <a:rPr lang="en-US" dirty="0"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lvl="0"/>
            <a:r>
              <a:rPr lang="en-US" b="1" dirty="0" err="1" smtClean="0"/>
              <a:t>Rapat</a:t>
            </a:r>
            <a:r>
              <a:rPr lang="en-US" b="1" dirty="0" smtClean="0"/>
              <a:t> </a:t>
            </a:r>
            <a:r>
              <a:rPr lang="en-US" b="1" dirty="0" err="1" smtClean="0"/>
              <a:t>Kerja</a:t>
            </a:r>
            <a:endParaRPr lang="en-US" dirty="0" smtClean="0"/>
          </a:p>
          <a:p>
            <a:r>
              <a:rPr lang="en-US" dirty="0" err="1" smtClean="0"/>
              <a:t>Rapat</a:t>
            </a:r>
            <a:r>
              <a:rPr lang="en-US" dirty="0" smtClean="0"/>
              <a:t> </a:t>
            </a:r>
            <a:r>
              <a:rPr lang="en-US" dirty="0" err="1" smtClean="0"/>
              <a:t>Kerja</a:t>
            </a:r>
            <a:r>
              <a:rPr lang="en-US" dirty="0" smtClean="0"/>
              <a:t> merupakan  </a:t>
            </a:r>
            <a:r>
              <a:rPr lang="en-US" dirty="0" err="1" smtClean="0"/>
              <a:t>rapat</a:t>
            </a:r>
            <a:r>
              <a:rPr lang="en-US" dirty="0" smtClean="0"/>
              <a:t> </a:t>
            </a:r>
            <a:r>
              <a:rPr lang="en-US" dirty="0" err="1" smtClean="0"/>
              <a:t>Pengurus</a:t>
            </a:r>
            <a:r>
              <a:rPr lang="en-US" dirty="0" smtClean="0"/>
              <a:t> </a:t>
            </a:r>
            <a:r>
              <a:rPr lang="en-US" dirty="0" err="1" smtClean="0"/>
              <a:t>Pusat</a:t>
            </a:r>
            <a:r>
              <a:rPr lang="en-US" dirty="0" smtClean="0"/>
              <a:t> yang </a:t>
            </a:r>
            <a:r>
              <a:rPr lang="en-US" dirty="0" err="1" smtClean="0"/>
              <a:t>dihadiri</a:t>
            </a:r>
            <a:r>
              <a:rPr lang="en-US" dirty="0" smtClean="0"/>
              <a:t> </a:t>
            </a:r>
            <a:r>
              <a:rPr lang="en-US" dirty="0" err="1" smtClean="0"/>
              <a:t>oleh</a:t>
            </a:r>
            <a:r>
              <a:rPr lang="en-US" dirty="0" smtClean="0"/>
              <a:t> </a:t>
            </a:r>
            <a:r>
              <a:rPr lang="en-US" dirty="0" err="1" smtClean="0"/>
              <a:t>segenap</a:t>
            </a:r>
            <a:r>
              <a:rPr lang="en-US" dirty="0" smtClean="0"/>
              <a:t> </a:t>
            </a:r>
            <a:r>
              <a:rPr lang="en-US" dirty="0" err="1" smtClean="0"/>
              <a:t>kelengkapan</a:t>
            </a:r>
            <a:r>
              <a:rPr lang="en-US" dirty="0" smtClean="0"/>
              <a:t> </a:t>
            </a:r>
            <a:r>
              <a:rPr lang="en-US" dirty="0" err="1" smtClean="0"/>
              <a:t>organisasi</a:t>
            </a:r>
            <a:r>
              <a:rPr lang="en-US" dirty="0" smtClean="0"/>
              <a:t> </a:t>
            </a:r>
            <a:r>
              <a:rPr lang="en-US" dirty="0" err="1" smtClean="0"/>
              <a:t>pada</a:t>
            </a:r>
            <a:r>
              <a:rPr lang="en-US" dirty="0" smtClean="0"/>
              <a:t> </a:t>
            </a:r>
            <a:r>
              <a:rPr lang="en-US" dirty="0" err="1" smtClean="0"/>
              <a:t>tingkat</a:t>
            </a:r>
            <a:r>
              <a:rPr lang="en-US" dirty="0" smtClean="0"/>
              <a:t> </a:t>
            </a:r>
            <a:r>
              <a:rPr lang="en-US" dirty="0" err="1" smtClean="0"/>
              <a:t>Pusat</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Pusat</a:t>
            </a:r>
            <a:r>
              <a:rPr lang="en-US" dirty="0" smtClean="0"/>
              <a:t>, </a:t>
            </a:r>
            <a:r>
              <a:rPr lang="en-US" dirty="0" err="1" smtClean="0"/>
              <a:t>Ketua</a:t>
            </a:r>
            <a:r>
              <a:rPr lang="en-US" dirty="0" smtClean="0"/>
              <a:t> </a:t>
            </a:r>
            <a:r>
              <a:rPr lang="en-US" dirty="0" err="1" smtClean="0"/>
              <a:t>dan</a:t>
            </a:r>
            <a:r>
              <a:rPr lang="en-US" dirty="0" smtClean="0"/>
              <a:t> </a:t>
            </a:r>
            <a:r>
              <a:rPr lang="en-US" dirty="0" err="1" smtClean="0"/>
              <a:t>utusan</a:t>
            </a:r>
            <a:r>
              <a:rPr lang="en-US" dirty="0" smtClean="0"/>
              <a:t> Wilayah </a:t>
            </a:r>
            <a:r>
              <a:rPr lang="en-US" dirty="0" err="1" smtClean="0"/>
              <a:t>serta</a:t>
            </a:r>
            <a:r>
              <a:rPr lang="en-US" dirty="0" smtClean="0"/>
              <a:t>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Tujuan</a:t>
            </a:r>
            <a:r>
              <a:rPr lang="en-US" dirty="0" smtClean="0"/>
              <a:t> </a:t>
            </a:r>
            <a:r>
              <a:rPr lang="en-US" dirty="0" err="1" smtClean="0"/>
              <a:t>diadakannya</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yaitu</a:t>
            </a:r>
            <a:r>
              <a:rPr lang="en-US" dirty="0" smtClean="0"/>
              <a:t> </a:t>
            </a:r>
            <a:r>
              <a:rPr lang="en-US" dirty="0" err="1" smtClean="0"/>
              <a:t>untuk</a:t>
            </a:r>
            <a:r>
              <a:rPr lang="en-US" dirty="0" smtClean="0"/>
              <a:t> </a:t>
            </a:r>
            <a:r>
              <a:rPr lang="en-US" dirty="0" err="1" smtClean="0"/>
              <a:t>koordinasi</a:t>
            </a:r>
            <a:r>
              <a:rPr lang="en-US" dirty="0" smtClean="0"/>
              <a:t> </a:t>
            </a:r>
            <a:r>
              <a:rPr lang="en-US" dirty="0" err="1" smtClean="0"/>
              <a:t>dan</a:t>
            </a:r>
            <a:r>
              <a:rPr lang="en-US" dirty="0" smtClean="0"/>
              <a:t> </a:t>
            </a:r>
            <a:r>
              <a:rPr lang="en-US" dirty="0" err="1" smtClean="0"/>
              <a:t>pembahasan</a:t>
            </a:r>
            <a:r>
              <a:rPr lang="en-US" dirty="0" smtClean="0"/>
              <a:t> </a:t>
            </a:r>
            <a:r>
              <a:rPr lang="en-US" dirty="0" err="1" smtClean="0"/>
              <a:t>pencapaian</a:t>
            </a:r>
            <a:r>
              <a:rPr lang="en-US" dirty="0" smtClean="0"/>
              <a:t> </a:t>
            </a:r>
            <a:r>
              <a:rPr lang="en-US" dirty="0" err="1" smtClean="0"/>
              <a:t>visi</a:t>
            </a:r>
            <a:r>
              <a:rPr lang="en-US" dirty="0" smtClean="0"/>
              <a:t>, </a:t>
            </a:r>
            <a:r>
              <a:rPr lang="en-US" dirty="0" err="1" smtClean="0"/>
              <a:t>misi</a:t>
            </a:r>
            <a:r>
              <a:rPr lang="en-US" dirty="0" smtClean="0"/>
              <a:t> </a:t>
            </a:r>
            <a:r>
              <a:rPr lang="en-US" dirty="0" err="1" smtClean="0"/>
              <a:t>dan</a:t>
            </a:r>
            <a:r>
              <a:rPr lang="en-US" dirty="0" smtClean="0"/>
              <a:t> </a:t>
            </a:r>
            <a:r>
              <a:rPr lang="en-US" dirty="0" err="1" smtClean="0"/>
              <a:t>tujuan</a:t>
            </a:r>
            <a:r>
              <a:rPr lang="en-US" dirty="0" smtClean="0"/>
              <a:t> </a:t>
            </a:r>
            <a:r>
              <a:rPr lang="en-US" dirty="0" err="1" smtClean="0"/>
              <a:t>organisasi</a:t>
            </a:r>
            <a:r>
              <a:rPr lang="en-US" dirty="0" smtClean="0"/>
              <a:t> </a:t>
            </a:r>
            <a:r>
              <a:rPr lang="en-US" dirty="0" err="1" smtClean="0"/>
              <a:t>untuk</a:t>
            </a:r>
            <a:r>
              <a:rPr lang="en-US" dirty="0" smtClean="0"/>
              <a:t> </a:t>
            </a:r>
            <a:r>
              <a:rPr lang="en-US" dirty="0" err="1" smtClean="0"/>
              <a:t>dapat</a:t>
            </a:r>
            <a:r>
              <a:rPr lang="en-US" dirty="0" smtClean="0"/>
              <a:t> </a:t>
            </a:r>
            <a:r>
              <a:rPr lang="en-US" dirty="0" err="1" smtClean="0"/>
              <a:t>menghasilkan</a:t>
            </a:r>
            <a:r>
              <a:rPr lang="en-US" dirty="0" smtClean="0"/>
              <a:t> </a:t>
            </a:r>
            <a:r>
              <a:rPr lang="en-US" dirty="0" err="1" smtClean="0"/>
              <a:t>keputusan</a:t>
            </a:r>
            <a:r>
              <a:rPr lang="en-US" dirty="0" smtClean="0"/>
              <a:t> </a:t>
            </a:r>
            <a:r>
              <a:rPr lang="en-US" dirty="0" err="1" smtClean="0"/>
              <a:t>organisasi</a:t>
            </a:r>
            <a:r>
              <a:rPr lang="en-US" dirty="0" smtClean="0"/>
              <a:t>, </a:t>
            </a:r>
            <a:r>
              <a:rPr lang="en-US" dirty="0" err="1" smtClean="0"/>
              <a:t>dan</a:t>
            </a:r>
            <a:r>
              <a:rPr lang="en-US" dirty="0" smtClean="0"/>
              <a:t> </a:t>
            </a:r>
            <a:r>
              <a:rPr lang="en-US" dirty="0" err="1" smtClean="0"/>
              <a:t>hasil</a:t>
            </a:r>
            <a:r>
              <a:rPr lang="en-US" dirty="0" smtClean="0"/>
              <a:t> </a:t>
            </a:r>
            <a:r>
              <a:rPr lang="en-US" dirty="0" err="1" smtClean="0"/>
              <a:t>keputusan</a:t>
            </a:r>
            <a:r>
              <a:rPr lang="en-US" dirty="0" smtClean="0"/>
              <a:t> </a:t>
            </a:r>
            <a:r>
              <a:rPr lang="en-US" dirty="0" err="1" smtClean="0"/>
              <a:t>tersebut</a:t>
            </a:r>
            <a:r>
              <a:rPr lang="en-US" dirty="0" smtClean="0"/>
              <a:t> </a:t>
            </a:r>
            <a:r>
              <a:rPr lang="en-US" dirty="0" err="1" smtClean="0"/>
              <a:t>harus</a:t>
            </a:r>
            <a:r>
              <a:rPr lang="en-US" dirty="0" smtClean="0"/>
              <a:t> </a:t>
            </a:r>
            <a:r>
              <a:rPr lang="en-US" dirty="0" err="1" smtClean="0"/>
              <a:t>segera</a:t>
            </a:r>
            <a:r>
              <a:rPr lang="en-US" dirty="0" smtClean="0"/>
              <a:t> </a:t>
            </a:r>
            <a:r>
              <a:rPr lang="en-US" dirty="0" err="1" smtClean="0"/>
              <a:t>dilaksanakan</a:t>
            </a:r>
            <a:r>
              <a:rPr lang="en-US" dirty="0" smtClean="0"/>
              <a:t>. </a:t>
            </a:r>
          </a:p>
          <a:p>
            <a:r>
              <a:rPr lang="en-US" dirty="0" err="1" smtClean="0"/>
              <a:t>Rapat</a:t>
            </a:r>
            <a:r>
              <a:rPr lang="en-US" dirty="0" smtClean="0"/>
              <a:t>  </a:t>
            </a:r>
            <a:r>
              <a:rPr lang="en-US" dirty="0" err="1" smtClean="0"/>
              <a:t>Kerja</a:t>
            </a:r>
            <a:r>
              <a:rPr lang="en-US" dirty="0" smtClean="0"/>
              <a:t> </a:t>
            </a:r>
            <a:r>
              <a:rPr lang="en-US" dirty="0" err="1" smtClean="0"/>
              <a:t>dilaksanakan</a:t>
            </a:r>
            <a:r>
              <a:rPr lang="en-US" dirty="0" smtClean="0"/>
              <a:t> </a:t>
            </a:r>
            <a:r>
              <a:rPr lang="en-US" dirty="0" err="1" smtClean="0"/>
              <a:t>sekurang-kurangnya</a:t>
            </a:r>
            <a:r>
              <a:rPr lang="en-US" dirty="0" smtClean="0"/>
              <a:t> 3 kali </a:t>
            </a:r>
            <a:r>
              <a:rPr lang="en-US" dirty="0" err="1" smtClean="0"/>
              <a:t>dalam</a:t>
            </a:r>
            <a:r>
              <a:rPr lang="en-US" dirty="0" smtClean="0"/>
              <a:t> </a:t>
            </a:r>
            <a:r>
              <a:rPr lang="en-US" dirty="0" err="1" smtClean="0"/>
              <a:t>satu</a:t>
            </a:r>
            <a:r>
              <a:rPr lang="en-US" dirty="0" smtClean="0"/>
              <a:t> </a:t>
            </a:r>
            <a:r>
              <a:rPr lang="en-US" dirty="0" err="1" smtClean="0"/>
              <a:t>periode</a:t>
            </a:r>
            <a:r>
              <a:rPr lang="en-US" dirty="0" smtClean="0"/>
              <a:t> </a:t>
            </a:r>
            <a:r>
              <a:rPr lang="en-US" dirty="0" err="1" smtClean="0"/>
              <a:t>kepengurusan</a:t>
            </a:r>
            <a:r>
              <a:rPr lang="en-US" dirty="0" smtClean="0"/>
              <a:t> </a:t>
            </a:r>
            <a:r>
              <a:rPr lang="en-US" dirty="0" err="1" smtClean="0"/>
              <a:t>dan</a:t>
            </a:r>
            <a:r>
              <a:rPr lang="en-US" dirty="0" smtClean="0"/>
              <a:t> </a:t>
            </a:r>
            <a:r>
              <a:rPr lang="en-US" dirty="0" err="1" smtClean="0"/>
              <a:t>rapat</a:t>
            </a:r>
            <a:r>
              <a:rPr lang="en-US" dirty="0" smtClean="0"/>
              <a:t> </a:t>
            </a:r>
            <a:r>
              <a:rPr lang="en-US" dirty="0" err="1" smtClean="0"/>
              <a:t>kerja</a:t>
            </a:r>
            <a:r>
              <a:rPr lang="en-US" dirty="0" smtClean="0"/>
              <a:t> yang </a:t>
            </a:r>
            <a:r>
              <a:rPr lang="en-US" dirty="0" err="1" smtClean="0"/>
              <a:t>terakhir</a:t>
            </a:r>
            <a:r>
              <a:rPr lang="en-US" dirty="0" smtClean="0"/>
              <a:t> </a:t>
            </a:r>
            <a:r>
              <a:rPr lang="en-US" dirty="0" err="1" smtClean="0"/>
              <a:t>diselenggarakan</a:t>
            </a:r>
            <a:r>
              <a:rPr lang="en-US" dirty="0" smtClean="0"/>
              <a:t> merupakan </a:t>
            </a:r>
            <a:r>
              <a:rPr lang="en-US" dirty="0" err="1" smtClean="0"/>
              <a:t>Rapat</a:t>
            </a:r>
            <a:r>
              <a:rPr lang="en-US" dirty="0" smtClean="0"/>
              <a:t> </a:t>
            </a:r>
            <a:r>
              <a:rPr lang="en-US" dirty="0" err="1" smtClean="0"/>
              <a:t>Kerja</a:t>
            </a:r>
            <a:r>
              <a:rPr lang="en-US" dirty="0" smtClean="0"/>
              <a:t> </a:t>
            </a:r>
            <a:r>
              <a:rPr lang="en-US" dirty="0" err="1" smtClean="0"/>
              <a:t>Persiapan</a:t>
            </a:r>
            <a:r>
              <a:rPr lang="en-US" dirty="0" smtClean="0"/>
              <a:t> </a:t>
            </a:r>
            <a:r>
              <a:rPr lang="en-US" dirty="0" err="1" smtClean="0"/>
              <a:t>Kongres</a:t>
            </a:r>
            <a:r>
              <a:rPr lang="en-US" dirty="0" smtClean="0"/>
              <a:t>. </a:t>
            </a:r>
            <a:r>
              <a:rPr lang="en-US" dirty="0" err="1" smtClean="0"/>
              <a:t>Penyelenggaraan</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menjadi</a:t>
            </a:r>
            <a:r>
              <a:rPr lang="en-US" dirty="0" smtClean="0"/>
              <a:t> </a:t>
            </a:r>
            <a:r>
              <a:rPr lang="en-US" dirty="0" err="1" smtClean="0"/>
              <a:t>tanggung</a:t>
            </a:r>
            <a:r>
              <a:rPr lang="en-US" dirty="0" smtClean="0"/>
              <a:t> </a:t>
            </a:r>
            <a:r>
              <a:rPr lang="en-US" dirty="0" err="1" smtClean="0"/>
              <a:t>jawab</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dan</a:t>
            </a:r>
            <a:r>
              <a:rPr lang="en-US" dirty="0" smtClean="0"/>
              <a:t> </a:t>
            </a:r>
            <a:r>
              <a:rPr lang="en-US" dirty="0" err="1" smtClean="0"/>
              <a:t>rapat</a:t>
            </a:r>
            <a:r>
              <a:rPr lang="en-US" dirty="0" smtClean="0"/>
              <a:t> </a:t>
            </a:r>
            <a:r>
              <a:rPr lang="en-US" dirty="0" err="1" smtClean="0"/>
              <a:t>kerja</a:t>
            </a:r>
            <a:r>
              <a:rPr lang="en-US" dirty="0" smtClean="0"/>
              <a:t> yang </a:t>
            </a:r>
            <a:r>
              <a:rPr lang="en-US" dirty="0" err="1" smtClean="0"/>
              <a:t>pertama</a:t>
            </a:r>
            <a:r>
              <a:rPr lang="en-US" dirty="0" smtClean="0"/>
              <a:t> </a:t>
            </a:r>
            <a:r>
              <a:rPr lang="en-US" dirty="0" err="1" smtClean="0"/>
              <a:t>harus</a:t>
            </a:r>
            <a:r>
              <a:rPr lang="en-US" dirty="0" smtClean="0"/>
              <a:t> </a:t>
            </a:r>
            <a:r>
              <a:rPr lang="en-US" dirty="0" err="1" smtClean="0"/>
              <a:t>sudah</a:t>
            </a:r>
            <a:r>
              <a:rPr lang="en-US" dirty="0" smtClean="0"/>
              <a:t> </a:t>
            </a:r>
            <a:r>
              <a:rPr lang="en-US" dirty="0" err="1" smtClean="0"/>
              <a:t>diselenggarakan</a:t>
            </a:r>
            <a:r>
              <a:rPr lang="en-US" dirty="0" smtClean="0"/>
              <a:t> </a:t>
            </a:r>
            <a:r>
              <a:rPr lang="en-US" dirty="0" err="1" smtClean="0"/>
              <a:t>pada</a:t>
            </a:r>
            <a:r>
              <a:rPr lang="en-US" dirty="0" smtClean="0"/>
              <a:t> </a:t>
            </a:r>
            <a:r>
              <a:rPr lang="en-US" dirty="0" err="1" smtClean="0"/>
              <a:t>tahun</a:t>
            </a:r>
            <a:r>
              <a:rPr lang="en-US" dirty="0" smtClean="0"/>
              <a:t> </a:t>
            </a:r>
            <a:r>
              <a:rPr lang="en-US" dirty="0" err="1" smtClean="0"/>
              <a:t>pertama</a:t>
            </a:r>
            <a:r>
              <a:rPr lang="en-US" dirty="0" smtClean="0"/>
              <a:t> </a:t>
            </a:r>
            <a:r>
              <a:rPr lang="en-US" dirty="0" err="1" smtClean="0"/>
              <a:t>periode</a:t>
            </a:r>
            <a:r>
              <a:rPr lang="en-US" dirty="0" smtClean="0"/>
              <a:t> </a:t>
            </a:r>
            <a:r>
              <a:rPr lang="en-US" dirty="0" err="1" smtClean="0"/>
              <a:t>kepengurusan</a:t>
            </a:r>
            <a:r>
              <a:rPr lang="en-US" dirty="0" smtClean="0"/>
              <a:t> </a:t>
            </a:r>
            <a:r>
              <a:rPr lang="en-US" dirty="0" err="1" smtClean="0"/>
              <a:t>dan</a:t>
            </a:r>
            <a:r>
              <a:rPr lang="en-US" dirty="0" smtClean="0"/>
              <a:t> </a:t>
            </a:r>
            <a:r>
              <a:rPr lang="en-US" dirty="0" err="1" smtClean="0"/>
              <a:t>pada</a:t>
            </a:r>
            <a:r>
              <a:rPr lang="en-US" dirty="0" smtClean="0"/>
              <a:t> </a:t>
            </a:r>
            <a:r>
              <a:rPr lang="en-US" dirty="0" err="1" smtClean="0"/>
              <a:t>tahun</a:t>
            </a:r>
            <a:r>
              <a:rPr lang="en-US" dirty="0" smtClean="0"/>
              <a:t> </a:t>
            </a:r>
            <a:r>
              <a:rPr lang="en-US" dirty="0" err="1" smtClean="0"/>
              <a:t>selanjutnya</a:t>
            </a:r>
            <a:r>
              <a:rPr lang="en-US" dirty="0" smtClean="0"/>
              <a:t> </a:t>
            </a:r>
            <a:r>
              <a:rPr lang="en-US" dirty="0" err="1" smtClean="0"/>
              <a:t>dapat</a:t>
            </a:r>
            <a:r>
              <a:rPr lang="en-US" dirty="0" smtClean="0"/>
              <a:t> </a:t>
            </a:r>
            <a:r>
              <a:rPr lang="en-US" dirty="0" err="1" smtClean="0"/>
              <a:t>diselenggarakan</a:t>
            </a:r>
            <a:r>
              <a:rPr lang="en-US" dirty="0" smtClean="0"/>
              <a:t> </a:t>
            </a:r>
            <a:r>
              <a:rPr lang="en-US" dirty="0" err="1" smtClean="0"/>
              <a:t>atas</a:t>
            </a:r>
            <a:r>
              <a:rPr lang="en-US" dirty="0" smtClean="0"/>
              <a:t> </a:t>
            </a:r>
            <a:r>
              <a:rPr lang="en-US" dirty="0" err="1" smtClean="0"/>
              <a:t>permintaan</a:t>
            </a:r>
            <a:r>
              <a:rPr lang="en-US" dirty="0" smtClean="0"/>
              <a:t> </a:t>
            </a:r>
            <a:r>
              <a:rPr lang="en-US" dirty="0" err="1" smtClean="0"/>
              <a:t>sekurang-kurangnya</a:t>
            </a:r>
            <a:r>
              <a:rPr lang="en-US" dirty="0" smtClean="0"/>
              <a:t> </a:t>
            </a:r>
            <a:r>
              <a:rPr lang="en-US" dirty="0" err="1" smtClean="0"/>
              <a:t>separuh</a:t>
            </a:r>
            <a:r>
              <a:rPr lang="en-US" dirty="0" smtClean="0"/>
              <a:t> </a:t>
            </a:r>
            <a:r>
              <a:rPr lang="en-US" dirty="0" err="1" smtClean="0"/>
              <a:t>dari</a:t>
            </a:r>
            <a:r>
              <a:rPr lang="en-US" dirty="0" smtClean="0"/>
              <a:t> </a:t>
            </a:r>
            <a:r>
              <a:rPr lang="en-US" dirty="0" err="1" smtClean="0"/>
              <a:t>jumlah</a:t>
            </a:r>
            <a:r>
              <a:rPr lang="en-US" dirty="0" smtClean="0"/>
              <a:t> </a:t>
            </a:r>
            <a:r>
              <a:rPr lang="en-US" dirty="0" err="1" smtClean="0"/>
              <a:t>Kongres</a:t>
            </a:r>
            <a:r>
              <a:rPr lang="en-US" dirty="0" smtClean="0"/>
              <a:t>.</a:t>
            </a:r>
          </a:p>
          <a:p>
            <a:r>
              <a:rPr lang="en-US" dirty="0" err="1" smtClean="0"/>
              <a:t>Rapat</a:t>
            </a:r>
            <a:r>
              <a:rPr lang="en-US" dirty="0" smtClean="0"/>
              <a:t> </a:t>
            </a:r>
            <a:r>
              <a:rPr lang="en-US" dirty="0" err="1" smtClean="0"/>
              <a:t>Kerja</a:t>
            </a:r>
            <a:r>
              <a:rPr lang="en-US" dirty="0" smtClean="0"/>
              <a:t> </a:t>
            </a:r>
            <a:r>
              <a:rPr lang="en-US" dirty="0" err="1" smtClean="0"/>
              <a:t>Persiapan</a:t>
            </a:r>
            <a:r>
              <a:rPr lang="en-US" dirty="0" smtClean="0"/>
              <a:t> </a:t>
            </a:r>
            <a:r>
              <a:rPr lang="en-US" dirty="0" err="1" smtClean="0"/>
              <a:t>Kongres</a:t>
            </a:r>
            <a:r>
              <a:rPr lang="en-US" dirty="0" smtClean="0"/>
              <a:t> </a:t>
            </a:r>
            <a:r>
              <a:rPr lang="en-US" dirty="0" err="1" smtClean="0"/>
              <a:t>harus</a:t>
            </a:r>
            <a:r>
              <a:rPr lang="en-US" dirty="0" smtClean="0"/>
              <a:t> </a:t>
            </a:r>
            <a:r>
              <a:rPr lang="en-US" dirty="0" err="1" smtClean="0"/>
              <a:t>dilaksanakan</a:t>
            </a:r>
            <a:r>
              <a:rPr lang="en-US" dirty="0" smtClean="0"/>
              <a:t> paling </a:t>
            </a:r>
            <a:r>
              <a:rPr lang="en-US" dirty="0" err="1" smtClean="0"/>
              <a:t>lambat</a:t>
            </a:r>
            <a:r>
              <a:rPr lang="en-US" dirty="0" smtClean="0"/>
              <a:t> 6 </a:t>
            </a:r>
            <a:r>
              <a:rPr lang="en-US" dirty="0" err="1" smtClean="0"/>
              <a:t>bulan</a:t>
            </a:r>
            <a:r>
              <a:rPr lang="en-US" dirty="0" smtClean="0"/>
              <a:t> </a:t>
            </a:r>
            <a:r>
              <a:rPr lang="en-US" dirty="0" err="1" smtClean="0"/>
              <a:t>sebelum</a:t>
            </a:r>
            <a:r>
              <a:rPr lang="en-US" dirty="0" smtClean="0"/>
              <a:t> </a:t>
            </a:r>
            <a:r>
              <a:rPr lang="en-US" dirty="0" err="1" smtClean="0"/>
              <a:t>waktu</a:t>
            </a:r>
            <a:r>
              <a:rPr lang="en-US" dirty="0" smtClean="0"/>
              <a:t> </a:t>
            </a:r>
            <a:r>
              <a:rPr lang="en-US" dirty="0" err="1" smtClean="0"/>
              <a:t>pelaksanaan</a:t>
            </a:r>
            <a:r>
              <a:rPr lang="en-US" dirty="0" smtClean="0"/>
              <a:t> </a:t>
            </a:r>
            <a:r>
              <a:rPr lang="en-US" dirty="0" err="1" smtClean="0"/>
              <a:t>Kongres</a:t>
            </a:r>
            <a:r>
              <a:rPr lang="en-US" dirty="0" smtClean="0"/>
              <a:t>. </a:t>
            </a:r>
            <a:r>
              <a:rPr lang="en-US" dirty="0" err="1" smtClean="0"/>
              <a:t>Kemudian</a:t>
            </a:r>
            <a:r>
              <a:rPr lang="en-US" dirty="0" smtClean="0"/>
              <a:t> </a:t>
            </a:r>
            <a:r>
              <a:rPr lang="en-US" dirty="0" err="1" smtClean="0"/>
              <a:t>undangan</a:t>
            </a:r>
            <a:r>
              <a:rPr lang="en-US" dirty="0" smtClean="0"/>
              <a:t> </a:t>
            </a:r>
            <a:r>
              <a:rPr lang="en-US" dirty="0" err="1" smtClean="0"/>
              <a:t>untuk</a:t>
            </a:r>
            <a:r>
              <a:rPr lang="en-US" dirty="0" smtClean="0"/>
              <a:t> </a:t>
            </a:r>
            <a:r>
              <a:rPr lang="en-US" dirty="0" err="1" smtClean="0"/>
              <a:t>mengikuti</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harus</a:t>
            </a:r>
            <a:r>
              <a:rPr lang="en-US" dirty="0" smtClean="0"/>
              <a:t> </a:t>
            </a:r>
            <a:r>
              <a:rPr lang="en-US" dirty="0" err="1" smtClean="0"/>
              <a:t>sudah</a:t>
            </a:r>
            <a:r>
              <a:rPr lang="en-US" dirty="0" smtClean="0"/>
              <a:t> </a:t>
            </a:r>
            <a:r>
              <a:rPr lang="en-US" dirty="0" err="1" smtClean="0"/>
              <a:t>dikirimkan</a:t>
            </a:r>
            <a:r>
              <a:rPr lang="en-US" dirty="0" smtClean="0"/>
              <a:t> </a:t>
            </a:r>
            <a:r>
              <a:rPr lang="en-US" dirty="0" err="1" smtClean="0"/>
              <a:t>ke</a:t>
            </a:r>
            <a:r>
              <a:rPr lang="en-US" dirty="0" smtClean="0"/>
              <a:t> </a:t>
            </a:r>
            <a:r>
              <a:rPr lang="en-US" dirty="0" err="1" smtClean="0"/>
              <a:t>pengurus</a:t>
            </a:r>
            <a:r>
              <a:rPr lang="en-US" dirty="0" smtClean="0"/>
              <a:t> </a:t>
            </a:r>
            <a:r>
              <a:rPr lang="en-US" dirty="0" err="1" smtClean="0"/>
              <a:t>wilayah</a:t>
            </a:r>
            <a:r>
              <a:rPr lang="en-US" dirty="0" smtClean="0"/>
              <a:t> paling </a:t>
            </a:r>
            <a:r>
              <a:rPr lang="en-US" dirty="0" err="1" smtClean="0"/>
              <a:t>lambat</a:t>
            </a:r>
            <a:r>
              <a:rPr lang="en-US" dirty="0" smtClean="0"/>
              <a:t> 1 </a:t>
            </a:r>
            <a:r>
              <a:rPr lang="en-US" dirty="0" err="1" smtClean="0"/>
              <a:t>bulan</a:t>
            </a:r>
            <a:r>
              <a:rPr lang="en-US" dirty="0" smtClean="0"/>
              <a:t> </a:t>
            </a:r>
            <a:r>
              <a:rPr lang="en-US" dirty="0" err="1" smtClean="0"/>
              <a:t>sebelum</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dilaksanakan</a:t>
            </a:r>
            <a:r>
              <a:rPr lang="en-US" dirty="0" smtClean="0"/>
              <a:t> </a:t>
            </a:r>
            <a:r>
              <a:rPr lang="en-US" dirty="0" err="1" smtClean="0"/>
              <a:t>dengan</a:t>
            </a:r>
            <a:r>
              <a:rPr lang="en-US" dirty="0" smtClean="0"/>
              <a:t> </a:t>
            </a:r>
            <a:r>
              <a:rPr lang="en-US" dirty="0" err="1" smtClean="0"/>
              <a:t>menggunakan</a:t>
            </a:r>
            <a:r>
              <a:rPr lang="en-US" dirty="0" smtClean="0"/>
              <a:t> </a:t>
            </a:r>
            <a:r>
              <a:rPr lang="en-US" dirty="0" err="1" smtClean="0"/>
              <a:t>sarana</a:t>
            </a:r>
            <a:r>
              <a:rPr lang="en-US" dirty="0" smtClean="0"/>
              <a:t> </a:t>
            </a:r>
            <a:r>
              <a:rPr lang="en-US" dirty="0" err="1" smtClean="0"/>
              <a:t>pengiriman</a:t>
            </a:r>
            <a:r>
              <a:rPr lang="en-US" dirty="0" smtClean="0"/>
              <a:t> </a:t>
            </a:r>
            <a:r>
              <a:rPr lang="en-US" dirty="0" err="1" smtClean="0"/>
              <a:t>tercepat</a:t>
            </a:r>
            <a:r>
              <a:rPr lang="en-US" dirty="0" smtClean="0"/>
              <a:t>. </a:t>
            </a:r>
          </a:p>
          <a:p>
            <a:r>
              <a:rPr lang="en-US" dirty="0" err="1" smtClean="0"/>
              <a:t>Setiap</a:t>
            </a:r>
            <a:r>
              <a:rPr lang="en-US" dirty="0" smtClean="0"/>
              <a:t> Wilayah </a:t>
            </a:r>
            <a:r>
              <a:rPr lang="en-US" dirty="0" err="1" smtClean="0"/>
              <a:t>dalam</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berhak</a:t>
            </a:r>
            <a:r>
              <a:rPr lang="en-US" dirty="0" smtClean="0"/>
              <a:t> </a:t>
            </a:r>
            <a:r>
              <a:rPr lang="en-US" dirty="0" err="1" smtClean="0"/>
              <a:t>mengirimkan</a:t>
            </a:r>
            <a:r>
              <a:rPr lang="en-US" dirty="0" smtClean="0"/>
              <a:t> 1 </a:t>
            </a:r>
            <a:r>
              <a:rPr lang="en-US" dirty="0" err="1" smtClean="0"/>
              <a:t>orang</a:t>
            </a:r>
            <a:r>
              <a:rPr lang="en-US" dirty="0" smtClean="0"/>
              <a:t> </a:t>
            </a:r>
            <a:r>
              <a:rPr lang="en-US" dirty="0" err="1" smtClean="0"/>
              <a:t>utusan</a:t>
            </a:r>
            <a:r>
              <a:rPr lang="en-US" dirty="0" smtClean="0"/>
              <a:t> </a:t>
            </a:r>
            <a:r>
              <a:rPr lang="en-US" dirty="0" err="1" smtClean="0"/>
              <a:t>selain</a:t>
            </a:r>
            <a:r>
              <a:rPr lang="en-US" dirty="0" smtClean="0"/>
              <a:t> </a:t>
            </a:r>
            <a:r>
              <a:rPr lang="en-US" dirty="0" err="1" smtClean="0"/>
              <a:t>Ketua</a:t>
            </a:r>
            <a:r>
              <a:rPr lang="en-US" dirty="0" smtClean="0"/>
              <a:t> Wilayah </a:t>
            </a:r>
            <a:r>
              <a:rPr lang="en-US" dirty="0" err="1" smtClean="0"/>
              <a:t>dan</a:t>
            </a:r>
            <a:r>
              <a:rPr lang="en-US" dirty="0" smtClean="0"/>
              <a:t> </a:t>
            </a:r>
            <a:r>
              <a:rPr lang="en-US" dirty="0" err="1" smtClean="0"/>
              <a:t>masing-masing</a:t>
            </a:r>
            <a:r>
              <a:rPr lang="en-US" dirty="0" smtClean="0"/>
              <a:t> </a:t>
            </a:r>
            <a:r>
              <a:rPr lang="en-US" dirty="0" err="1" smtClean="0"/>
              <a:t>memiliki</a:t>
            </a:r>
            <a:r>
              <a:rPr lang="en-US" dirty="0" smtClean="0"/>
              <a:t> </a:t>
            </a:r>
            <a:r>
              <a:rPr lang="en-US" dirty="0" err="1" smtClean="0"/>
              <a:t>hak</a:t>
            </a:r>
            <a:r>
              <a:rPr lang="en-US" dirty="0" smtClean="0"/>
              <a:t> </a:t>
            </a:r>
            <a:r>
              <a:rPr lang="en-US" dirty="0" err="1" smtClean="0"/>
              <a:t>bicara</a:t>
            </a:r>
            <a:r>
              <a:rPr lang="en-US" dirty="0" smtClean="0"/>
              <a:t> </a:t>
            </a:r>
            <a:r>
              <a:rPr lang="en-US" dirty="0" err="1" smtClean="0"/>
              <a:t>dan</a:t>
            </a:r>
            <a:r>
              <a:rPr lang="en-US" dirty="0" smtClean="0"/>
              <a:t> </a:t>
            </a:r>
            <a:r>
              <a:rPr lang="en-US" dirty="0" err="1" smtClean="0"/>
              <a:t>hak</a:t>
            </a:r>
            <a:r>
              <a:rPr lang="en-US" dirty="0" smtClean="0"/>
              <a:t> </a:t>
            </a:r>
            <a:r>
              <a:rPr lang="en-US" dirty="0" err="1" smtClean="0"/>
              <a:t>suara</a:t>
            </a:r>
            <a:r>
              <a:rPr lang="en-US" dirty="0" smtClean="0"/>
              <a:t>, </a:t>
            </a:r>
            <a:r>
              <a:rPr lang="en-US" dirty="0" err="1" smtClean="0"/>
              <a:t>serta</a:t>
            </a:r>
            <a:r>
              <a:rPr lang="en-US" dirty="0" smtClean="0"/>
              <a:t> </a:t>
            </a:r>
            <a:r>
              <a:rPr lang="en-US" dirty="0" err="1" smtClean="0"/>
              <a:t>sebanyak-banyaknya</a:t>
            </a:r>
            <a:r>
              <a:rPr lang="en-US" dirty="0" smtClean="0"/>
              <a:t> 5 </a:t>
            </a:r>
            <a:r>
              <a:rPr lang="en-US" dirty="0" err="1" smtClean="0"/>
              <a:t>orang</a:t>
            </a:r>
            <a:r>
              <a:rPr lang="en-US" dirty="0" smtClean="0"/>
              <a:t> </a:t>
            </a:r>
            <a:r>
              <a:rPr lang="en-US" dirty="0" err="1" smtClean="0"/>
              <a:t>anggota</a:t>
            </a:r>
            <a:r>
              <a:rPr lang="en-US" dirty="0" smtClean="0"/>
              <a:t> </a:t>
            </a:r>
            <a:r>
              <a:rPr lang="en-US" dirty="0" err="1" smtClean="0"/>
              <a:t>sebagai</a:t>
            </a:r>
            <a:r>
              <a:rPr lang="en-US" dirty="0" smtClean="0"/>
              <a:t> </a:t>
            </a:r>
            <a:r>
              <a:rPr lang="en-US" dirty="0" err="1" smtClean="0"/>
              <a:t>peninjau</a:t>
            </a:r>
            <a:r>
              <a:rPr lang="en-US" dirty="0" smtClean="0"/>
              <a:t> yang </a:t>
            </a:r>
            <a:r>
              <a:rPr lang="en-US" dirty="0" err="1" smtClean="0"/>
              <a:t>hanya</a:t>
            </a:r>
            <a:r>
              <a:rPr lang="en-US" dirty="0" smtClean="0"/>
              <a:t> </a:t>
            </a:r>
            <a:r>
              <a:rPr lang="en-US" dirty="0" err="1" smtClean="0"/>
              <a:t>memiliki</a:t>
            </a:r>
            <a:r>
              <a:rPr lang="en-US" dirty="0" smtClean="0"/>
              <a:t> </a:t>
            </a:r>
            <a:r>
              <a:rPr lang="en-US" dirty="0" err="1" smtClean="0"/>
              <a:t>hak</a:t>
            </a:r>
            <a:r>
              <a:rPr lang="en-US" dirty="0" smtClean="0"/>
              <a:t> </a:t>
            </a:r>
            <a:r>
              <a:rPr lang="en-US" dirty="0" err="1" smtClean="0"/>
              <a:t>bicara</a:t>
            </a:r>
            <a:r>
              <a:rPr lang="en-US" dirty="0" smtClean="0"/>
              <a:t>.  </a:t>
            </a:r>
            <a:r>
              <a:rPr lang="en-US" dirty="0" err="1" smtClean="0"/>
              <a:t>Utusan</a:t>
            </a:r>
            <a:r>
              <a:rPr lang="en-US" dirty="0" smtClean="0"/>
              <a:t> Wilayah </a:t>
            </a:r>
            <a:r>
              <a:rPr lang="en-US" dirty="0" err="1" smtClean="0"/>
              <a:t>dalam</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Pra</a:t>
            </a:r>
            <a:r>
              <a:rPr lang="en-US" dirty="0" smtClean="0"/>
              <a:t> </a:t>
            </a:r>
            <a:r>
              <a:rPr lang="en-US" dirty="0" err="1" smtClean="0"/>
              <a:t>kongres</a:t>
            </a:r>
            <a:r>
              <a:rPr lang="en-US" dirty="0" smtClean="0"/>
              <a:t> </a:t>
            </a:r>
            <a:r>
              <a:rPr lang="en-US" dirty="0" err="1" smtClean="0"/>
              <a:t>adalah</a:t>
            </a:r>
            <a:r>
              <a:rPr lang="en-US" dirty="0" smtClean="0"/>
              <a:t> </a:t>
            </a:r>
            <a:r>
              <a:rPr lang="en-US" dirty="0" err="1" smtClean="0"/>
              <a:t>bagian</a:t>
            </a:r>
            <a:r>
              <a:rPr lang="en-US" dirty="0" smtClean="0"/>
              <a:t> </a:t>
            </a:r>
            <a:r>
              <a:rPr lang="en-US" dirty="0" err="1" smtClean="0"/>
              <a:t>dari</a:t>
            </a:r>
            <a:r>
              <a:rPr lang="en-US" dirty="0" smtClean="0"/>
              <a:t> </a:t>
            </a:r>
            <a:r>
              <a:rPr lang="en-US" dirty="0" err="1" smtClean="0"/>
              <a:t>utusan</a:t>
            </a:r>
            <a:r>
              <a:rPr lang="en-US" dirty="0" smtClean="0"/>
              <a:t> </a:t>
            </a:r>
            <a:r>
              <a:rPr lang="en-US" dirty="0" err="1" smtClean="0"/>
              <a:t>pada</a:t>
            </a:r>
            <a:r>
              <a:rPr lang="en-US" dirty="0" smtClean="0"/>
              <a:t> </a:t>
            </a:r>
            <a:r>
              <a:rPr lang="en-US" dirty="0" err="1" smtClean="0"/>
              <a:t>Kongres</a:t>
            </a:r>
            <a:r>
              <a:rPr lang="en-US" dirty="0" smtClean="0"/>
              <a:t> yang </a:t>
            </a:r>
            <a:r>
              <a:rPr lang="en-US" dirty="0" err="1" smtClean="0"/>
              <a:t>akan</a:t>
            </a:r>
            <a:r>
              <a:rPr lang="en-US" dirty="0" smtClean="0"/>
              <a:t> </a:t>
            </a:r>
            <a:r>
              <a:rPr lang="en-US" dirty="0" err="1" smtClean="0"/>
              <a:t>datang</a:t>
            </a:r>
            <a:r>
              <a:rPr lang="en-US" dirty="0" smtClean="0"/>
              <a:t>. </a:t>
            </a:r>
            <a:endParaRPr lang="en-US" dirty="0" smtClean="0"/>
          </a:p>
          <a:p>
            <a:r>
              <a:rPr lang="en-US" dirty="0" err="1" smtClean="0"/>
              <a:t>Acara</a:t>
            </a:r>
            <a:r>
              <a:rPr lang="en-US" dirty="0" smtClean="0"/>
              <a:t> </a:t>
            </a:r>
            <a:r>
              <a:rPr lang="en-US" dirty="0" err="1" smtClean="0"/>
              <a:t>Harian</a:t>
            </a:r>
            <a:r>
              <a:rPr lang="en-US" dirty="0" smtClean="0"/>
              <a:t> </a:t>
            </a:r>
            <a:r>
              <a:rPr lang="en-US" dirty="0" err="1" smtClean="0"/>
              <a:t>Rapat</a:t>
            </a:r>
            <a:r>
              <a:rPr lang="en-US" dirty="0" smtClean="0"/>
              <a:t> </a:t>
            </a:r>
            <a:r>
              <a:rPr lang="en-US" dirty="0" err="1" smtClean="0"/>
              <a:t>Kerja</a:t>
            </a:r>
            <a:r>
              <a:rPr lang="en-US" dirty="0" smtClean="0"/>
              <a:t>  paling </a:t>
            </a:r>
            <a:r>
              <a:rPr lang="en-US" dirty="0" err="1" smtClean="0"/>
              <a:t>sedikit</a:t>
            </a:r>
            <a:r>
              <a:rPr lang="en-US" dirty="0" smtClean="0"/>
              <a:t> </a:t>
            </a:r>
            <a:r>
              <a:rPr lang="en-US" dirty="0" err="1" smtClean="0"/>
              <a:t>meliputi</a:t>
            </a:r>
            <a:r>
              <a:rPr lang="en-US" dirty="0" smtClean="0"/>
              <a:t> </a:t>
            </a:r>
            <a:r>
              <a:rPr lang="en-US" dirty="0" err="1" smtClean="0"/>
              <a:t>laporan</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mengenai</a:t>
            </a:r>
            <a:r>
              <a:rPr lang="en-US" dirty="0" smtClean="0"/>
              <a:t> </a:t>
            </a:r>
            <a:r>
              <a:rPr lang="en-US" dirty="0" err="1" smtClean="0"/>
              <a:t>pelaksanaan</a:t>
            </a:r>
            <a:r>
              <a:rPr lang="en-US" dirty="0" smtClean="0"/>
              <a:t> program </a:t>
            </a:r>
            <a:r>
              <a:rPr lang="en-US" dirty="0" err="1" smtClean="0"/>
              <a:t>kerja</a:t>
            </a:r>
            <a:r>
              <a:rPr lang="en-US" dirty="0" smtClean="0"/>
              <a:t> </a:t>
            </a:r>
            <a:r>
              <a:rPr lang="en-US" dirty="0" err="1" smtClean="0"/>
              <a:t>sesuai</a:t>
            </a:r>
            <a:r>
              <a:rPr lang="en-US" dirty="0" smtClean="0"/>
              <a:t> </a:t>
            </a:r>
            <a:r>
              <a:rPr lang="en-US" dirty="0" err="1" smtClean="0"/>
              <a:t>amanat</a:t>
            </a:r>
            <a:r>
              <a:rPr lang="en-US" dirty="0" smtClean="0"/>
              <a:t> </a:t>
            </a:r>
            <a:r>
              <a:rPr lang="en-US" dirty="0" err="1" smtClean="0"/>
              <a:t>Kongres</a:t>
            </a:r>
            <a:r>
              <a:rPr lang="en-US" dirty="0" smtClean="0"/>
              <a:t>, </a:t>
            </a:r>
            <a:r>
              <a:rPr lang="en-US" dirty="0" err="1" smtClean="0"/>
              <a:t>dan</a:t>
            </a:r>
            <a:r>
              <a:rPr lang="en-US" dirty="0" smtClean="0"/>
              <a:t> </a:t>
            </a:r>
            <a:r>
              <a:rPr lang="en-US" dirty="0" err="1" smtClean="0"/>
              <a:t>laporan</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mengenai</a:t>
            </a:r>
            <a:r>
              <a:rPr lang="en-US" dirty="0" smtClean="0"/>
              <a:t> </a:t>
            </a:r>
            <a:r>
              <a:rPr lang="en-US" dirty="0" err="1" smtClean="0"/>
              <a:t>persiapan</a:t>
            </a:r>
            <a:r>
              <a:rPr lang="en-US" dirty="0" smtClean="0"/>
              <a:t> </a:t>
            </a:r>
            <a:r>
              <a:rPr lang="en-US" dirty="0" err="1" smtClean="0"/>
              <a:t>Kongres</a:t>
            </a:r>
            <a:r>
              <a:rPr lang="en-US" dirty="0" smtClean="0"/>
              <a:t>. Tata </a:t>
            </a:r>
            <a:r>
              <a:rPr lang="en-US" dirty="0" err="1" smtClean="0"/>
              <a:t>Tertib</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disusun</a:t>
            </a:r>
            <a:r>
              <a:rPr lang="en-US" dirty="0" smtClean="0"/>
              <a:t> </a:t>
            </a:r>
            <a:r>
              <a:rPr lang="en-US" dirty="0" err="1" smtClean="0"/>
              <a:t>oleh</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dengan</a:t>
            </a:r>
            <a:r>
              <a:rPr lang="en-US" dirty="0" smtClean="0"/>
              <a:t> </a:t>
            </a:r>
            <a:r>
              <a:rPr lang="en-US" dirty="0" err="1" smtClean="0"/>
              <a:t>memperhatikan</a:t>
            </a:r>
            <a:r>
              <a:rPr lang="en-US" dirty="0" smtClean="0"/>
              <a:t> </a:t>
            </a:r>
            <a:r>
              <a:rPr lang="en-US" dirty="0" err="1" smtClean="0"/>
              <a:t>usul</a:t>
            </a:r>
            <a:r>
              <a:rPr lang="en-US" dirty="0" smtClean="0"/>
              <a:t> Wilayah </a:t>
            </a:r>
            <a:r>
              <a:rPr lang="en-US" dirty="0" err="1" smtClean="0"/>
              <a:t>dan</a:t>
            </a:r>
            <a:r>
              <a:rPr lang="en-US" dirty="0" smtClean="0"/>
              <a:t> </a:t>
            </a:r>
            <a:r>
              <a:rPr lang="en-US" dirty="0" err="1" smtClean="0"/>
              <a:t>disahkan</a:t>
            </a:r>
            <a:r>
              <a:rPr lang="en-US" dirty="0" smtClean="0"/>
              <a:t> </a:t>
            </a:r>
            <a:r>
              <a:rPr lang="en-US" dirty="0" err="1" smtClean="0"/>
              <a:t>dalam</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tersebut</a:t>
            </a:r>
            <a:r>
              <a:rPr lang="en-US" dirty="0" smtClean="0"/>
              <a:t>. Hal-</a:t>
            </a:r>
            <a:r>
              <a:rPr lang="en-US" dirty="0" err="1" smtClean="0"/>
              <a:t>hal</a:t>
            </a:r>
            <a:r>
              <a:rPr lang="en-US" dirty="0" smtClean="0"/>
              <a:t> yang </a:t>
            </a:r>
            <a:r>
              <a:rPr lang="en-US" dirty="0" err="1" smtClean="0"/>
              <a:t>belum</a:t>
            </a:r>
            <a:r>
              <a:rPr lang="en-US" dirty="0" smtClean="0"/>
              <a:t> </a:t>
            </a:r>
            <a:r>
              <a:rPr lang="en-US" dirty="0" err="1" smtClean="0"/>
              <a:t>tercantum</a:t>
            </a:r>
            <a:r>
              <a:rPr lang="en-US" dirty="0" smtClean="0"/>
              <a:t> </a:t>
            </a:r>
            <a:r>
              <a:rPr lang="en-US" dirty="0" err="1" smtClean="0"/>
              <a:t>dalam</a:t>
            </a:r>
            <a:r>
              <a:rPr lang="en-US" dirty="0" smtClean="0"/>
              <a:t> </a:t>
            </a:r>
            <a:r>
              <a:rPr lang="en-US" dirty="0" err="1" smtClean="0"/>
              <a:t>ketentuan</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diatur</a:t>
            </a:r>
            <a:r>
              <a:rPr lang="en-US" dirty="0" smtClean="0"/>
              <a:t> </a:t>
            </a:r>
            <a:r>
              <a:rPr lang="en-US" dirty="0" err="1" smtClean="0"/>
              <a:t>dalam</a:t>
            </a:r>
            <a:r>
              <a:rPr lang="en-US" dirty="0" smtClean="0"/>
              <a:t> </a:t>
            </a:r>
            <a:r>
              <a:rPr lang="en-US" dirty="0" err="1" smtClean="0"/>
              <a:t>peraturan</a:t>
            </a:r>
            <a:r>
              <a:rPr lang="en-US" dirty="0" smtClean="0"/>
              <a:t> </a:t>
            </a:r>
            <a:r>
              <a:rPr lang="en-US" dirty="0" err="1" smtClean="0"/>
              <a:t>tersendiri</a:t>
            </a:r>
            <a:r>
              <a:rPr lang="en-US" dirty="0" smtClean="0"/>
              <a:t>, </a:t>
            </a:r>
            <a:r>
              <a:rPr lang="en-US" dirty="0" err="1" smtClean="0"/>
              <a:t>sepanjang</a:t>
            </a:r>
            <a:r>
              <a:rPr lang="en-US" dirty="0" smtClean="0"/>
              <a:t> </a:t>
            </a:r>
            <a:r>
              <a:rPr lang="en-US" dirty="0" err="1" smtClean="0"/>
              <a:t>tidak</a:t>
            </a:r>
            <a:r>
              <a:rPr lang="en-US" dirty="0" smtClean="0"/>
              <a:t> </a:t>
            </a:r>
            <a:r>
              <a:rPr lang="en-US" dirty="0" err="1" smtClean="0"/>
              <a:t>bertentangan</a:t>
            </a:r>
            <a:r>
              <a:rPr lang="en-US" dirty="0" smtClean="0"/>
              <a:t> </a:t>
            </a:r>
            <a:r>
              <a:rPr lang="en-US" dirty="0" err="1" smtClean="0"/>
              <a:t>dengan</a:t>
            </a:r>
            <a:r>
              <a:rPr lang="en-US" dirty="0" smtClean="0"/>
              <a:t> </a:t>
            </a:r>
            <a:r>
              <a:rPr lang="en-US" dirty="0" err="1" smtClean="0"/>
              <a:t>Anggaran</a:t>
            </a:r>
            <a:r>
              <a:rPr lang="en-US" dirty="0" smtClean="0"/>
              <a:t> </a:t>
            </a:r>
            <a:r>
              <a:rPr lang="en-US" dirty="0" err="1" smtClean="0"/>
              <a:t>Dasar</a:t>
            </a:r>
            <a:r>
              <a:rPr lang="en-US" dirty="0" smtClean="0"/>
              <a:t>/</a:t>
            </a:r>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a:t>
            </a:r>
          </a:p>
          <a:p>
            <a:endParaRPr lang="en-US" dirty="0" smtClean="0"/>
          </a:p>
          <a:p>
            <a:pPr lvl="0"/>
            <a:r>
              <a:rPr lang="en-US" b="1" dirty="0" err="1" smtClean="0"/>
              <a:t>Rapat</a:t>
            </a:r>
            <a:r>
              <a:rPr lang="en-US" b="1" dirty="0" smtClean="0"/>
              <a:t> </a:t>
            </a:r>
            <a:r>
              <a:rPr lang="en-US" b="1" dirty="0" err="1" smtClean="0"/>
              <a:t>Pengurus</a:t>
            </a:r>
            <a:r>
              <a:rPr lang="en-US" b="1" dirty="0" smtClean="0"/>
              <a:t> </a:t>
            </a:r>
            <a:r>
              <a:rPr lang="en-US" b="1" dirty="0" err="1" smtClean="0"/>
              <a:t>Pusat</a:t>
            </a:r>
            <a:endParaRPr lang="en-US" dirty="0" smtClean="0"/>
          </a:p>
          <a:p>
            <a:r>
              <a:rPr lang="en-US" dirty="0" err="1" smtClean="0"/>
              <a:t>Rapat</a:t>
            </a:r>
            <a:r>
              <a:rPr lang="en-US" dirty="0" smtClean="0"/>
              <a:t> </a:t>
            </a:r>
            <a:r>
              <a:rPr lang="en-US" dirty="0" err="1" smtClean="0"/>
              <a:t>Pengurus</a:t>
            </a:r>
            <a:r>
              <a:rPr lang="en-US" dirty="0" smtClean="0"/>
              <a:t> </a:t>
            </a:r>
            <a:r>
              <a:rPr lang="en-US" dirty="0" err="1" smtClean="0"/>
              <a:t>Pusat</a:t>
            </a:r>
            <a:r>
              <a:rPr lang="en-US" dirty="0" smtClean="0"/>
              <a:t> merupakan  </a:t>
            </a:r>
            <a:r>
              <a:rPr lang="en-US" dirty="0" err="1" smtClean="0"/>
              <a:t>rapat</a:t>
            </a:r>
            <a:r>
              <a:rPr lang="en-US" dirty="0" smtClean="0"/>
              <a:t> </a:t>
            </a:r>
            <a:r>
              <a:rPr lang="en-US" dirty="0" err="1" smtClean="0"/>
              <a:t>pengurus</a:t>
            </a:r>
            <a:r>
              <a:rPr lang="en-US" dirty="0" smtClean="0"/>
              <a:t> </a:t>
            </a:r>
            <a:r>
              <a:rPr lang="en-US" dirty="0" err="1" smtClean="0"/>
              <a:t>harian</a:t>
            </a:r>
            <a:r>
              <a:rPr lang="en-US" dirty="0" smtClean="0"/>
              <a:t> </a:t>
            </a:r>
            <a:r>
              <a:rPr lang="en-US" dirty="0" err="1" smtClean="0"/>
              <a:t>di</a:t>
            </a:r>
            <a:r>
              <a:rPr lang="en-US" dirty="0" smtClean="0"/>
              <a:t> </a:t>
            </a:r>
            <a:r>
              <a:rPr lang="en-US" dirty="0" err="1" smtClean="0"/>
              <a:t>tingkat</a:t>
            </a:r>
            <a:r>
              <a:rPr lang="en-US" dirty="0" smtClean="0"/>
              <a:t> </a:t>
            </a:r>
            <a:r>
              <a:rPr lang="en-US" dirty="0" err="1" smtClean="0"/>
              <a:t>pusat</a:t>
            </a:r>
            <a:r>
              <a:rPr lang="en-US" dirty="0" smtClean="0"/>
              <a:t> yang </a:t>
            </a:r>
            <a:r>
              <a:rPr lang="en-US" dirty="0" err="1" smtClean="0"/>
              <a:t>dilakukan</a:t>
            </a:r>
            <a:r>
              <a:rPr lang="en-US" dirty="0" smtClean="0"/>
              <a:t> </a:t>
            </a:r>
            <a:r>
              <a:rPr lang="en-US" dirty="0" err="1" smtClean="0"/>
              <a:t>secara</a:t>
            </a:r>
            <a:r>
              <a:rPr lang="en-US" dirty="0" smtClean="0"/>
              <a:t> </a:t>
            </a:r>
            <a:r>
              <a:rPr lang="en-US" dirty="0" err="1" smtClean="0"/>
              <a:t>rutin</a:t>
            </a:r>
            <a:r>
              <a:rPr lang="en-US" dirty="0" smtClean="0"/>
              <a:t> </a:t>
            </a:r>
            <a:r>
              <a:rPr lang="en-US" dirty="0" err="1" smtClean="0"/>
              <a:t>sekurang-kurangnya</a:t>
            </a:r>
            <a:r>
              <a:rPr lang="en-US" dirty="0" smtClean="0"/>
              <a:t> 1 kali </a:t>
            </a:r>
            <a:r>
              <a:rPr lang="en-US" dirty="0" err="1" smtClean="0"/>
              <a:t>dalam</a:t>
            </a:r>
            <a:r>
              <a:rPr lang="en-US" dirty="0" smtClean="0"/>
              <a:t> 1 </a:t>
            </a:r>
            <a:r>
              <a:rPr lang="en-US" dirty="0" err="1" smtClean="0"/>
              <a:t>bulan</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pPr lvl="0"/>
            <a:r>
              <a:rPr lang="en-US" dirty="0" err="1" smtClean="0"/>
              <a:t>Pengambilan</a:t>
            </a:r>
            <a:r>
              <a:rPr lang="en-US" dirty="0" smtClean="0"/>
              <a:t> </a:t>
            </a:r>
            <a:r>
              <a:rPr lang="en-US" dirty="0" err="1" smtClean="0"/>
              <a:t>Keputusan</a:t>
            </a:r>
            <a:r>
              <a:rPr lang="en-US" dirty="0" smtClean="0"/>
              <a:t> Tingkat Wilayah</a:t>
            </a:r>
          </a:p>
          <a:p>
            <a:r>
              <a:rPr lang="en-US" dirty="0" err="1" smtClean="0"/>
              <a:t>Bab</a:t>
            </a:r>
            <a:r>
              <a:rPr lang="en-US" dirty="0" smtClean="0"/>
              <a:t> XIII ART </a:t>
            </a:r>
            <a:r>
              <a:rPr lang="en-US" dirty="0" err="1" smtClean="0"/>
              <a:t>berisi</a:t>
            </a:r>
            <a:r>
              <a:rPr lang="en-US" dirty="0" smtClean="0"/>
              <a:t> </a:t>
            </a:r>
            <a:r>
              <a:rPr lang="en-US" dirty="0" err="1" smtClean="0"/>
              <a:t>delapan</a:t>
            </a:r>
            <a:r>
              <a:rPr lang="en-US" dirty="0" smtClean="0"/>
              <a:t> </a:t>
            </a:r>
            <a:r>
              <a:rPr lang="en-US" dirty="0" err="1" smtClean="0"/>
              <a:t>pasal</a:t>
            </a:r>
            <a:r>
              <a:rPr lang="en-US" dirty="0" smtClean="0"/>
              <a:t> yang </a:t>
            </a:r>
            <a:r>
              <a:rPr lang="en-US" dirty="0" err="1" smtClean="0"/>
              <a:t>mengatur</a:t>
            </a:r>
            <a:r>
              <a:rPr lang="en-US" dirty="0" smtClean="0"/>
              <a:t> </a:t>
            </a:r>
            <a:r>
              <a:rPr lang="en-US" dirty="0" err="1" smtClean="0"/>
              <a:t>dasar</a:t>
            </a:r>
            <a:r>
              <a:rPr lang="en-US" dirty="0" smtClean="0"/>
              <a:t> </a:t>
            </a:r>
            <a:r>
              <a:rPr lang="en-US" dirty="0" err="1" smtClean="0"/>
              <a:t>pelaksanaan</a:t>
            </a:r>
            <a:r>
              <a:rPr lang="en-US" dirty="0" smtClean="0"/>
              <a:t> </a:t>
            </a:r>
            <a:r>
              <a:rPr lang="en-US" dirty="0" err="1" smtClean="0"/>
              <a:t>Musyawarah</a:t>
            </a:r>
            <a:r>
              <a:rPr lang="en-US" dirty="0" smtClean="0"/>
              <a:t> Wilayah, </a:t>
            </a:r>
            <a:r>
              <a:rPr lang="en-US" dirty="0" err="1" smtClean="0"/>
              <a:t>Rapat</a:t>
            </a:r>
            <a:r>
              <a:rPr lang="en-US" dirty="0" smtClean="0"/>
              <a:t> </a:t>
            </a:r>
            <a:r>
              <a:rPr lang="en-US" dirty="0" err="1" smtClean="0"/>
              <a:t>Anggota</a:t>
            </a:r>
            <a:r>
              <a:rPr lang="en-US" dirty="0" smtClean="0"/>
              <a:t>, </a:t>
            </a:r>
            <a:r>
              <a:rPr lang="en-US" dirty="0" err="1" smtClean="0"/>
              <a:t>dan</a:t>
            </a:r>
            <a:r>
              <a:rPr lang="en-US" dirty="0" smtClean="0"/>
              <a:t> </a:t>
            </a:r>
            <a:r>
              <a:rPr lang="en-US" dirty="0" err="1" smtClean="0"/>
              <a:t>Rapat</a:t>
            </a:r>
            <a:r>
              <a:rPr lang="en-US" dirty="0" smtClean="0"/>
              <a:t> </a:t>
            </a:r>
            <a:r>
              <a:rPr lang="en-US" dirty="0" err="1" smtClean="0"/>
              <a:t>Pengurus</a:t>
            </a:r>
            <a:r>
              <a:rPr lang="en-US" dirty="0" smtClean="0"/>
              <a:t>, </a:t>
            </a:r>
            <a:r>
              <a:rPr lang="en-US" dirty="0" err="1" smtClean="0"/>
              <a:t>yaitu</a:t>
            </a:r>
            <a:r>
              <a:rPr lang="en-US" dirty="0" smtClean="0"/>
              <a:t> </a:t>
            </a:r>
            <a:r>
              <a:rPr lang="en-US" dirty="0" err="1" smtClean="0"/>
              <a:t>dari</a:t>
            </a:r>
            <a:r>
              <a:rPr lang="en-US" dirty="0" smtClean="0"/>
              <a:t> </a:t>
            </a:r>
            <a:r>
              <a:rPr lang="en-US" dirty="0" err="1" smtClean="0"/>
              <a:t>pasal</a:t>
            </a:r>
            <a:r>
              <a:rPr lang="en-US" dirty="0" smtClean="0"/>
              <a:t> 52 </a:t>
            </a:r>
            <a:r>
              <a:rPr lang="en-US" dirty="0" err="1" smtClean="0"/>
              <a:t>sampai</a:t>
            </a:r>
            <a:r>
              <a:rPr lang="en-US" dirty="0" smtClean="0"/>
              <a:t> </a:t>
            </a:r>
            <a:r>
              <a:rPr lang="en-US" dirty="0" err="1" smtClean="0"/>
              <a:t>dengan</a:t>
            </a:r>
            <a:r>
              <a:rPr lang="en-US" dirty="0" smtClean="0"/>
              <a:t> </a:t>
            </a:r>
            <a:r>
              <a:rPr lang="en-US" dirty="0" err="1" smtClean="0"/>
              <a:t>pasal</a:t>
            </a:r>
            <a:r>
              <a:rPr lang="en-US" dirty="0" smtClean="0"/>
              <a:t> 59.</a:t>
            </a:r>
          </a:p>
          <a:p>
            <a:r>
              <a:rPr lang="en-US" dirty="0" smtClean="0"/>
              <a:t> </a:t>
            </a:r>
          </a:p>
          <a:p>
            <a:pPr lvl="0"/>
            <a:r>
              <a:rPr lang="en-US" b="1" dirty="0" err="1" smtClean="0"/>
              <a:t>Musyawarah</a:t>
            </a:r>
            <a:r>
              <a:rPr lang="en-US" b="1" dirty="0" smtClean="0"/>
              <a:t> Wilayah</a:t>
            </a:r>
            <a:r>
              <a:rPr lang="en-US" dirty="0" smtClean="0"/>
              <a:t> </a:t>
            </a:r>
            <a:r>
              <a:rPr lang="en-US" b="1" dirty="0" smtClean="0"/>
              <a:t>(</a:t>
            </a:r>
            <a:r>
              <a:rPr lang="en-US" b="1" dirty="0" err="1" smtClean="0"/>
              <a:t>Muswil</a:t>
            </a:r>
            <a:r>
              <a:rPr lang="en-US" b="1" dirty="0" smtClean="0"/>
              <a:t>)</a:t>
            </a:r>
            <a:r>
              <a:rPr lang="en-US" dirty="0" smtClean="0"/>
              <a:t> </a:t>
            </a:r>
          </a:p>
          <a:p>
            <a:r>
              <a:rPr lang="en-US" dirty="0" err="1" smtClean="0"/>
              <a:t>Muswil</a:t>
            </a:r>
            <a:r>
              <a:rPr lang="en-US" dirty="0" smtClean="0"/>
              <a:t> merupakan </a:t>
            </a:r>
            <a:r>
              <a:rPr lang="en-US" dirty="0" err="1" smtClean="0"/>
              <a:t>Badan</a:t>
            </a:r>
            <a:r>
              <a:rPr lang="en-US" dirty="0" smtClean="0"/>
              <a:t> </a:t>
            </a:r>
            <a:r>
              <a:rPr lang="en-US" dirty="0" err="1" smtClean="0"/>
              <a:t>Legislatif</a:t>
            </a:r>
            <a:r>
              <a:rPr lang="en-US" dirty="0" smtClean="0"/>
              <a:t> </a:t>
            </a:r>
            <a:r>
              <a:rPr lang="en-US" dirty="0" err="1" smtClean="0"/>
              <a:t>tertinggi</a:t>
            </a:r>
            <a:r>
              <a:rPr lang="en-US" dirty="0" smtClean="0"/>
              <a:t>  </a:t>
            </a:r>
            <a:r>
              <a:rPr lang="en-US" dirty="0" err="1" smtClean="0"/>
              <a:t>Himpsi</a:t>
            </a:r>
            <a:r>
              <a:rPr lang="en-US" dirty="0" smtClean="0"/>
              <a:t> </a:t>
            </a:r>
            <a:r>
              <a:rPr lang="en-US" dirty="0" err="1" smtClean="0"/>
              <a:t>di</a:t>
            </a:r>
            <a:r>
              <a:rPr lang="en-US" dirty="0" smtClean="0"/>
              <a:t> </a:t>
            </a:r>
            <a:r>
              <a:rPr lang="en-US" dirty="0" err="1" smtClean="0"/>
              <a:t>tingkat</a:t>
            </a:r>
            <a:r>
              <a:rPr lang="en-US" dirty="0" smtClean="0"/>
              <a:t> 1/</a:t>
            </a:r>
            <a:r>
              <a:rPr lang="en-US" dirty="0" err="1" smtClean="0"/>
              <a:t>Provinsi</a:t>
            </a:r>
            <a:r>
              <a:rPr lang="en-US" dirty="0" smtClean="0"/>
              <a:t>. </a:t>
            </a:r>
            <a:r>
              <a:rPr lang="en-US" dirty="0" err="1" smtClean="0"/>
              <a:t>Keputusan</a:t>
            </a:r>
            <a:r>
              <a:rPr lang="en-US" dirty="0" smtClean="0"/>
              <a:t> yang </a:t>
            </a:r>
            <a:r>
              <a:rPr lang="en-US" dirty="0" err="1" smtClean="0"/>
              <a:t>diambil</a:t>
            </a:r>
            <a:r>
              <a:rPr lang="en-US" dirty="0" smtClean="0"/>
              <a:t> </a:t>
            </a:r>
            <a:r>
              <a:rPr lang="en-US" dirty="0" err="1" smtClean="0"/>
              <a:t>dalam</a:t>
            </a:r>
            <a:r>
              <a:rPr lang="en-US" dirty="0" smtClean="0"/>
              <a:t> </a:t>
            </a:r>
            <a:r>
              <a:rPr lang="en-US" dirty="0" err="1" smtClean="0"/>
              <a:t>Muswil</a:t>
            </a:r>
            <a:r>
              <a:rPr lang="en-US" dirty="0" smtClean="0"/>
              <a:t> </a:t>
            </a:r>
            <a:r>
              <a:rPr lang="en-US" dirty="0" err="1" smtClean="0"/>
              <a:t>mulai</a:t>
            </a:r>
            <a:r>
              <a:rPr lang="en-US" dirty="0" smtClean="0"/>
              <a:t> </a:t>
            </a:r>
            <a:r>
              <a:rPr lang="en-US" dirty="0" err="1" smtClean="0"/>
              <a:t>berlaku</a:t>
            </a:r>
            <a:r>
              <a:rPr lang="en-US" dirty="0" smtClean="0"/>
              <a:t> </a:t>
            </a:r>
            <a:r>
              <a:rPr lang="en-US" dirty="0" err="1" smtClean="0"/>
              <a:t>sejak</a:t>
            </a:r>
            <a:r>
              <a:rPr lang="en-US" dirty="0" smtClean="0"/>
              <a:t> </a:t>
            </a:r>
            <a:r>
              <a:rPr lang="en-US" dirty="0" err="1" smtClean="0"/>
              <a:t>ditetapkan</a:t>
            </a:r>
            <a:r>
              <a:rPr lang="en-US" dirty="0" smtClean="0"/>
              <a:t> </a:t>
            </a:r>
            <a:r>
              <a:rPr lang="en-US" dirty="0" err="1" smtClean="0"/>
              <a:t>sampai</a:t>
            </a:r>
            <a:r>
              <a:rPr lang="en-US" dirty="0" smtClean="0"/>
              <a:t> </a:t>
            </a:r>
            <a:r>
              <a:rPr lang="en-US" dirty="0" err="1" smtClean="0"/>
              <a:t>dengan</a:t>
            </a:r>
            <a:r>
              <a:rPr lang="en-US" dirty="0" smtClean="0"/>
              <a:t> </a:t>
            </a:r>
            <a:r>
              <a:rPr lang="en-US" dirty="0" err="1" smtClean="0"/>
              <a:t>adanya</a:t>
            </a:r>
            <a:r>
              <a:rPr lang="en-US" dirty="0" smtClean="0"/>
              <a:t> </a:t>
            </a:r>
            <a:r>
              <a:rPr lang="en-US" dirty="0" err="1" smtClean="0"/>
              <a:t>perubahan</a:t>
            </a:r>
            <a:r>
              <a:rPr lang="en-US" dirty="0" smtClean="0"/>
              <a:t> </a:t>
            </a:r>
            <a:r>
              <a:rPr lang="en-US" dirty="0" err="1" smtClean="0"/>
              <a:t>atau</a:t>
            </a:r>
            <a:r>
              <a:rPr lang="en-US" dirty="0" smtClean="0"/>
              <a:t> </a:t>
            </a:r>
            <a:r>
              <a:rPr lang="en-US" dirty="0" err="1" smtClean="0"/>
              <a:t>pencabutan</a:t>
            </a:r>
            <a:r>
              <a:rPr lang="en-US" dirty="0" smtClean="0"/>
              <a:t> </a:t>
            </a:r>
            <a:r>
              <a:rPr lang="en-US" dirty="0" err="1" smtClean="0"/>
              <a:t>oleh</a:t>
            </a:r>
            <a:r>
              <a:rPr lang="en-US" dirty="0" smtClean="0"/>
              <a:t> </a:t>
            </a:r>
            <a:r>
              <a:rPr lang="en-US" dirty="0" err="1" smtClean="0"/>
              <a:t>Musyawarah</a:t>
            </a:r>
            <a:r>
              <a:rPr lang="en-US" dirty="0" smtClean="0"/>
              <a:t> Wilayah yang </a:t>
            </a:r>
            <a:r>
              <a:rPr lang="en-US" dirty="0" err="1" smtClean="0"/>
              <a:t>diadakan</a:t>
            </a:r>
            <a:r>
              <a:rPr lang="en-US" dirty="0" smtClean="0"/>
              <a:t> </a:t>
            </a:r>
            <a:r>
              <a:rPr lang="en-US" dirty="0" err="1" smtClean="0"/>
              <a:t>kemudian</a:t>
            </a:r>
            <a:r>
              <a:rPr lang="en-US" dirty="0" smtClean="0"/>
              <a:t> </a:t>
            </a:r>
            <a:r>
              <a:rPr lang="en-US" dirty="0" err="1" smtClean="0"/>
              <a:t>sepanjang</a:t>
            </a:r>
            <a:r>
              <a:rPr lang="en-US" dirty="0" smtClean="0"/>
              <a:t> </a:t>
            </a:r>
            <a:r>
              <a:rPr lang="en-US" dirty="0" err="1" smtClean="0"/>
              <a:t>tidak</a:t>
            </a:r>
            <a:r>
              <a:rPr lang="en-US" dirty="0" smtClean="0"/>
              <a:t> </a:t>
            </a:r>
            <a:r>
              <a:rPr lang="en-US" dirty="0" err="1" smtClean="0"/>
              <a:t>bertentangan</a:t>
            </a:r>
            <a:r>
              <a:rPr lang="en-US" dirty="0" smtClean="0"/>
              <a:t> </a:t>
            </a:r>
            <a:r>
              <a:rPr lang="en-US" dirty="0" err="1" smtClean="0"/>
              <a:t>dengan</a:t>
            </a:r>
            <a:r>
              <a:rPr lang="en-US" dirty="0" smtClean="0"/>
              <a:t> </a:t>
            </a:r>
            <a:r>
              <a:rPr lang="en-US" dirty="0" err="1" smtClean="0"/>
              <a:t>Anggaran</a:t>
            </a:r>
            <a:r>
              <a:rPr lang="en-US" dirty="0" smtClean="0"/>
              <a:t> </a:t>
            </a:r>
            <a:r>
              <a:rPr lang="en-US" dirty="0" err="1" smtClean="0"/>
              <a:t>Dasar</a:t>
            </a:r>
            <a:r>
              <a:rPr lang="en-US" dirty="0" smtClean="0"/>
              <a:t>/</a:t>
            </a:r>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Peserta</a:t>
            </a:r>
            <a:r>
              <a:rPr lang="en-US" dirty="0" smtClean="0"/>
              <a:t> </a:t>
            </a:r>
            <a:r>
              <a:rPr lang="en-US" dirty="0" err="1" smtClean="0"/>
              <a:t>Muswil</a:t>
            </a:r>
            <a:r>
              <a:rPr lang="en-US" dirty="0" smtClean="0"/>
              <a:t> </a:t>
            </a:r>
            <a:r>
              <a:rPr lang="en-US" dirty="0" err="1" smtClean="0"/>
              <a:t>adalah</a:t>
            </a:r>
            <a:r>
              <a:rPr lang="en-US" dirty="0" smtClean="0"/>
              <a:t> </a:t>
            </a:r>
            <a:r>
              <a:rPr lang="en-US" dirty="0" err="1" smtClean="0"/>
              <a:t>anggota</a:t>
            </a:r>
            <a:r>
              <a:rPr lang="en-US" dirty="0" smtClean="0"/>
              <a:t> Wilayah, </a:t>
            </a:r>
            <a:r>
              <a:rPr lang="en-US" dirty="0" err="1" smtClean="0"/>
              <a:t>Pengurus</a:t>
            </a:r>
            <a:r>
              <a:rPr lang="en-US" dirty="0" smtClean="0"/>
              <a:t> Wilayah, </a:t>
            </a:r>
            <a:r>
              <a:rPr lang="en-US" dirty="0" err="1" smtClean="0"/>
              <a:t>dan</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di</a:t>
            </a:r>
            <a:r>
              <a:rPr lang="en-US" dirty="0" smtClean="0"/>
              <a:t> </a:t>
            </a:r>
            <a:r>
              <a:rPr lang="en-US" dirty="0" err="1" smtClean="0"/>
              <a:t>tingkat</a:t>
            </a:r>
            <a:r>
              <a:rPr lang="en-US" dirty="0" smtClean="0"/>
              <a:t> Wilayah, </a:t>
            </a:r>
            <a:r>
              <a:rPr lang="en-US" dirty="0" err="1" smtClean="0"/>
              <a:t>wakil</a:t>
            </a:r>
            <a:r>
              <a:rPr lang="en-US" dirty="0" smtClean="0"/>
              <a:t> </a:t>
            </a:r>
            <a:r>
              <a:rPr lang="en-US" dirty="0" err="1" smtClean="0"/>
              <a:t>dari</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serta</a:t>
            </a:r>
            <a:r>
              <a:rPr lang="en-US" dirty="0" smtClean="0"/>
              <a:t> </a:t>
            </a:r>
            <a:r>
              <a:rPr lang="en-US" dirty="0" err="1" smtClean="0"/>
              <a:t>undangan</a:t>
            </a:r>
            <a:r>
              <a:rPr lang="en-US" dirty="0" smtClean="0"/>
              <a:t>. </a:t>
            </a:r>
            <a:r>
              <a:rPr lang="en-US" dirty="0" err="1" smtClean="0"/>
              <a:t>Muswil</a:t>
            </a:r>
            <a:r>
              <a:rPr lang="en-US" dirty="0" smtClean="0"/>
              <a:t> </a:t>
            </a:r>
            <a:r>
              <a:rPr lang="en-US" dirty="0" err="1" smtClean="0"/>
              <a:t>dianggap</a:t>
            </a:r>
            <a:r>
              <a:rPr lang="en-US" dirty="0" smtClean="0"/>
              <a:t> </a:t>
            </a:r>
            <a:r>
              <a:rPr lang="en-US" dirty="0" err="1" smtClean="0"/>
              <a:t>sah</a:t>
            </a:r>
            <a:r>
              <a:rPr lang="en-US" dirty="0" smtClean="0"/>
              <a:t> </a:t>
            </a:r>
            <a:r>
              <a:rPr lang="en-US" dirty="0" err="1" smtClean="0"/>
              <a:t>apabila</a:t>
            </a:r>
            <a:r>
              <a:rPr lang="en-US" dirty="0" smtClean="0"/>
              <a:t> 1/2 </a:t>
            </a:r>
            <a:r>
              <a:rPr lang="en-US" dirty="0" err="1" smtClean="0"/>
              <a:t>jumlah</a:t>
            </a:r>
            <a:r>
              <a:rPr lang="en-US" dirty="0" smtClean="0"/>
              <a:t> </a:t>
            </a:r>
            <a:r>
              <a:rPr lang="en-US" dirty="0" err="1" smtClean="0"/>
              <a:t>anggota</a:t>
            </a:r>
            <a:r>
              <a:rPr lang="en-US" dirty="0" smtClean="0"/>
              <a:t> Wilayah </a:t>
            </a:r>
            <a:r>
              <a:rPr lang="en-US" dirty="0" err="1" smtClean="0"/>
              <a:t>sebagai</a:t>
            </a:r>
            <a:r>
              <a:rPr lang="en-US" dirty="0" smtClean="0"/>
              <a:t> </a:t>
            </a:r>
            <a:r>
              <a:rPr lang="en-US" dirty="0" err="1" smtClean="0"/>
              <a:t>peserta</a:t>
            </a:r>
            <a:r>
              <a:rPr lang="en-US" dirty="0" smtClean="0"/>
              <a:t> </a:t>
            </a:r>
            <a:r>
              <a:rPr lang="en-US" dirty="0" err="1" smtClean="0"/>
              <a:t>hadir</a:t>
            </a:r>
            <a:r>
              <a:rPr lang="en-US" dirty="0" smtClean="0"/>
              <a:t> </a:t>
            </a:r>
            <a:r>
              <a:rPr lang="en-US" dirty="0" err="1" smtClean="0"/>
              <a:t>pada</a:t>
            </a:r>
            <a:r>
              <a:rPr lang="en-US" dirty="0" smtClean="0"/>
              <a:t> </a:t>
            </a:r>
            <a:r>
              <a:rPr lang="en-US" dirty="0" err="1" smtClean="0"/>
              <a:t>saat</a:t>
            </a:r>
            <a:r>
              <a:rPr lang="en-US" dirty="0" smtClean="0"/>
              <a:t> </a:t>
            </a:r>
            <a:r>
              <a:rPr lang="en-US" dirty="0" err="1" smtClean="0"/>
              <a:t>penghitungan</a:t>
            </a:r>
            <a:r>
              <a:rPr lang="en-US" dirty="0" smtClean="0"/>
              <a:t> </a:t>
            </a:r>
            <a:r>
              <a:rPr lang="en-US" dirty="0" err="1" smtClean="0"/>
              <a:t>kuorum</a:t>
            </a:r>
            <a:r>
              <a:rPr lang="en-US" dirty="0" smtClean="0"/>
              <a:t>. </a:t>
            </a:r>
            <a:r>
              <a:rPr lang="en-US" dirty="0" err="1" smtClean="0"/>
              <a:t>Anggota</a:t>
            </a:r>
            <a:r>
              <a:rPr lang="en-US" dirty="0" smtClean="0"/>
              <a:t> Wilayah yang </a:t>
            </a:r>
            <a:r>
              <a:rPr lang="en-US" dirty="0" err="1" smtClean="0"/>
              <a:t>bersangkutan</a:t>
            </a:r>
            <a:r>
              <a:rPr lang="en-US" dirty="0" smtClean="0"/>
              <a:t> </a:t>
            </a:r>
            <a:r>
              <a:rPr lang="en-US" dirty="0" err="1" smtClean="0"/>
              <a:t>memiliki</a:t>
            </a:r>
            <a:r>
              <a:rPr lang="en-US" dirty="0" smtClean="0"/>
              <a:t> </a:t>
            </a:r>
            <a:r>
              <a:rPr lang="en-US" dirty="0" err="1" smtClean="0"/>
              <a:t>hak</a:t>
            </a:r>
            <a:r>
              <a:rPr lang="en-US" dirty="0" smtClean="0"/>
              <a:t> </a:t>
            </a:r>
            <a:r>
              <a:rPr lang="en-US" dirty="0" err="1" smtClean="0"/>
              <a:t>suara</a:t>
            </a:r>
            <a:r>
              <a:rPr lang="en-US" dirty="0" smtClean="0"/>
              <a:t> </a:t>
            </a:r>
            <a:r>
              <a:rPr lang="en-US" dirty="0" err="1" smtClean="0"/>
              <a:t>dan</a:t>
            </a:r>
            <a:r>
              <a:rPr lang="en-US" dirty="0" smtClean="0"/>
              <a:t> </a:t>
            </a:r>
            <a:r>
              <a:rPr lang="en-US" dirty="0" err="1" smtClean="0"/>
              <a:t>hak</a:t>
            </a:r>
            <a:r>
              <a:rPr lang="en-US" dirty="0" smtClean="0"/>
              <a:t> </a:t>
            </a:r>
            <a:r>
              <a:rPr lang="en-US" dirty="0" err="1" smtClean="0"/>
              <a:t>bicara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dan</a:t>
            </a:r>
            <a:r>
              <a:rPr lang="en-US" dirty="0" smtClean="0"/>
              <a:t> </a:t>
            </a:r>
            <a:r>
              <a:rPr lang="en-US" dirty="0" err="1" smtClean="0"/>
              <a:t>Majelis</a:t>
            </a:r>
            <a:r>
              <a:rPr lang="en-US" dirty="0" smtClean="0"/>
              <a:t> </a:t>
            </a:r>
            <a:r>
              <a:rPr lang="en-US" dirty="0" err="1" smtClean="0"/>
              <a:t>Psikologi</a:t>
            </a:r>
            <a:r>
              <a:rPr lang="en-US" dirty="0" smtClean="0"/>
              <a:t> </a:t>
            </a:r>
            <a:r>
              <a:rPr lang="en-US" dirty="0" err="1" smtClean="0"/>
              <a:t>hanya</a:t>
            </a:r>
            <a:r>
              <a:rPr lang="en-US" dirty="0" smtClean="0"/>
              <a:t> </a:t>
            </a:r>
            <a:r>
              <a:rPr lang="en-US" dirty="0" err="1" smtClean="0"/>
              <a:t>memiliki</a:t>
            </a:r>
            <a:r>
              <a:rPr lang="en-US" dirty="0" smtClean="0"/>
              <a:t> </a:t>
            </a:r>
            <a:r>
              <a:rPr lang="en-US" dirty="0" err="1" smtClean="0"/>
              <a:t>hak</a:t>
            </a:r>
            <a:r>
              <a:rPr lang="en-US" dirty="0" smtClean="0"/>
              <a:t> </a:t>
            </a:r>
            <a:r>
              <a:rPr lang="en-US" dirty="0" err="1" smtClean="0"/>
              <a:t>bicara</a:t>
            </a:r>
            <a:r>
              <a:rPr lang="en-US" dirty="0" smtClean="0"/>
              <a:t>. </a:t>
            </a:r>
            <a:r>
              <a:rPr lang="en-US" dirty="0" err="1" smtClean="0"/>
              <a:t>Undangan</a:t>
            </a:r>
            <a:r>
              <a:rPr lang="en-US" dirty="0" smtClean="0"/>
              <a:t> </a:t>
            </a:r>
            <a:r>
              <a:rPr lang="en-US" dirty="0" err="1" smtClean="0"/>
              <a:t>tidak</a:t>
            </a:r>
            <a:r>
              <a:rPr lang="en-US" dirty="0" smtClean="0"/>
              <a:t> </a:t>
            </a:r>
            <a:r>
              <a:rPr lang="en-US" dirty="0" err="1" smtClean="0"/>
              <a:t>memiliki</a:t>
            </a:r>
            <a:r>
              <a:rPr lang="en-US" dirty="0" smtClean="0"/>
              <a:t>  </a:t>
            </a:r>
            <a:r>
              <a:rPr lang="en-US" dirty="0" err="1" smtClean="0"/>
              <a:t>hak</a:t>
            </a:r>
            <a:r>
              <a:rPr lang="en-US" dirty="0" smtClean="0"/>
              <a:t> </a:t>
            </a:r>
            <a:r>
              <a:rPr lang="en-US" dirty="0" err="1" smtClean="0"/>
              <a:t>suara</a:t>
            </a:r>
            <a:r>
              <a:rPr lang="en-US" dirty="0" smtClean="0"/>
              <a:t> </a:t>
            </a:r>
            <a:r>
              <a:rPr lang="en-US" dirty="0" err="1" smtClean="0"/>
              <a:t>maupun</a:t>
            </a:r>
            <a:r>
              <a:rPr lang="en-US" dirty="0" smtClean="0"/>
              <a:t> </a:t>
            </a:r>
            <a:r>
              <a:rPr lang="en-US" dirty="0" err="1" smtClean="0"/>
              <a:t>hak</a:t>
            </a:r>
            <a:r>
              <a:rPr lang="en-US" dirty="0" smtClean="0"/>
              <a:t> </a:t>
            </a:r>
            <a:r>
              <a:rPr lang="en-US" dirty="0" err="1" smtClean="0"/>
              <a:t>bicara</a:t>
            </a:r>
            <a:r>
              <a:rPr lang="en-US" dirty="0" smtClean="0"/>
              <a:t>. </a:t>
            </a:r>
            <a:r>
              <a:rPr lang="en-US" dirty="0" err="1" smtClean="0"/>
              <a:t>Pemungutan</a:t>
            </a:r>
            <a:r>
              <a:rPr lang="en-US" dirty="0" smtClean="0"/>
              <a:t> </a:t>
            </a:r>
            <a:r>
              <a:rPr lang="en-US" dirty="0" err="1" smtClean="0"/>
              <a:t>suara</a:t>
            </a:r>
            <a:r>
              <a:rPr lang="en-US" dirty="0" smtClean="0"/>
              <a:t> </a:t>
            </a:r>
            <a:r>
              <a:rPr lang="en-US" dirty="0" err="1" smtClean="0"/>
              <a:t>dilakukan</a:t>
            </a:r>
            <a:r>
              <a:rPr lang="en-US" dirty="0" smtClean="0"/>
              <a:t>  </a:t>
            </a:r>
            <a:r>
              <a:rPr lang="en-US" dirty="0" err="1" smtClean="0"/>
              <a:t>secara</a:t>
            </a:r>
            <a:r>
              <a:rPr lang="en-US" dirty="0" smtClean="0"/>
              <a:t>  </a:t>
            </a:r>
            <a:r>
              <a:rPr lang="en-US" dirty="0" err="1" smtClean="0"/>
              <a:t>langsung</a:t>
            </a:r>
            <a:r>
              <a:rPr lang="en-US" dirty="0" smtClean="0"/>
              <a:t>, </a:t>
            </a:r>
            <a:r>
              <a:rPr lang="en-US" dirty="0" err="1" smtClean="0"/>
              <a:t>umum</a:t>
            </a:r>
            <a:r>
              <a:rPr lang="en-US" dirty="0" smtClean="0"/>
              <a:t>, </a:t>
            </a:r>
            <a:r>
              <a:rPr lang="en-US" dirty="0" err="1" smtClean="0"/>
              <a:t>bebas</a:t>
            </a:r>
            <a:r>
              <a:rPr lang="en-US" dirty="0" smtClean="0"/>
              <a:t> </a:t>
            </a:r>
            <a:r>
              <a:rPr lang="en-US" dirty="0" err="1" smtClean="0"/>
              <a:t>dan</a:t>
            </a:r>
            <a:r>
              <a:rPr lang="en-US" dirty="0" smtClean="0"/>
              <a:t> </a:t>
            </a:r>
            <a:r>
              <a:rPr lang="en-US" dirty="0" err="1" smtClean="0"/>
              <a:t>rahasia</a:t>
            </a:r>
            <a:r>
              <a:rPr lang="en-US" dirty="0" smtClean="0"/>
              <a:t>.</a:t>
            </a:r>
          </a:p>
          <a:p>
            <a:r>
              <a:rPr lang="en-US" dirty="0" err="1" smtClean="0"/>
              <a:t>Apabila</a:t>
            </a:r>
            <a:r>
              <a:rPr lang="en-US" dirty="0" smtClean="0"/>
              <a:t> </a:t>
            </a:r>
            <a:r>
              <a:rPr lang="en-US" dirty="0" err="1" smtClean="0"/>
              <a:t>jumlah</a:t>
            </a:r>
            <a:r>
              <a:rPr lang="en-US" dirty="0" smtClean="0"/>
              <a:t> </a:t>
            </a:r>
            <a:r>
              <a:rPr lang="en-US" dirty="0" err="1" smtClean="0"/>
              <a:t>peserta</a:t>
            </a:r>
            <a:r>
              <a:rPr lang="en-US" dirty="0" smtClean="0"/>
              <a:t> </a:t>
            </a:r>
            <a:r>
              <a:rPr lang="en-US" dirty="0" err="1" smtClean="0"/>
              <a:t>tidak</a:t>
            </a:r>
            <a:r>
              <a:rPr lang="en-US" dirty="0" smtClean="0"/>
              <a:t> </a:t>
            </a:r>
            <a:r>
              <a:rPr lang="en-US" dirty="0" err="1" smtClean="0"/>
              <a:t>terpenuhi</a:t>
            </a:r>
            <a:r>
              <a:rPr lang="en-US" dirty="0" smtClean="0"/>
              <a:t>, </a:t>
            </a:r>
            <a:r>
              <a:rPr lang="en-US" dirty="0" err="1" smtClean="0"/>
              <a:t>maka</a:t>
            </a:r>
            <a:r>
              <a:rPr lang="en-US" dirty="0" smtClean="0"/>
              <a:t> </a:t>
            </a:r>
            <a:r>
              <a:rPr lang="en-US" dirty="0" err="1" smtClean="0"/>
              <a:t>Muswil</a:t>
            </a:r>
            <a:r>
              <a:rPr lang="en-US" dirty="0" smtClean="0"/>
              <a:t> </a:t>
            </a:r>
            <a:r>
              <a:rPr lang="en-US" dirty="0" err="1" smtClean="0"/>
              <a:t>diundurkan</a:t>
            </a:r>
            <a:r>
              <a:rPr lang="en-US" dirty="0" smtClean="0"/>
              <a:t> paling lama 30 </a:t>
            </a:r>
            <a:r>
              <a:rPr lang="en-US" dirty="0" err="1" smtClean="0"/>
              <a:t>menit</a:t>
            </a:r>
            <a:r>
              <a:rPr lang="en-US" dirty="0" smtClean="0"/>
              <a:t> </a:t>
            </a:r>
            <a:r>
              <a:rPr lang="en-US" dirty="0" err="1" smtClean="0"/>
              <a:t>atas</a:t>
            </a:r>
            <a:r>
              <a:rPr lang="en-US" dirty="0" smtClean="0"/>
              <a:t> </a:t>
            </a:r>
            <a:r>
              <a:rPr lang="en-US" dirty="0" err="1" smtClean="0"/>
              <a:t>persetujuan</a:t>
            </a:r>
            <a:r>
              <a:rPr lang="en-US" dirty="0" smtClean="0"/>
              <a:t> </a:t>
            </a:r>
            <a:r>
              <a:rPr lang="en-US" dirty="0" err="1" smtClean="0"/>
              <a:t>anggota</a:t>
            </a:r>
            <a:r>
              <a:rPr lang="en-US" dirty="0" smtClean="0"/>
              <a:t> yang </a:t>
            </a:r>
            <a:r>
              <a:rPr lang="en-US" dirty="0" err="1" smtClean="0"/>
              <a:t>hadir</a:t>
            </a:r>
            <a:r>
              <a:rPr lang="en-US" dirty="0" smtClean="0"/>
              <a:t> </a:t>
            </a:r>
            <a:r>
              <a:rPr lang="en-US" dirty="0" err="1" smtClean="0"/>
              <a:t>dan</a:t>
            </a:r>
            <a:r>
              <a:rPr lang="en-US" dirty="0" smtClean="0"/>
              <a:t> </a:t>
            </a:r>
            <a:r>
              <a:rPr lang="en-US" dirty="0" err="1" smtClean="0"/>
              <a:t>setelah</a:t>
            </a:r>
            <a:r>
              <a:rPr lang="en-US" dirty="0" smtClean="0"/>
              <a:t> </a:t>
            </a:r>
            <a:r>
              <a:rPr lang="en-US" dirty="0" err="1" smtClean="0"/>
              <a:t>itu</a:t>
            </a:r>
            <a:r>
              <a:rPr lang="en-US" dirty="0" smtClean="0"/>
              <a:t>  </a:t>
            </a:r>
            <a:r>
              <a:rPr lang="en-US" dirty="0" err="1" smtClean="0"/>
              <a:t>Muswil</a:t>
            </a:r>
            <a:r>
              <a:rPr lang="en-US" dirty="0" smtClean="0"/>
              <a:t>  </a:t>
            </a:r>
            <a:r>
              <a:rPr lang="en-US" dirty="0" err="1" smtClean="0"/>
              <a:t>dianggap</a:t>
            </a:r>
            <a:r>
              <a:rPr lang="en-US" dirty="0" smtClean="0"/>
              <a:t> </a:t>
            </a:r>
            <a:r>
              <a:rPr lang="en-US" dirty="0" err="1" smtClean="0"/>
              <a:t>sah</a:t>
            </a:r>
            <a:r>
              <a:rPr lang="en-US" dirty="0" smtClean="0"/>
              <a:t> </a:t>
            </a:r>
            <a:r>
              <a:rPr lang="en-US" dirty="0" err="1" smtClean="0"/>
              <a:t>dengan</a:t>
            </a:r>
            <a:r>
              <a:rPr lang="en-US" dirty="0" smtClean="0"/>
              <a:t> </a:t>
            </a:r>
            <a:r>
              <a:rPr lang="en-US" dirty="0" err="1" smtClean="0"/>
              <a:t>jumlah</a:t>
            </a:r>
            <a:r>
              <a:rPr lang="en-US" dirty="0" smtClean="0"/>
              <a:t> </a:t>
            </a:r>
            <a:r>
              <a:rPr lang="en-US" dirty="0" err="1" smtClean="0"/>
              <a:t>anggota</a:t>
            </a:r>
            <a:r>
              <a:rPr lang="en-US" dirty="0" smtClean="0"/>
              <a:t> Wilayah </a:t>
            </a:r>
            <a:r>
              <a:rPr lang="en-US" dirty="0" err="1" smtClean="0"/>
              <a:t>sebagai</a:t>
            </a:r>
            <a:r>
              <a:rPr lang="en-US" dirty="0" smtClean="0"/>
              <a:t> </a:t>
            </a:r>
            <a:r>
              <a:rPr lang="en-US" dirty="0" err="1" smtClean="0"/>
              <a:t>peserta</a:t>
            </a:r>
            <a:r>
              <a:rPr lang="en-US" dirty="0" smtClean="0"/>
              <a:t> yang </a:t>
            </a:r>
            <a:r>
              <a:rPr lang="en-US" dirty="0" err="1" smtClean="0"/>
              <a:t>hadir</a:t>
            </a:r>
            <a:r>
              <a:rPr lang="en-US" dirty="0" smtClean="0"/>
              <a:t> </a:t>
            </a:r>
            <a:r>
              <a:rPr lang="en-US" dirty="0" err="1" smtClean="0"/>
              <a:t>pada</a:t>
            </a:r>
            <a:r>
              <a:rPr lang="en-US" dirty="0" smtClean="0"/>
              <a:t> </a:t>
            </a:r>
            <a:r>
              <a:rPr lang="en-US" dirty="0" err="1" smtClean="0"/>
              <a:t>saat</a:t>
            </a:r>
            <a:r>
              <a:rPr lang="en-US" dirty="0" smtClean="0"/>
              <a:t> </a:t>
            </a:r>
            <a:r>
              <a:rPr lang="en-US" dirty="0" err="1" smtClean="0"/>
              <a:t>penghitungan</a:t>
            </a:r>
            <a:r>
              <a:rPr lang="en-US" dirty="0" smtClean="0"/>
              <a:t> </a:t>
            </a:r>
            <a:r>
              <a:rPr lang="en-US" dirty="0" err="1" smtClean="0"/>
              <a:t>kuorum</a:t>
            </a:r>
            <a:r>
              <a:rPr lang="en-US" dirty="0" smtClean="0"/>
              <a:t>. </a:t>
            </a:r>
            <a:r>
              <a:rPr lang="en-US" dirty="0" err="1" smtClean="0"/>
              <a:t>Keputusan</a:t>
            </a:r>
            <a:r>
              <a:rPr lang="en-US" dirty="0" smtClean="0"/>
              <a:t> yang </a:t>
            </a:r>
            <a:r>
              <a:rPr lang="en-US" dirty="0" err="1" smtClean="0"/>
              <a:t>ditetapkan</a:t>
            </a:r>
            <a:r>
              <a:rPr lang="en-US" dirty="0" smtClean="0"/>
              <a:t> </a:t>
            </a:r>
            <a:r>
              <a:rPr lang="en-US" dirty="0" err="1" smtClean="0"/>
              <a:t>dalam</a:t>
            </a:r>
            <a:r>
              <a:rPr lang="en-US" dirty="0" smtClean="0"/>
              <a:t> </a:t>
            </a:r>
            <a:r>
              <a:rPr lang="en-US" dirty="0" err="1" smtClean="0"/>
              <a:t>Muswil</a:t>
            </a:r>
            <a:r>
              <a:rPr lang="en-US" dirty="0" smtClean="0"/>
              <a:t> </a:t>
            </a:r>
            <a:r>
              <a:rPr lang="en-US" dirty="0" err="1" smtClean="0"/>
              <a:t>dilaporkan</a:t>
            </a:r>
            <a:r>
              <a:rPr lang="en-US" dirty="0" smtClean="0"/>
              <a:t> </a:t>
            </a:r>
            <a:r>
              <a:rPr lang="en-US" dirty="0" err="1" smtClean="0"/>
              <a:t>kepada</a:t>
            </a:r>
            <a:r>
              <a:rPr lang="en-US" dirty="0" smtClean="0"/>
              <a:t> </a:t>
            </a:r>
            <a:r>
              <a:rPr lang="en-US" dirty="0" err="1" smtClean="0"/>
              <a:t>Pengurus</a:t>
            </a:r>
            <a:r>
              <a:rPr lang="en-US" dirty="0" smtClean="0"/>
              <a:t> </a:t>
            </a:r>
            <a:r>
              <a:rPr lang="en-US" dirty="0" err="1" smtClean="0"/>
              <a:t>Pusat</a:t>
            </a:r>
            <a:r>
              <a:rPr lang="en-US" dirty="0" smtClean="0"/>
              <a:t> paling </a:t>
            </a:r>
            <a:r>
              <a:rPr lang="en-US" dirty="0" err="1" smtClean="0"/>
              <a:t>lambat</a:t>
            </a:r>
            <a:r>
              <a:rPr lang="en-US" dirty="0" smtClean="0"/>
              <a:t> 1 </a:t>
            </a:r>
            <a:r>
              <a:rPr lang="en-US" dirty="0" err="1" smtClean="0"/>
              <a:t>bulan</a:t>
            </a:r>
            <a:r>
              <a:rPr lang="en-US" dirty="0" smtClean="0"/>
              <a:t> </a:t>
            </a:r>
            <a:r>
              <a:rPr lang="en-US" dirty="0" err="1" smtClean="0"/>
              <a:t>setelah</a:t>
            </a:r>
            <a:r>
              <a:rPr lang="en-US" dirty="0" smtClean="0"/>
              <a:t> </a:t>
            </a:r>
            <a:r>
              <a:rPr lang="en-US" dirty="0" err="1" smtClean="0"/>
              <a:t>Muswil</a:t>
            </a:r>
            <a:r>
              <a:rPr lang="en-US" dirty="0" smtClean="0"/>
              <a:t> </a:t>
            </a:r>
            <a:r>
              <a:rPr lang="en-US" dirty="0" err="1" smtClean="0"/>
              <a:t>disahkan</a:t>
            </a:r>
            <a:r>
              <a:rPr lang="en-US" dirty="0" smtClean="0"/>
              <a:t>.</a:t>
            </a:r>
          </a:p>
          <a:p>
            <a:r>
              <a:rPr lang="en-US" dirty="0" err="1" smtClean="0"/>
              <a:t>Muswil</a:t>
            </a:r>
            <a:r>
              <a:rPr lang="en-US" dirty="0" smtClean="0"/>
              <a:t> </a:t>
            </a:r>
            <a:r>
              <a:rPr lang="en-US" dirty="0" err="1" smtClean="0"/>
              <a:t>diselenggarakan</a:t>
            </a:r>
            <a:r>
              <a:rPr lang="en-US" dirty="0" smtClean="0"/>
              <a:t> </a:t>
            </a:r>
            <a:r>
              <a:rPr lang="en-US" dirty="0" err="1" smtClean="0"/>
              <a:t>sekali</a:t>
            </a:r>
            <a:r>
              <a:rPr lang="en-US" dirty="0" smtClean="0"/>
              <a:t> </a:t>
            </a:r>
            <a:r>
              <a:rPr lang="en-US" dirty="0" err="1" smtClean="0"/>
              <a:t>dalam</a:t>
            </a:r>
            <a:r>
              <a:rPr lang="en-US" dirty="0" smtClean="0"/>
              <a:t> 4 </a:t>
            </a:r>
            <a:r>
              <a:rPr lang="en-US" dirty="0" err="1" smtClean="0"/>
              <a:t>tahun</a:t>
            </a:r>
            <a:r>
              <a:rPr lang="en-US" dirty="0" smtClean="0"/>
              <a:t> </a:t>
            </a:r>
            <a:r>
              <a:rPr lang="en-US" dirty="0" err="1" smtClean="0"/>
              <a:t>dan</a:t>
            </a:r>
            <a:r>
              <a:rPr lang="en-US" dirty="0" smtClean="0"/>
              <a:t> </a:t>
            </a:r>
            <a:r>
              <a:rPr lang="en-US" dirty="0" err="1" smtClean="0"/>
              <a:t>menjadi</a:t>
            </a:r>
            <a:r>
              <a:rPr lang="en-US" dirty="0" smtClean="0"/>
              <a:t> </a:t>
            </a:r>
            <a:r>
              <a:rPr lang="en-US" dirty="0" err="1" smtClean="0"/>
              <a:t>tanggung</a:t>
            </a:r>
            <a:r>
              <a:rPr lang="en-US" dirty="0" smtClean="0"/>
              <a:t> </a:t>
            </a:r>
            <a:r>
              <a:rPr lang="en-US" dirty="0" err="1" smtClean="0"/>
              <a:t>jawab</a:t>
            </a:r>
            <a:r>
              <a:rPr lang="en-US" dirty="0" smtClean="0"/>
              <a:t> </a:t>
            </a:r>
            <a:r>
              <a:rPr lang="en-US" dirty="0" err="1" smtClean="0"/>
              <a:t>Pengurus</a:t>
            </a:r>
            <a:r>
              <a:rPr lang="en-US" dirty="0" smtClean="0"/>
              <a:t> Wilayah. </a:t>
            </a:r>
            <a:r>
              <a:rPr lang="en-US" dirty="0" err="1" smtClean="0"/>
              <a:t>Panitia</a:t>
            </a:r>
            <a:r>
              <a:rPr lang="en-US" dirty="0" smtClean="0"/>
              <a:t> </a:t>
            </a:r>
            <a:r>
              <a:rPr lang="en-US" dirty="0" err="1" smtClean="0"/>
              <a:t>Pelaksana</a:t>
            </a:r>
            <a:r>
              <a:rPr lang="en-US" dirty="0" smtClean="0"/>
              <a:t> </a:t>
            </a:r>
            <a:r>
              <a:rPr lang="en-US" dirty="0" err="1" smtClean="0"/>
              <a:t>Musyawarah</a:t>
            </a:r>
            <a:r>
              <a:rPr lang="en-US" dirty="0" smtClean="0"/>
              <a:t> Wilayah </a:t>
            </a:r>
            <a:r>
              <a:rPr lang="en-US" dirty="0" err="1" smtClean="0"/>
              <a:t>dibentuk</a:t>
            </a:r>
            <a:r>
              <a:rPr lang="en-US" dirty="0" smtClean="0"/>
              <a:t> </a:t>
            </a:r>
            <a:r>
              <a:rPr lang="en-US" dirty="0" err="1" smtClean="0"/>
              <a:t>oleh</a:t>
            </a:r>
            <a:r>
              <a:rPr lang="en-US" dirty="0" smtClean="0"/>
              <a:t> </a:t>
            </a:r>
            <a:r>
              <a:rPr lang="en-US" dirty="0" err="1" smtClean="0"/>
              <a:t>pengurus</a:t>
            </a:r>
            <a:r>
              <a:rPr lang="en-US" dirty="0" smtClean="0"/>
              <a:t> Wilayah </a:t>
            </a:r>
            <a:r>
              <a:rPr lang="en-US" dirty="0" err="1" smtClean="0"/>
              <a:t>dan</a:t>
            </a:r>
            <a:r>
              <a:rPr lang="en-US" dirty="0" smtClean="0"/>
              <a:t> </a:t>
            </a:r>
            <a:r>
              <a:rPr lang="en-US" dirty="0" err="1" smtClean="0"/>
              <a:t>disahkan</a:t>
            </a:r>
            <a:r>
              <a:rPr lang="en-US" dirty="0" smtClean="0"/>
              <a:t> </a:t>
            </a:r>
            <a:r>
              <a:rPr lang="en-US" dirty="0" err="1" smtClean="0"/>
              <a:t>oleh</a:t>
            </a:r>
            <a:r>
              <a:rPr lang="en-US" dirty="0" smtClean="0"/>
              <a:t> </a:t>
            </a:r>
            <a:r>
              <a:rPr lang="en-US" dirty="0" err="1" smtClean="0"/>
              <a:t>Ketua</a:t>
            </a:r>
            <a:r>
              <a:rPr lang="en-US" dirty="0" smtClean="0"/>
              <a:t> Wilayah. Tata </a:t>
            </a:r>
            <a:r>
              <a:rPr lang="en-US" dirty="0" err="1" smtClean="0"/>
              <a:t>cara</a:t>
            </a:r>
            <a:r>
              <a:rPr lang="en-US" dirty="0" smtClean="0"/>
              <a:t> </a:t>
            </a:r>
            <a:r>
              <a:rPr lang="en-US" dirty="0" err="1" smtClean="0"/>
              <a:t>pencalonan</a:t>
            </a:r>
            <a:r>
              <a:rPr lang="en-US" dirty="0" smtClean="0"/>
              <a:t> </a:t>
            </a:r>
            <a:r>
              <a:rPr lang="en-US" dirty="0" err="1" smtClean="0"/>
              <a:t>Ketua</a:t>
            </a:r>
            <a:r>
              <a:rPr lang="en-US" dirty="0" smtClean="0"/>
              <a:t> Wilayah </a:t>
            </a:r>
            <a:r>
              <a:rPr lang="en-US" dirty="0" err="1" smtClean="0"/>
              <a:t>sudah</a:t>
            </a:r>
            <a:r>
              <a:rPr lang="en-US" dirty="0" smtClean="0"/>
              <a:t> </a:t>
            </a:r>
            <a:r>
              <a:rPr lang="en-US" dirty="0" err="1" smtClean="0"/>
              <a:t>harus</a:t>
            </a:r>
            <a:r>
              <a:rPr lang="en-US" dirty="0" smtClean="0"/>
              <a:t> </a:t>
            </a:r>
            <a:r>
              <a:rPr lang="en-US" dirty="0" err="1" smtClean="0"/>
              <a:t>diberitahukan</a:t>
            </a:r>
            <a:r>
              <a:rPr lang="en-US" dirty="0" smtClean="0"/>
              <a:t> </a:t>
            </a:r>
            <a:r>
              <a:rPr lang="en-US" dirty="0" err="1" smtClean="0"/>
              <a:t>kepada</a:t>
            </a:r>
            <a:r>
              <a:rPr lang="en-US" dirty="0" smtClean="0"/>
              <a:t> </a:t>
            </a:r>
            <a:r>
              <a:rPr lang="en-US" dirty="0" err="1" smtClean="0"/>
              <a:t>seluruh</a:t>
            </a:r>
            <a:r>
              <a:rPr lang="en-US" dirty="0" smtClean="0"/>
              <a:t> </a:t>
            </a:r>
            <a:r>
              <a:rPr lang="en-US" dirty="0" err="1" smtClean="0"/>
              <a:t>anggota</a:t>
            </a:r>
            <a:r>
              <a:rPr lang="en-US" dirty="0" smtClean="0"/>
              <a:t> Wilayah </a:t>
            </a:r>
            <a:r>
              <a:rPr lang="en-US" dirty="0" err="1" smtClean="0"/>
              <a:t>selambat-lambatnya</a:t>
            </a:r>
            <a:r>
              <a:rPr lang="en-US" dirty="0" smtClean="0"/>
              <a:t> 1 </a:t>
            </a:r>
            <a:r>
              <a:rPr lang="en-US" dirty="0" err="1" smtClean="0"/>
              <a:t>bulan</a:t>
            </a:r>
            <a:r>
              <a:rPr lang="en-US" dirty="0" smtClean="0"/>
              <a:t> </a:t>
            </a:r>
            <a:r>
              <a:rPr lang="en-US" dirty="0" err="1" smtClean="0"/>
              <a:t>sebelum</a:t>
            </a:r>
            <a:r>
              <a:rPr lang="en-US" dirty="0" smtClean="0"/>
              <a:t> </a:t>
            </a:r>
            <a:r>
              <a:rPr lang="en-US" dirty="0" err="1" smtClean="0"/>
              <a:t>pelaksanaan</a:t>
            </a:r>
            <a:r>
              <a:rPr lang="en-US" dirty="0" smtClean="0"/>
              <a:t> </a:t>
            </a:r>
            <a:r>
              <a:rPr lang="en-US" dirty="0" err="1" smtClean="0"/>
              <a:t>Muswil</a:t>
            </a:r>
            <a:r>
              <a:rPr lang="en-US" dirty="0" smtClean="0"/>
              <a:t>. </a:t>
            </a:r>
            <a:r>
              <a:rPr lang="en-US" dirty="0" err="1" smtClean="0"/>
              <a:t>Isi</a:t>
            </a:r>
            <a:r>
              <a:rPr lang="en-US" dirty="0" smtClean="0"/>
              <a:t> </a:t>
            </a:r>
            <a:r>
              <a:rPr lang="en-US" dirty="0" err="1" smtClean="0"/>
              <a:t>dan</a:t>
            </a:r>
            <a:r>
              <a:rPr lang="en-US" dirty="0" smtClean="0"/>
              <a:t> </a:t>
            </a:r>
            <a:r>
              <a:rPr lang="en-US" dirty="0" err="1" smtClean="0"/>
              <a:t>susunan</a:t>
            </a:r>
            <a:r>
              <a:rPr lang="en-US" dirty="0" smtClean="0"/>
              <a:t> </a:t>
            </a:r>
            <a:r>
              <a:rPr lang="en-US" dirty="0" err="1" smtClean="0"/>
              <a:t>acara</a:t>
            </a:r>
            <a:r>
              <a:rPr lang="en-US" dirty="0" smtClean="0"/>
              <a:t> </a:t>
            </a:r>
            <a:r>
              <a:rPr lang="en-US" dirty="0" err="1" smtClean="0"/>
              <a:t>Musyawarah</a:t>
            </a:r>
            <a:r>
              <a:rPr lang="en-US" dirty="0" smtClean="0"/>
              <a:t> Wilayah </a:t>
            </a:r>
            <a:r>
              <a:rPr lang="en-US" dirty="0" err="1" smtClean="0"/>
              <a:t>ditetapkan</a:t>
            </a:r>
            <a:r>
              <a:rPr lang="en-US" dirty="0" smtClean="0"/>
              <a:t> </a:t>
            </a:r>
            <a:r>
              <a:rPr lang="en-US" dirty="0" err="1" smtClean="0"/>
              <a:t>oleh</a:t>
            </a:r>
            <a:r>
              <a:rPr lang="en-US" dirty="0" smtClean="0"/>
              <a:t> </a:t>
            </a:r>
            <a:r>
              <a:rPr lang="en-US" dirty="0" err="1" smtClean="0"/>
              <a:t>Pengurus</a:t>
            </a:r>
            <a:r>
              <a:rPr lang="en-US" dirty="0" smtClean="0"/>
              <a:t> </a:t>
            </a:r>
            <a:r>
              <a:rPr lang="en-US" dirty="0" err="1" smtClean="0"/>
              <a:t>wilayah</a:t>
            </a:r>
            <a:r>
              <a:rPr lang="en-US" dirty="0" smtClean="0"/>
              <a:t> </a:t>
            </a:r>
            <a:r>
              <a:rPr lang="en-US" dirty="0" err="1" smtClean="0"/>
              <a:t>dan</a:t>
            </a:r>
            <a:r>
              <a:rPr lang="en-US" dirty="0" smtClean="0"/>
              <a:t> </a:t>
            </a:r>
            <a:r>
              <a:rPr lang="en-US" dirty="0" err="1" smtClean="0"/>
              <a:t>Panitia</a:t>
            </a:r>
            <a:r>
              <a:rPr lang="en-US" dirty="0" smtClean="0"/>
              <a:t> </a:t>
            </a:r>
            <a:r>
              <a:rPr lang="en-US" dirty="0" err="1" smtClean="0"/>
              <a:t>Pelaksanan</a:t>
            </a:r>
            <a:r>
              <a:rPr lang="en-US" dirty="0" smtClean="0"/>
              <a:t> </a:t>
            </a:r>
            <a:r>
              <a:rPr lang="en-US" dirty="0" err="1" smtClean="0"/>
              <a:t>Musyawarah</a:t>
            </a:r>
            <a:r>
              <a:rPr lang="en-US" dirty="0" smtClean="0"/>
              <a:t> Wilayah </a:t>
            </a:r>
            <a:r>
              <a:rPr lang="en-US" dirty="0" err="1" smtClean="0"/>
              <a:t>dengan</a:t>
            </a:r>
            <a:r>
              <a:rPr lang="en-US" dirty="0" smtClean="0"/>
              <a:t> </a:t>
            </a:r>
            <a:r>
              <a:rPr lang="en-US" dirty="0" err="1" smtClean="0"/>
              <a:t>mempertimbangkan</a:t>
            </a:r>
            <a:r>
              <a:rPr lang="en-US" dirty="0" smtClean="0"/>
              <a:t> saran-saran </a:t>
            </a:r>
            <a:r>
              <a:rPr lang="en-US" dirty="0" err="1" smtClean="0"/>
              <a:t>anggota</a:t>
            </a:r>
            <a:r>
              <a:rPr lang="en-US" dirty="0" smtClean="0"/>
              <a:t>. </a:t>
            </a:r>
            <a:r>
              <a:rPr lang="en-US" dirty="0" err="1" smtClean="0"/>
              <a:t>Dalam</a:t>
            </a:r>
            <a:r>
              <a:rPr lang="en-US" dirty="0" smtClean="0"/>
              <a:t> </a:t>
            </a:r>
            <a:r>
              <a:rPr lang="en-US" dirty="0" err="1" smtClean="0"/>
              <a:t>keadaan</a:t>
            </a:r>
            <a:r>
              <a:rPr lang="en-US" dirty="0" smtClean="0"/>
              <a:t> </a:t>
            </a:r>
            <a:r>
              <a:rPr lang="en-US" dirty="0" err="1" smtClean="0"/>
              <a:t>luar</a:t>
            </a:r>
            <a:r>
              <a:rPr lang="en-US" dirty="0" smtClean="0"/>
              <a:t> </a:t>
            </a:r>
            <a:r>
              <a:rPr lang="en-US" dirty="0" err="1" smtClean="0"/>
              <a:t>biasa</a:t>
            </a:r>
            <a:r>
              <a:rPr lang="en-US" dirty="0" smtClean="0"/>
              <a:t> </a:t>
            </a:r>
            <a:r>
              <a:rPr lang="en-US" dirty="0" err="1" smtClean="0"/>
              <a:t>Muswil</a:t>
            </a:r>
            <a:r>
              <a:rPr lang="en-US" dirty="0" smtClean="0"/>
              <a:t> </a:t>
            </a:r>
            <a:r>
              <a:rPr lang="en-US" dirty="0" err="1" smtClean="0"/>
              <a:t>dapat</a:t>
            </a:r>
            <a:r>
              <a:rPr lang="en-US" dirty="0" smtClean="0"/>
              <a:t> </a:t>
            </a:r>
            <a:r>
              <a:rPr lang="en-US" dirty="0" err="1" smtClean="0"/>
              <a:t>diadakan</a:t>
            </a:r>
            <a:r>
              <a:rPr lang="en-US" dirty="0" smtClean="0"/>
              <a:t> </a:t>
            </a:r>
            <a:r>
              <a:rPr lang="en-US" dirty="0" err="1" smtClean="0"/>
              <a:t>sewaktu-waktu</a:t>
            </a:r>
            <a:r>
              <a:rPr lang="en-US" dirty="0" smtClean="0"/>
              <a:t>. </a:t>
            </a:r>
            <a:r>
              <a:rPr lang="en-US" dirty="0" err="1" smtClean="0"/>
              <a:t>Keputusan</a:t>
            </a:r>
            <a:r>
              <a:rPr lang="en-US" dirty="0" smtClean="0"/>
              <a:t> </a:t>
            </a:r>
            <a:r>
              <a:rPr lang="en-US" dirty="0" err="1" smtClean="0"/>
              <a:t>Muswil</a:t>
            </a:r>
            <a:r>
              <a:rPr lang="en-US" dirty="0" smtClean="0"/>
              <a:t> </a:t>
            </a:r>
            <a:r>
              <a:rPr lang="en-US" dirty="0" err="1" smtClean="0"/>
              <a:t>bersifat</a:t>
            </a:r>
            <a:r>
              <a:rPr lang="en-US" dirty="0" smtClean="0"/>
              <a:t> </a:t>
            </a:r>
            <a:r>
              <a:rPr lang="en-US" dirty="0" err="1" smtClean="0"/>
              <a:t>mengikat</a:t>
            </a:r>
            <a:r>
              <a:rPr lang="en-US" dirty="0" smtClean="0"/>
              <a:t> </a:t>
            </a:r>
            <a:r>
              <a:rPr lang="en-US" dirty="0" err="1" smtClean="0"/>
              <a:t>bagi</a:t>
            </a:r>
            <a:r>
              <a:rPr lang="en-US" dirty="0" smtClean="0"/>
              <a:t> </a:t>
            </a:r>
            <a:r>
              <a:rPr lang="en-US" dirty="0" err="1" smtClean="0"/>
              <a:t>seluruh</a:t>
            </a:r>
            <a:r>
              <a:rPr lang="en-US" dirty="0" smtClean="0"/>
              <a:t> </a:t>
            </a:r>
            <a:r>
              <a:rPr lang="en-US" dirty="0" err="1" smtClean="0"/>
              <a:t>anggota</a:t>
            </a:r>
            <a:r>
              <a:rPr lang="en-US" dirty="0" smtClean="0"/>
              <a:t> </a:t>
            </a:r>
            <a:r>
              <a:rPr lang="en-US" dirty="0" err="1" smtClean="0"/>
              <a:t>di</a:t>
            </a:r>
            <a:r>
              <a:rPr lang="en-US" dirty="0" smtClean="0"/>
              <a:t> </a:t>
            </a:r>
            <a:r>
              <a:rPr lang="en-US" dirty="0" err="1" smtClean="0"/>
              <a:t>tingkat</a:t>
            </a:r>
            <a:r>
              <a:rPr lang="en-US" dirty="0" smtClean="0"/>
              <a:t> Wilayah.</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err="1" smtClean="0"/>
              <a:t>Musyawarah</a:t>
            </a:r>
            <a:r>
              <a:rPr lang="en-US" dirty="0" smtClean="0"/>
              <a:t> Wilayah </a:t>
            </a:r>
            <a:r>
              <a:rPr lang="en-US" dirty="0" err="1" smtClean="0"/>
              <a:t>memiliki</a:t>
            </a:r>
            <a:r>
              <a:rPr lang="en-US" dirty="0" smtClean="0"/>
              <a:t> </a:t>
            </a:r>
            <a:r>
              <a:rPr lang="en-US" dirty="0" err="1" smtClean="0"/>
              <a:t>kewenangan</a:t>
            </a:r>
            <a:r>
              <a:rPr lang="en-US" dirty="0" smtClean="0"/>
              <a:t> </a:t>
            </a:r>
            <a:r>
              <a:rPr lang="en-US" dirty="0" err="1" smtClean="0"/>
              <a:t>membahas</a:t>
            </a:r>
            <a:r>
              <a:rPr lang="en-US" dirty="0" smtClean="0"/>
              <a:t> </a:t>
            </a:r>
            <a:r>
              <a:rPr lang="en-US" dirty="0" err="1" smtClean="0"/>
              <a:t>dan</a:t>
            </a:r>
            <a:r>
              <a:rPr lang="en-US" dirty="0" smtClean="0"/>
              <a:t> </a:t>
            </a:r>
            <a:r>
              <a:rPr lang="en-US" dirty="0" err="1" smtClean="0"/>
              <a:t>menetapkan</a:t>
            </a:r>
            <a:r>
              <a:rPr lang="en-US" dirty="0" smtClean="0"/>
              <a:t> </a:t>
            </a:r>
            <a:r>
              <a:rPr lang="en-US" dirty="0" err="1" smtClean="0"/>
              <a:t>keputusan</a:t>
            </a:r>
            <a:r>
              <a:rPr lang="en-US" dirty="0" smtClean="0"/>
              <a:t> </a:t>
            </a:r>
            <a:r>
              <a:rPr lang="en-US" dirty="0" err="1" smtClean="0"/>
              <a:t>untuk</a:t>
            </a:r>
            <a:r>
              <a:rPr lang="en-US" dirty="0" smtClean="0"/>
              <a:t> </a:t>
            </a:r>
            <a:r>
              <a:rPr lang="en-US" dirty="0" err="1" smtClean="0"/>
              <a:t>mengatasi</a:t>
            </a:r>
            <a:r>
              <a:rPr lang="en-US" dirty="0" smtClean="0"/>
              <a:t> </a:t>
            </a:r>
            <a:r>
              <a:rPr lang="en-US" dirty="0" err="1" smtClean="0"/>
              <a:t>masalah</a:t>
            </a:r>
            <a:r>
              <a:rPr lang="en-US" dirty="0" smtClean="0"/>
              <a:t> yang </a:t>
            </a:r>
            <a:r>
              <a:rPr lang="en-US" dirty="0" err="1" smtClean="0"/>
              <a:t>dihadapi</a:t>
            </a:r>
            <a:r>
              <a:rPr lang="en-US" dirty="0" smtClean="0"/>
              <a:t> Wilayah, </a:t>
            </a:r>
            <a:r>
              <a:rPr lang="en-US" dirty="0" err="1" smtClean="0"/>
              <a:t>menetapkan</a:t>
            </a:r>
            <a:r>
              <a:rPr lang="en-US" dirty="0" smtClean="0"/>
              <a:t> </a:t>
            </a:r>
            <a:r>
              <a:rPr lang="en-US" dirty="0" err="1" smtClean="0"/>
              <a:t>usulan</a:t>
            </a:r>
            <a:r>
              <a:rPr lang="en-US" dirty="0" smtClean="0"/>
              <a:t> </a:t>
            </a:r>
            <a:r>
              <a:rPr lang="en-US" dirty="0" err="1" smtClean="0"/>
              <a:t>bagi</a:t>
            </a:r>
            <a:r>
              <a:rPr lang="en-US" dirty="0" smtClean="0"/>
              <a:t> </a:t>
            </a:r>
            <a:r>
              <a:rPr lang="en-US" dirty="0" err="1" smtClean="0"/>
              <a:t>pengurus</a:t>
            </a:r>
            <a:r>
              <a:rPr lang="en-US" dirty="0" smtClean="0"/>
              <a:t> Wilayah, </a:t>
            </a:r>
            <a:r>
              <a:rPr lang="en-US" dirty="0" err="1" smtClean="0"/>
              <a:t>menilai</a:t>
            </a:r>
            <a:r>
              <a:rPr lang="en-US" dirty="0" smtClean="0"/>
              <a:t> </a:t>
            </a:r>
            <a:r>
              <a:rPr lang="en-US" dirty="0" err="1" smtClean="0"/>
              <a:t>laporan</a:t>
            </a:r>
            <a:r>
              <a:rPr lang="en-US" dirty="0" smtClean="0"/>
              <a:t> </a:t>
            </a:r>
            <a:r>
              <a:rPr lang="en-US" dirty="0" err="1" smtClean="0"/>
              <a:t>pertanggungjawaban</a:t>
            </a:r>
            <a:r>
              <a:rPr lang="en-US" dirty="0" smtClean="0"/>
              <a:t> </a:t>
            </a:r>
            <a:r>
              <a:rPr lang="en-US" dirty="0" err="1" smtClean="0"/>
              <a:t>Ketua</a:t>
            </a:r>
            <a:r>
              <a:rPr lang="en-US" dirty="0" smtClean="0"/>
              <a:t> Wilayah </a:t>
            </a:r>
            <a:r>
              <a:rPr lang="en-US" dirty="0" err="1" smtClean="0"/>
              <a:t>dalam</a:t>
            </a:r>
            <a:r>
              <a:rPr lang="en-US" dirty="0" smtClean="0"/>
              <a:t> </a:t>
            </a:r>
            <a:r>
              <a:rPr lang="en-US" dirty="0" err="1" smtClean="0"/>
              <a:t>melaksanakan</a:t>
            </a:r>
            <a:r>
              <a:rPr lang="en-US" dirty="0" smtClean="0"/>
              <a:t> program </a:t>
            </a:r>
            <a:r>
              <a:rPr lang="en-US" dirty="0" err="1" smtClean="0"/>
              <a:t>kerja</a:t>
            </a:r>
            <a:r>
              <a:rPr lang="en-US" dirty="0" smtClean="0"/>
              <a:t> </a:t>
            </a:r>
            <a:r>
              <a:rPr lang="en-US" dirty="0" err="1" smtClean="0"/>
              <a:t>serta</a:t>
            </a:r>
            <a:r>
              <a:rPr lang="en-US" dirty="0" smtClean="0"/>
              <a:t> </a:t>
            </a:r>
            <a:r>
              <a:rPr lang="en-US" dirty="0" err="1" smtClean="0"/>
              <a:t>amanat</a:t>
            </a:r>
            <a:r>
              <a:rPr lang="en-US" dirty="0" smtClean="0"/>
              <a:t> </a:t>
            </a:r>
            <a:r>
              <a:rPr lang="en-US" dirty="0" err="1" smtClean="0"/>
              <a:t>Muswil</a:t>
            </a:r>
            <a:r>
              <a:rPr lang="en-US" dirty="0" smtClean="0"/>
              <a:t>, </a:t>
            </a:r>
            <a:r>
              <a:rPr lang="en-US" dirty="0" err="1" smtClean="0"/>
              <a:t>memilih</a:t>
            </a:r>
            <a:r>
              <a:rPr lang="en-US" dirty="0" smtClean="0"/>
              <a:t> </a:t>
            </a:r>
            <a:r>
              <a:rPr lang="en-US" dirty="0" err="1" smtClean="0"/>
              <a:t>Ketua</a:t>
            </a:r>
            <a:r>
              <a:rPr lang="en-US" dirty="0" smtClean="0"/>
              <a:t> Wilayah, </a:t>
            </a:r>
            <a:r>
              <a:rPr lang="en-US" dirty="0" err="1" smtClean="0"/>
              <a:t>dan</a:t>
            </a:r>
            <a:r>
              <a:rPr lang="en-US" dirty="0" smtClean="0"/>
              <a:t> </a:t>
            </a:r>
            <a:r>
              <a:rPr lang="en-US" dirty="0" err="1" smtClean="0"/>
              <a:t>memilih</a:t>
            </a:r>
            <a:r>
              <a:rPr lang="en-US" dirty="0" smtClean="0"/>
              <a:t> </a:t>
            </a:r>
            <a:r>
              <a:rPr lang="en-US" dirty="0" err="1" smtClean="0"/>
              <a:t>anggota</a:t>
            </a:r>
            <a:r>
              <a:rPr lang="en-US" dirty="0" smtClean="0"/>
              <a:t> </a:t>
            </a:r>
            <a:r>
              <a:rPr lang="en-US" dirty="0" err="1" smtClean="0"/>
              <a:t>Majelis</a:t>
            </a:r>
            <a:r>
              <a:rPr lang="en-US" dirty="0" smtClean="0"/>
              <a:t> </a:t>
            </a:r>
            <a:r>
              <a:rPr lang="en-US" dirty="0" err="1" smtClean="0"/>
              <a:t>Psikologi</a:t>
            </a:r>
            <a:r>
              <a:rPr lang="en-US" dirty="0" smtClean="0"/>
              <a:t> Wilayah.</a:t>
            </a:r>
          </a:p>
          <a:p>
            <a:r>
              <a:rPr lang="en-US" dirty="0" err="1" smtClean="0"/>
              <a:t>Acara</a:t>
            </a:r>
            <a:r>
              <a:rPr lang="en-US" dirty="0" smtClean="0"/>
              <a:t> </a:t>
            </a:r>
            <a:r>
              <a:rPr lang="en-US" dirty="0" err="1" smtClean="0"/>
              <a:t>Musyawarah</a:t>
            </a:r>
            <a:r>
              <a:rPr lang="en-US" dirty="0" smtClean="0"/>
              <a:t> Wilayah </a:t>
            </a:r>
            <a:r>
              <a:rPr lang="en-US" dirty="0" err="1" smtClean="0"/>
              <a:t>sekurang-kurangnya</a:t>
            </a:r>
            <a:r>
              <a:rPr lang="en-US" dirty="0" smtClean="0"/>
              <a:t> </a:t>
            </a:r>
            <a:r>
              <a:rPr lang="en-US" dirty="0" err="1" smtClean="0"/>
              <a:t>meliputi</a:t>
            </a:r>
            <a:r>
              <a:rPr lang="en-US" dirty="0" smtClean="0"/>
              <a:t>: </a:t>
            </a:r>
          </a:p>
          <a:p>
            <a:pPr lvl="0"/>
            <a:r>
              <a:rPr lang="en-US" dirty="0" err="1" smtClean="0"/>
              <a:t>penyampaian</a:t>
            </a:r>
            <a:r>
              <a:rPr lang="en-US" dirty="0" smtClean="0"/>
              <a:t> </a:t>
            </a:r>
            <a:r>
              <a:rPr lang="en-US" dirty="0" err="1" smtClean="0"/>
              <a:t>Memori</a:t>
            </a:r>
            <a:r>
              <a:rPr lang="en-US" dirty="0" smtClean="0"/>
              <a:t> </a:t>
            </a:r>
            <a:r>
              <a:rPr lang="en-US" dirty="0" err="1" smtClean="0"/>
              <a:t>Akhir</a:t>
            </a:r>
            <a:r>
              <a:rPr lang="en-US" dirty="0" smtClean="0"/>
              <a:t> </a:t>
            </a:r>
            <a:r>
              <a:rPr lang="en-US" dirty="0" err="1" smtClean="0"/>
              <a:t>Jabatan</a:t>
            </a:r>
            <a:r>
              <a:rPr lang="en-US" dirty="0" smtClean="0"/>
              <a:t> </a:t>
            </a:r>
            <a:r>
              <a:rPr lang="en-US" dirty="0" err="1" smtClean="0"/>
              <a:t>dari</a:t>
            </a:r>
            <a:r>
              <a:rPr lang="en-US" dirty="0" smtClean="0"/>
              <a:t> </a:t>
            </a:r>
            <a:r>
              <a:rPr lang="en-US" dirty="0" err="1" smtClean="0"/>
              <a:t>Ketua</a:t>
            </a:r>
            <a:r>
              <a:rPr lang="en-US" dirty="0" smtClean="0"/>
              <a:t> Wilayah yang </a:t>
            </a:r>
            <a:r>
              <a:rPr lang="en-US" dirty="0" err="1" smtClean="0"/>
              <a:t>sekurang-kurangnya</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Laporan</a:t>
            </a:r>
            <a:r>
              <a:rPr lang="en-US" dirty="0" smtClean="0"/>
              <a:t> </a:t>
            </a:r>
            <a:r>
              <a:rPr lang="en-US" dirty="0" err="1" smtClean="0"/>
              <a:t>Pertanggungjawaban</a:t>
            </a:r>
            <a:r>
              <a:rPr lang="en-US" dirty="0" smtClean="0"/>
              <a:t>  </a:t>
            </a:r>
            <a:r>
              <a:rPr lang="en-US" dirty="0" err="1" smtClean="0"/>
              <a:t>Ketua</a:t>
            </a:r>
            <a:r>
              <a:rPr lang="en-US" dirty="0" smtClean="0"/>
              <a:t> Wilayah yang  paling </a:t>
            </a:r>
            <a:r>
              <a:rPr lang="en-US" dirty="0" err="1" smtClean="0"/>
              <a:t>sedikit</a:t>
            </a:r>
            <a:r>
              <a:rPr lang="en-US" dirty="0" smtClean="0"/>
              <a:t> </a:t>
            </a:r>
            <a:r>
              <a:rPr lang="en-US" dirty="0" err="1" smtClean="0"/>
              <a:t>meliputi</a:t>
            </a:r>
            <a:r>
              <a:rPr lang="en-US" dirty="0" smtClean="0"/>
              <a:t> </a:t>
            </a:r>
            <a:r>
              <a:rPr lang="en-US" dirty="0" err="1" smtClean="0"/>
              <a:t>kebijakan</a:t>
            </a:r>
            <a:r>
              <a:rPr lang="en-US" dirty="0" smtClean="0"/>
              <a:t> </a:t>
            </a:r>
            <a:r>
              <a:rPr lang="en-US" dirty="0" err="1" smtClean="0"/>
              <a:t>Pengurus</a:t>
            </a:r>
            <a:r>
              <a:rPr lang="en-US" dirty="0" smtClean="0"/>
              <a:t> Wilayah, </a:t>
            </a:r>
            <a:r>
              <a:rPr lang="en-US" dirty="0" err="1" smtClean="0"/>
              <a:t>pengelolaan</a:t>
            </a:r>
            <a:r>
              <a:rPr lang="en-US" dirty="0" smtClean="0"/>
              <a:t> </a:t>
            </a:r>
            <a:r>
              <a:rPr lang="en-US" dirty="0" err="1" smtClean="0"/>
              <a:t>organisasi</a:t>
            </a:r>
            <a:r>
              <a:rPr lang="en-US" dirty="0" smtClean="0"/>
              <a:t>, </a:t>
            </a:r>
            <a:r>
              <a:rPr lang="en-US" dirty="0" err="1" smtClean="0"/>
              <a:t>pelaksanaan</a:t>
            </a:r>
            <a:r>
              <a:rPr lang="en-US" dirty="0" smtClean="0"/>
              <a:t> program </a:t>
            </a:r>
            <a:r>
              <a:rPr lang="en-US" dirty="0" err="1" smtClean="0"/>
              <a:t>kerja</a:t>
            </a:r>
            <a:r>
              <a:rPr lang="en-US" dirty="0" smtClean="0"/>
              <a:t> </a:t>
            </a:r>
            <a:r>
              <a:rPr lang="en-US" dirty="0" err="1" smtClean="0"/>
              <a:t>dan</a:t>
            </a:r>
            <a:r>
              <a:rPr lang="en-US" dirty="0" smtClean="0"/>
              <a:t> </a:t>
            </a:r>
            <a:r>
              <a:rPr lang="en-US" dirty="0" err="1" smtClean="0"/>
              <a:t>usulan</a:t>
            </a:r>
            <a:r>
              <a:rPr lang="en-US" dirty="0" smtClean="0"/>
              <a:t> </a:t>
            </a:r>
            <a:r>
              <a:rPr lang="en-US" dirty="0" err="1" smtClean="0"/>
              <a:t>pengembangan</a:t>
            </a:r>
            <a:r>
              <a:rPr lang="en-US" dirty="0" smtClean="0"/>
              <a:t> </a:t>
            </a:r>
            <a:r>
              <a:rPr lang="en-US" dirty="0" err="1" smtClean="0"/>
              <a:t>serta</a:t>
            </a:r>
            <a:r>
              <a:rPr lang="en-US" dirty="0" smtClean="0"/>
              <a:t> </a:t>
            </a:r>
            <a:r>
              <a:rPr lang="en-US" dirty="0" err="1" smtClean="0"/>
              <a:t>keuangan</a:t>
            </a:r>
            <a:r>
              <a:rPr lang="en-US" dirty="0" smtClean="0"/>
              <a:t> </a:t>
            </a:r>
            <a:r>
              <a:rPr lang="en-US" dirty="0" err="1" smtClean="0"/>
              <a:t>organisasi</a:t>
            </a:r>
            <a:r>
              <a:rPr lang="en-US" dirty="0" smtClean="0"/>
              <a:t>. </a:t>
            </a:r>
          </a:p>
          <a:p>
            <a:pPr lvl="0"/>
            <a:r>
              <a:rPr lang="en-US" dirty="0" err="1" smtClean="0"/>
              <a:t>pemilihan</a:t>
            </a:r>
            <a:r>
              <a:rPr lang="en-US" dirty="0" smtClean="0"/>
              <a:t> </a:t>
            </a:r>
            <a:r>
              <a:rPr lang="en-US" dirty="0" err="1" smtClean="0"/>
              <a:t>Ketua</a:t>
            </a:r>
            <a:r>
              <a:rPr lang="en-US" dirty="0" smtClean="0"/>
              <a:t> Wilayah </a:t>
            </a:r>
            <a:r>
              <a:rPr lang="en-US" dirty="0" err="1" smtClean="0"/>
              <a:t>periode</a:t>
            </a:r>
            <a:r>
              <a:rPr lang="en-US" dirty="0" smtClean="0"/>
              <a:t> </a:t>
            </a:r>
            <a:r>
              <a:rPr lang="en-US" dirty="0" err="1" smtClean="0"/>
              <a:t>selanjutnya</a:t>
            </a:r>
            <a:r>
              <a:rPr lang="en-US" dirty="0" smtClean="0"/>
              <a:t>. </a:t>
            </a:r>
          </a:p>
          <a:p>
            <a:pPr lvl="0"/>
            <a:r>
              <a:rPr lang="en-US" dirty="0" err="1" smtClean="0"/>
              <a:t>pemilihan</a:t>
            </a:r>
            <a:r>
              <a:rPr lang="en-US" dirty="0" smtClean="0"/>
              <a:t> </a:t>
            </a:r>
            <a:r>
              <a:rPr lang="en-US" dirty="0" err="1" smtClean="0"/>
              <a:t>Majelis</a:t>
            </a:r>
            <a:r>
              <a:rPr lang="en-US" dirty="0" smtClean="0"/>
              <a:t> </a:t>
            </a:r>
            <a:r>
              <a:rPr lang="en-US" dirty="0" err="1" smtClean="0"/>
              <a:t>Psikologi</a:t>
            </a:r>
            <a:r>
              <a:rPr lang="en-US" dirty="0" smtClean="0"/>
              <a:t> Wilayah </a:t>
            </a:r>
            <a:r>
              <a:rPr lang="en-US" dirty="0" err="1" smtClean="0"/>
              <a:t>periode</a:t>
            </a:r>
            <a:r>
              <a:rPr lang="en-US" dirty="0" smtClean="0"/>
              <a:t> </a:t>
            </a:r>
            <a:r>
              <a:rPr lang="en-US" dirty="0" err="1" smtClean="0"/>
              <a:t>selanjutnya</a:t>
            </a:r>
            <a:r>
              <a:rPr lang="en-US" dirty="0" smtClean="0"/>
              <a:t> </a:t>
            </a:r>
            <a:r>
              <a:rPr lang="en-US" dirty="0" err="1" smtClean="0"/>
              <a:t>apabila</a:t>
            </a:r>
            <a:r>
              <a:rPr lang="en-US" dirty="0" smtClean="0"/>
              <a:t> Wilayah </a:t>
            </a:r>
            <a:r>
              <a:rPr lang="en-US" dirty="0" err="1" smtClean="0"/>
              <a:t>tersebut</a:t>
            </a:r>
            <a:r>
              <a:rPr lang="en-US" dirty="0" smtClean="0"/>
              <a:t> </a:t>
            </a:r>
            <a:r>
              <a:rPr lang="en-US" dirty="0" err="1" smtClean="0"/>
              <a:t>telah</a:t>
            </a:r>
            <a:r>
              <a:rPr lang="en-US" dirty="0" smtClean="0"/>
              <a:t> </a:t>
            </a:r>
            <a:r>
              <a:rPr lang="en-US" dirty="0" err="1" smtClean="0"/>
              <a:t>memenuhi</a:t>
            </a:r>
            <a:r>
              <a:rPr lang="en-US" dirty="0" smtClean="0"/>
              <a:t> </a:t>
            </a:r>
            <a:r>
              <a:rPr lang="en-US" dirty="0" err="1" smtClean="0"/>
              <a:t>kriteria</a:t>
            </a:r>
            <a:r>
              <a:rPr lang="en-US" dirty="0" smtClean="0"/>
              <a:t> </a:t>
            </a:r>
            <a:r>
              <a:rPr lang="en-US" dirty="0" err="1" smtClean="0"/>
              <a:t>memiliki</a:t>
            </a:r>
            <a:r>
              <a:rPr lang="en-US" dirty="0" smtClean="0"/>
              <a:t> </a:t>
            </a:r>
            <a:r>
              <a:rPr lang="en-US" dirty="0" err="1" smtClean="0"/>
              <a:t>Majelis</a:t>
            </a:r>
            <a:r>
              <a:rPr lang="en-US" dirty="0" smtClean="0"/>
              <a:t>. </a:t>
            </a:r>
          </a:p>
          <a:p>
            <a:pPr lvl="0"/>
            <a:r>
              <a:rPr lang="en-US" dirty="0" err="1" smtClean="0"/>
              <a:t>pembahasan</a:t>
            </a:r>
            <a:r>
              <a:rPr lang="en-US" dirty="0" smtClean="0"/>
              <a:t> </a:t>
            </a:r>
            <a:r>
              <a:rPr lang="en-US" dirty="0" err="1" smtClean="0"/>
              <a:t>masalah-masalah</a:t>
            </a:r>
            <a:r>
              <a:rPr lang="en-US" dirty="0" smtClean="0"/>
              <a:t> yang </a:t>
            </a:r>
            <a:r>
              <a:rPr lang="en-US" dirty="0" err="1" smtClean="0"/>
              <a:t>dihadapi</a:t>
            </a:r>
            <a:r>
              <a:rPr lang="en-US" dirty="0" smtClean="0"/>
              <a:t> </a:t>
            </a:r>
            <a:r>
              <a:rPr lang="en-US" dirty="0" err="1" smtClean="0"/>
              <a:t>organisasi</a:t>
            </a:r>
            <a:r>
              <a:rPr lang="en-US" dirty="0" smtClean="0"/>
              <a:t>.</a:t>
            </a:r>
          </a:p>
          <a:p>
            <a:r>
              <a:rPr lang="en-US" dirty="0" err="1" smtClean="0"/>
              <a:t>Selama</a:t>
            </a:r>
            <a:r>
              <a:rPr lang="en-US" dirty="0" smtClean="0"/>
              <a:t> </a:t>
            </a:r>
            <a:r>
              <a:rPr lang="en-US" dirty="0" err="1" smtClean="0"/>
              <a:t>Muswil</a:t>
            </a:r>
            <a:r>
              <a:rPr lang="en-US" dirty="0" smtClean="0"/>
              <a:t> </a:t>
            </a:r>
            <a:r>
              <a:rPr lang="en-US" dirty="0" err="1" smtClean="0"/>
              <a:t>berlangsung</a:t>
            </a:r>
            <a:r>
              <a:rPr lang="en-US" dirty="0" smtClean="0"/>
              <a:t> </a:t>
            </a:r>
            <a:r>
              <a:rPr lang="en-US" dirty="0" err="1" smtClean="0"/>
              <a:t>dapat</a:t>
            </a:r>
            <a:r>
              <a:rPr lang="en-US" dirty="0" smtClean="0"/>
              <a:t> </a:t>
            </a:r>
            <a:r>
              <a:rPr lang="en-US" dirty="0" err="1" smtClean="0"/>
              <a:t>diadakan</a:t>
            </a:r>
            <a:r>
              <a:rPr lang="en-US" dirty="0" smtClean="0"/>
              <a:t> </a:t>
            </a:r>
            <a:r>
              <a:rPr lang="en-US" dirty="0" err="1" smtClean="0"/>
              <a:t>kegiatan-kegiatan</a:t>
            </a:r>
            <a:r>
              <a:rPr lang="en-US" dirty="0" smtClean="0"/>
              <a:t> </a:t>
            </a:r>
            <a:r>
              <a:rPr lang="en-US" dirty="0" err="1" smtClean="0"/>
              <a:t>selain</a:t>
            </a:r>
            <a:r>
              <a:rPr lang="en-US" dirty="0" smtClean="0"/>
              <a:t> yang </a:t>
            </a:r>
            <a:r>
              <a:rPr lang="en-US" dirty="0" err="1" smtClean="0"/>
              <a:t>ditentukan</a:t>
            </a:r>
            <a:r>
              <a:rPr lang="en-US" dirty="0" smtClean="0"/>
              <a:t> </a:t>
            </a:r>
            <a:r>
              <a:rPr lang="en-US" dirty="0" err="1" smtClean="0"/>
              <a:t>sebagaimana</a:t>
            </a:r>
            <a:r>
              <a:rPr lang="en-US" dirty="0" smtClean="0"/>
              <a:t> </a:t>
            </a:r>
            <a:r>
              <a:rPr lang="en-US" dirty="0" err="1" smtClean="0"/>
              <a:t>dimaksud</a:t>
            </a:r>
            <a:r>
              <a:rPr lang="en-US" dirty="0" smtClean="0"/>
              <a:t> </a:t>
            </a:r>
            <a:r>
              <a:rPr lang="en-US" dirty="0" err="1" smtClean="0"/>
              <a:t>dalam</a:t>
            </a:r>
            <a:r>
              <a:rPr lang="en-US" dirty="0" smtClean="0"/>
              <a:t> </a:t>
            </a:r>
            <a:r>
              <a:rPr lang="en-US" dirty="0" err="1" smtClean="0"/>
              <a:t>paragraf</a:t>
            </a:r>
            <a:r>
              <a:rPr lang="en-US" dirty="0" smtClean="0"/>
              <a:t> </a:t>
            </a:r>
            <a:r>
              <a:rPr lang="en-US" dirty="0" err="1" smtClean="0"/>
              <a:t>di</a:t>
            </a:r>
            <a:r>
              <a:rPr lang="en-US" dirty="0" smtClean="0"/>
              <a:t> </a:t>
            </a:r>
            <a:r>
              <a:rPr lang="en-US" dirty="0" err="1" smtClean="0"/>
              <a:t>atas</a:t>
            </a:r>
            <a:r>
              <a:rPr lang="en-US" dirty="0" smtClean="0"/>
              <a:t>, </a:t>
            </a:r>
            <a:r>
              <a:rPr lang="en-US" dirty="0" err="1" smtClean="0"/>
              <a:t>selama</a:t>
            </a:r>
            <a:r>
              <a:rPr lang="en-US" dirty="0" smtClean="0"/>
              <a:t> </a:t>
            </a:r>
            <a:r>
              <a:rPr lang="en-US" dirty="0" err="1" smtClean="0"/>
              <a:t>tidak</a:t>
            </a:r>
            <a:r>
              <a:rPr lang="en-US" dirty="0" smtClean="0"/>
              <a:t> </a:t>
            </a:r>
            <a:r>
              <a:rPr lang="en-US" dirty="0" err="1" smtClean="0"/>
              <a:t>bertentangan</a:t>
            </a:r>
            <a:r>
              <a:rPr lang="en-US" dirty="0" smtClean="0"/>
              <a:t> </a:t>
            </a:r>
            <a:r>
              <a:rPr lang="en-US" dirty="0" err="1" smtClean="0"/>
              <a:t>dengan</a:t>
            </a:r>
            <a:r>
              <a:rPr lang="en-US" dirty="0" smtClean="0"/>
              <a:t> </a:t>
            </a:r>
            <a:r>
              <a:rPr lang="en-US" dirty="0" err="1" smtClean="0"/>
              <a:t>maksud</a:t>
            </a:r>
            <a:r>
              <a:rPr lang="en-US" dirty="0" smtClean="0"/>
              <a:t> </a:t>
            </a:r>
            <a:r>
              <a:rPr lang="en-US" dirty="0" err="1" smtClean="0"/>
              <a:t>dan</a:t>
            </a:r>
            <a:r>
              <a:rPr lang="en-US" dirty="0" smtClean="0"/>
              <a:t> </a:t>
            </a:r>
            <a:r>
              <a:rPr lang="en-US" dirty="0" err="1" smtClean="0"/>
              <a:t>tujuan</a:t>
            </a:r>
            <a:r>
              <a:rPr lang="en-US" dirty="0" smtClean="0"/>
              <a:t> </a:t>
            </a:r>
            <a:r>
              <a:rPr lang="en-US" dirty="0" err="1" smtClean="0"/>
              <a:t>organisasi</a:t>
            </a:r>
            <a:r>
              <a:rPr lang="en-US" dirty="0" smtClean="0"/>
              <a:t> </a:t>
            </a:r>
            <a:r>
              <a:rPr lang="en-US" dirty="0" err="1" smtClean="0"/>
              <a:t>serta</a:t>
            </a:r>
            <a:r>
              <a:rPr lang="en-US" dirty="0" smtClean="0"/>
              <a:t> </a:t>
            </a:r>
            <a:r>
              <a:rPr lang="en-US" dirty="0" err="1" smtClean="0"/>
              <a:t>tidak</a:t>
            </a:r>
            <a:r>
              <a:rPr lang="en-US" dirty="0" smtClean="0"/>
              <a:t> </a:t>
            </a:r>
            <a:r>
              <a:rPr lang="en-US" dirty="0" err="1" smtClean="0"/>
              <a:t>mengganggu</a:t>
            </a:r>
            <a:r>
              <a:rPr lang="en-US" dirty="0" smtClean="0"/>
              <a:t> </a:t>
            </a:r>
            <a:r>
              <a:rPr lang="en-US" dirty="0" err="1" smtClean="0"/>
              <a:t>jalannya</a:t>
            </a:r>
            <a:r>
              <a:rPr lang="en-US" dirty="0" smtClean="0"/>
              <a:t> </a:t>
            </a:r>
            <a:r>
              <a:rPr lang="en-US" dirty="0" err="1" smtClean="0"/>
              <a:t>Muswil</a:t>
            </a:r>
            <a:r>
              <a:rPr lang="en-US" dirty="0" smtClean="0"/>
              <a:t>. Paling </a:t>
            </a:r>
            <a:r>
              <a:rPr lang="en-US" dirty="0" err="1" smtClean="0"/>
              <a:t>lambat</a:t>
            </a:r>
            <a:r>
              <a:rPr lang="en-US" dirty="0" smtClean="0"/>
              <a:t> 3 </a:t>
            </a:r>
            <a:r>
              <a:rPr lang="en-US" dirty="0" err="1" smtClean="0"/>
              <a:t>minggu</a:t>
            </a:r>
            <a:r>
              <a:rPr lang="en-US" dirty="0" smtClean="0"/>
              <a:t> </a:t>
            </a:r>
            <a:r>
              <a:rPr lang="en-US" dirty="0" err="1" smtClean="0"/>
              <a:t>sebelum</a:t>
            </a:r>
            <a:r>
              <a:rPr lang="en-US" dirty="0" smtClean="0"/>
              <a:t> </a:t>
            </a:r>
            <a:r>
              <a:rPr lang="en-US" dirty="0" err="1" smtClean="0"/>
              <a:t>Muswil</a:t>
            </a:r>
            <a:r>
              <a:rPr lang="en-US" dirty="0" smtClean="0"/>
              <a:t> </a:t>
            </a:r>
            <a:r>
              <a:rPr lang="en-US" dirty="0" err="1" smtClean="0"/>
              <a:t>dilaksanakan</a:t>
            </a:r>
            <a:r>
              <a:rPr lang="en-US" dirty="0" smtClean="0"/>
              <a:t>, </a:t>
            </a:r>
            <a:r>
              <a:rPr lang="en-US" dirty="0" err="1" smtClean="0"/>
              <a:t>pemberitahuan</a:t>
            </a:r>
            <a:r>
              <a:rPr lang="en-US" dirty="0" smtClean="0"/>
              <a:t> </a:t>
            </a:r>
            <a:r>
              <a:rPr lang="en-US" dirty="0" err="1" smtClean="0"/>
              <a:t>tata</a:t>
            </a:r>
            <a:r>
              <a:rPr lang="en-US" dirty="0" smtClean="0"/>
              <a:t> </a:t>
            </a:r>
            <a:r>
              <a:rPr lang="en-US" dirty="0" err="1" smtClean="0"/>
              <a:t>tertib</a:t>
            </a:r>
            <a:r>
              <a:rPr lang="en-US" dirty="0" smtClean="0"/>
              <a:t> </a:t>
            </a:r>
            <a:r>
              <a:rPr lang="en-US" dirty="0" err="1" smtClean="0"/>
              <a:t>Muswil</a:t>
            </a:r>
            <a:r>
              <a:rPr lang="en-US" dirty="0" smtClean="0"/>
              <a:t> </a:t>
            </a:r>
            <a:r>
              <a:rPr lang="en-US" dirty="0" err="1" smtClean="0"/>
              <a:t>sudah</a:t>
            </a:r>
            <a:r>
              <a:rPr lang="en-US" dirty="0" smtClean="0"/>
              <a:t> </a:t>
            </a:r>
            <a:r>
              <a:rPr lang="en-US" dirty="0" err="1" smtClean="0"/>
              <a:t>harus</a:t>
            </a:r>
            <a:r>
              <a:rPr lang="en-US" dirty="0" smtClean="0"/>
              <a:t> </a:t>
            </a:r>
            <a:r>
              <a:rPr lang="en-US" dirty="0" err="1" smtClean="0"/>
              <a:t>dikirim</a:t>
            </a:r>
            <a:r>
              <a:rPr lang="en-US" dirty="0" smtClean="0"/>
              <a:t> </a:t>
            </a:r>
            <a:r>
              <a:rPr lang="en-US" dirty="0" err="1" smtClean="0"/>
              <a:t>oleh</a:t>
            </a:r>
            <a:r>
              <a:rPr lang="en-US" dirty="0" smtClean="0"/>
              <a:t> </a:t>
            </a:r>
            <a:r>
              <a:rPr lang="en-US" dirty="0" err="1" smtClean="0"/>
              <a:t>pengurus</a:t>
            </a:r>
            <a:r>
              <a:rPr lang="en-US" dirty="0" smtClean="0"/>
              <a:t> Wilayah </a:t>
            </a:r>
            <a:r>
              <a:rPr lang="en-US" dirty="0" err="1" smtClean="0"/>
              <a:t>kepada</a:t>
            </a:r>
            <a:r>
              <a:rPr lang="en-US" dirty="0" smtClean="0"/>
              <a:t> </a:t>
            </a:r>
            <a:r>
              <a:rPr lang="en-US" dirty="0" err="1" smtClean="0"/>
              <a:t>peserta</a:t>
            </a:r>
            <a:r>
              <a:rPr lang="en-US" dirty="0" smtClean="0"/>
              <a:t> </a:t>
            </a:r>
            <a:r>
              <a:rPr lang="en-US" dirty="0" err="1" smtClean="0"/>
              <a:t>Muswil</a:t>
            </a:r>
            <a:r>
              <a:rPr lang="en-US" dirty="0" smtClean="0"/>
              <a:t> </a:t>
            </a:r>
            <a:r>
              <a:rPr lang="en-US" dirty="0" err="1" smtClean="0"/>
              <a:t>dan</a:t>
            </a:r>
            <a:r>
              <a:rPr lang="en-US" dirty="0" smtClean="0"/>
              <a:t> </a:t>
            </a:r>
            <a:r>
              <a:rPr lang="en-US" dirty="0" err="1" smtClean="0"/>
              <a:t>pengurus</a:t>
            </a:r>
            <a:r>
              <a:rPr lang="en-US" dirty="0" smtClean="0"/>
              <a:t> </a:t>
            </a:r>
            <a:r>
              <a:rPr lang="en-US" dirty="0" err="1" smtClean="0"/>
              <a:t>Pusat</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buNone/>
            </a:pPr>
            <a:r>
              <a:rPr lang="id-ID" b="1" dirty="0" smtClean="0"/>
              <a:t>B</a:t>
            </a:r>
            <a:r>
              <a:rPr lang="en-US" b="1" dirty="0" smtClean="0"/>
              <a:t>AB</a:t>
            </a:r>
            <a:r>
              <a:rPr lang="id-ID" b="1" dirty="0" smtClean="0"/>
              <a:t> II </a:t>
            </a:r>
            <a:r>
              <a:rPr lang="en-US" b="1" dirty="0" smtClean="0"/>
              <a:t>TUJUAN</a:t>
            </a:r>
            <a:endParaRPr lang="en-US" dirty="0" smtClean="0"/>
          </a:p>
          <a:p>
            <a:pPr>
              <a:buNone/>
            </a:pPr>
            <a:r>
              <a:rPr lang="id-ID" b="1" dirty="0" smtClean="0"/>
              <a:t>Pasal 4</a:t>
            </a:r>
            <a:endParaRPr lang="en-US" dirty="0" smtClean="0"/>
          </a:p>
          <a:p>
            <a:pPr lvl="0">
              <a:buNone/>
            </a:pPr>
            <a:r>
              <a:rPr lang="id-ID" dirty="0" smtClean="0"/>
              <a:t>Tujuan Himpsi adalah:</a:t>
            </a:r>
            <a:endParaRPr lang="en-US" dirty="0" smtClean="0"/>
          </a:p>
          <a:p>
            <a:pPr lvl="0"/>
            <a:r>
              <a:rPr lang="id-ID" dirty="0" smtClean="0"/>
              <a:t>mengupayakan diperolehnya pengakuan sesuai dengan ketentuan peraturan perundang-undangan.</a:t>
            </a:r>
            <a:endParaRPr lang="en-US" dirty="0" smtClean="0"/>
          </a:p>
          <a:p>
            <a:pPr lvl="0"/>
            <a:r>
              <a:rPr lang="id-ID" dirty="0" smtClean="0"/>
              <a:t>mewadahi </a:t>
            </a:r>
            <a:r>
              <a:rPr lang="id-ID" dirty="0" smtClean="0"/>
              <a:t>kerja sama, komunikasi dan informasi antar anggota maupun organisasi profesi lain pada tingkat nasional, regional dan internasional.</a:t>
            </a:r>
            <a:endParaRPr lang="en-US" dirty="0" smtClean="0"/>
          </a:p>
          <a:p>
            <a:pPr lvl="0"/>
            <a:r>
              <a:rPr lang="id-ID" dirty="0" smtClean="0"/>
              <a:t>memajukan </a:t>
            </a:r>
            <a:r>
              <a:rPr lang="id-ID" dirty="0" smtClean="0"/>
              <a:t>dan mengembangkan psikologi baik sebagai ilmu pengetahuan maupun terapannya secara profesional.</a:t>
            </a:r>
            <a:endParaRPr lang="en-US" dirty="0" smtClean="0"/>
          </a:p>
          <a:p>
            <a:pPr lvl="0"/>
            <a:r>
              <a:rPr lang="id-ID" dirty="0" smtClean="0"/>
              <a:t>mewadahi pembinaan dan peningkatan kompetensi profesional anggota.</a:t>
            </a:r>
            <a:endParaRPr lang="en-US" dirty="0" smtClean="0"/>
          </a:p>
          <a:p>
            <a:pPr lvl="0"/>
            <a:r>
              <a:rPr lang="id-ID" dirty="0" smtClean="0"/>
              <a:t>memberi perlindungan kepada anggota dan pengguna jasa dalam menjalankan/ menerima kegiatan profesi dan keilmuan.</a:t>
            </a:r>
            <a:endParaRPr lang="en-US" dirty="0" smtClean="0"/>
          </a:p>
          <a:p>
            <a:pPr lvl="0"/>
            <a:r>
              <a:rPr lang="id-ID" dirty="0" smtClean="0"/>
              <a:t>memberikan informasi kepada masyarakat tentang standar layanan psikologi.</a:t>
            </a:r>
            <a:endParaRPr lang="en-US" dirty="0" smtClean="0"/>
          </a:p>
          <a:p>
            <a:pPr lvl="0"/>
            <a:r>
              <a:rPr lang="id-ID" dirty="0" smtClean="0"/>
              <a:t>melakukan </a:t>
            </a:r>
            <a:r>
              <a:rPr lang="id-ID" dirty="0" smtClean="0"/>
              <a:t>pengawasan dan pembinaan guna menjaga kualitas kegiatan profesi dan keilmuan.</a:t>
            </a:r>
            <a:endParaRPr lang="en-US" dirty="0" smtClean="0"/>
          </a:p>
          <a:p>
            <a:pPr lvl="0"/>
            <a:r>
              <a:rPr lang="id-ID" dirty="0" smtClean="0"/>
              <a:t>menunjukan </a:t>
            </a:r>
            <a:r>
              <a:rPr lang="id-ID" dirty="0" smtClean="0"/>
              <a:t>kepedulian sosial pada masyarakat dalam berbagai masalah.</a:t>
            </a:r>
            <a:endParaRPr lang="en-US" dirty="0" smtClean="0"/>
          </a:p>
          <a:p>
            <a:pPr lvl="0"/>
            <a:r>
              <a:rPr lang="id-ID" dirty="0" smtClean="0"/>
              <a:t>Tujuan Himpsi sebagaimana dimaksud pada ayat (1) dijabarkan dalam perencanaan kegiatan yang dibahas dalam rapat kerja.</a:t>
            </a:r>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lvl="0"/>
            <a:r>
              <a:rPr lang="en-US" b="1" dirty="0" err="1" smtClean="0"/>
              <a:t>Rapat</a:t>
            </a:r>
            <a:r>
              <a:rPr lang="en-US" b="1" dirty="0" smtClean="0"/>
              <a:t> </a:t>
            </a:r>
            <a:r>
              <a:rPr lang="en-US" b="1" dirty="0" err="1" smtClean="0"/>
              <a:t>Anggota</a:t>
            </a:r>
            <a:endParaRPr lang="en-US" dirty="0" smtClean="0"/>
          </a:p>
          <a:p>
            <a:r>
              <a:rPr lang="en-US" dirty="0" err="1" smtClean="0"/>
              <a:t>Rapat</a:t>
            </a:r>
            <a:r>
              <a:rPr lang="en-US" dirty="0" smtClean="0"/>
              <a:t> </a:t>
            </a:r>
            <a:r>
              <a:rPr lang="en-US" dirty="0" err="1" smtClean="0"/>
              <a:t>Anggota</a:t>
            </a:r>
            <a:r>
              <a:rPr lang="en-US" dirty="0" smtClean="0"/>
              <a:t> </a:t>
            </a:r>
            <a:r>
              <a:rPr lang="en-US" dirty="0" err="1" smtClean="0"/>
              <a:t>adalah</a:t>
            </a:r>
            <a:r>
              <a:rPr lang="en-US" dirty="0" smtClean="0"/>
              <a:t> </a:t>
            </a:r>
            <a:r>
              <a:rPr lang="en-US" dirty="0" err="1" smtClean="0"/>
              <a:t>Rapat</a:t>
            </a:r>
            <a:r>
              <a:rPr lang="en-US" dirty="0" smtClean="0"/>
              <a:t> </a:t>
            </a:r>
            <a:r>
              <a:rPr lang="en-US" dirty="0" err="1" smtClean="0"/>
              <a:t>Pengurus</a:t>
            </a:r>
            <a:r>
              <a:rPr lang="en-US" dirty="0" smtClean="0"/>
              <a:t> </a:t>
            </a:r>
            <a:r>
              <a:rPr lang="en-US" dirty="0" err="1" smtClean="0"/>
              <a:t>lengkap</a:t>
            </a:r>
            <a:r>
              <a:rPr lang="en-US" dirty="0" smtClean="0"/>
              <a:t> </a:t>
            </a:r>
            <a:r>
              <a:rPr lang="en-US" dirty="0" err="1" smtClean="0"/>
              <a:t>di</a:t>
            </a:r>
            <a:r>
              <a:rPr lang="en-US" dirty="0" smtClean="0"/>
              <a:t> </a:t>
            </a:r>
            <a:r>
              <a:rPr lang="en-US" dirty="0" err="1" smtClean="0"/>
              <a:t>tingkat</a:t>
            </a:r>
            <a:r>
              <a:rPr lang="en-US" dirty="0" smtClean="0"/>
              <a:t> </a:t>
            </a:r>
            <a:r>
              <a:rPr lang="en-US" dirty="0" err="1" smtClean="0"/>
              <a:t>wilayah</a:t>
            </a:r>
            <a:r>
              <a:rPr lang="en-US" dirty="0" smtClean="0"/>
              <a:t> yang </a:t>
            </a:r>
            <a:r>
              <a:rPr lang="en-US" dirty="0" err="1" smtClean="0"/>
              <a:t>dihadiri</a:t>
            </a:r>
            <a:r>
              <a:rPr lang="en-US" dirty="0" smtClean="0"/>
              <a:t> </a:t>
            </a:r>
            <a:r>
              <a:rPr lang="en-US" dirty="0" err="1" smtClean="0"/>
              <a:t>oleh</a:t>
            </a:r>
            <a:r>
              <a:rPr lang="en-US" dirty="0" smtClean="0"/>
              <a:t> </a:t>
            </a:r>
            <a:r>
              <a:rPr lang="en-US" dirty="0" err="1" smtClean="0"/>
              <a:t>seluruh</a:t>
            </a:r>
            <a:r>
              <a:rPr lang="en-US" dirty="0" smtClean="0"/>
              <a:t> </a:t>
            </a:r>
            <a:r>
              <a:rPr lang="en-US" dirty="0" err="1" smtClean="0"/>
              <a:t>Pengurus</a:t>
            </a:r>
            <a:r>
              <a:rPr lang="en-US" dirty="0" smtClean="0"/>
              <a:t> Wilayah, </a:t>
            </a:r>
            <a:r>
              <a:rPr lang="en-US" dirty="0" err="1" smtClean="0"/>
              <a:t>segenap</a:t>
            </a:r>
            <a:r>
              <a:rPr lang="en-US" dirty="0" smtClean="0"/>
              <a:t> </a:t>
            </a:r>
            <a:r>
              <a:rPr lang="en-US" dirty="0" err="1" smtClean="0"/>
              <a:t>kelengkapan</a:t>
            </a:r>
            <a:r>
              <a:rPr lang="en-US" dirty="0" smtClean="0"/>
              <a:t> </a:t>
            </a:r>
            <a:r>
              <a:rPr lang="en-US" dirty="0" err="1" smtClean="0"/>
              <a:t>organisasi</a:t>
            </a:r>
            <a:r>
              <a:rPr lang="en-US" dirty="0" smtClean="0"/>
              <a:t> </a:t>
            </a:r>
            <a:r>
              <a:rPr lang="en-US" dirty="0" err="1" smtClean="0"/>
              <a:t>tingkat</a:t>
            </a:r>
            <a:r>
              <a:rPr lang="en-US" dirty="0" smtClean="0"/>
              <a:t> </a:t>
            </a:r>
            <a:r>
              <a:rPr lang="en-US" dirty="0" err="1" smtClean="0"/>
              <a:t>wilayah</a:t>
            </a:r>
            <a:r>
              <a:rPr lang="en-US" dirty="0" smtClean="0"/>
              <a:t>, </a:t>
            </a:r>
            <a:r>
              <a:rPr lang="en-US" dirty="0" err="1" smtClean="0"/>
              <a:t>Majelis</a:t>
            </a:r>
            <a:r>
              <a:rPr lang="en-US" dirty="0" smtClean="0"/>
              <a:t> </a:t>
            </a:r>
            <a:r>
              <a:rPr lang="en-US" dirty="0" err="1" smtClean="0"/>
              <a:t>Psikologi</a:t>
            </a:r>
            <a:r>
              <a:rPr lang="en-US" dirty="0" smtClean="0"/>
              <a:t> Wilayah </a:t>
            </a:r>
            <a:r>
              <a:rPr lang="en-US" dirty="0" err="1" smtClean="0"/>
              <a:t>dan</a:t>
            </a:r>
            <a:r>
              <a:rPr lang="en-US" dirty="0" smtClean="0"/>
              <a:t> </a:t>
            </a:r>
            <a:r>
              <a:rPr lang="en-US" dirty="0" err="1" smtClean="0"/>
              <a:t>anggota</a:t>
            </a:r>
            <a:r>
              <a:rPr lang="en-US" dirty="0" smtClean="0"/>
              <a:t> Wilayah. </a:t>
            </a:r>
            <a:r>
              <a:rPr lang="en-US" dirty="0" err="1" smtClean="0"/>
              <a:t>Rapat</a:t>
            </a:r>
            <a:r>
              <a:rPr lang="en-US" dirty="0" smtClean="0"/>
              <a:t> </a:t>
            </a:r>
            <a:r>
              <a:rPr lang="en-US" dirty="0" err="1" smtClean="0"/>
              <a:t>Anggota</a:t>
            </a:r>
            <a:r>
              <a:rPr lang="en-US" dirty="0" smtClean="0"/>
              <a:t> </a:t>
            </a:r>
            <a:r>
              <a:rPr lang="en-US" dirty="0" err="1" smtClean="0"/>
              <a:t>dilakukan</a:t>
            </a:r>
            <a:r>
              <a:rPr lang="en-US" dirty="0" smtClean="0"/>
              <a:t> </a:t>
            </a:r>
            <a:r>
              <a:rPr lang="en-US" dirty="0" err="1" smtClean="0"/>
              <a:t>sekurang-kurangnya</a:t>
            </a:r>
            <a:r>
              <a:rPr lang="en-US" dirty="0" smtClean="0"/>
              <a:t> 3 kali </a:t>
            </a:r>
            <a:r>
              <a:rPr lang="en-US" dirty="0" err="1" smtClean="0"/>
              <a:t>dalam</a:t>
            </a:r>
            <a:r>
              <a:rPr lang="en-US" dirty="0" smtClean="0"/>
              <a:t> 1 </a:t>
            </a:r>
            <a:r>
              <a:rPr lang="en-US" dirty="0" err="1" smtClean="0"/>
              <a:t>periode</a:t>
            </a:r>
            <a:r>
              <a:rPr lang="en-US" dirty="0" smtClean="0"/>
              <a:t> </a:t>
            </a:r>
            <a:r>
              <a:rPr lang="en-US" dirty="0" err="1" smtClean="0"/>
              <a:t>kepengurusan</a:t>
            </a:r>
            <a:r>
              <a:rPr lang="en-US" dirty="0" smtClean="0"/>
              <a:t> </a:t>
            </a:r>
            <a:r>
              <a:rPr lang="en-US" dirty="0" err="1" smtClean="0"/>
              <a:t>dan</a:t>
            </a:r>
            <a:r>
              <a:rPr lang="en-US" dirty="0" smtClean="0"/>
              <a:t> </a:t>
            </a:r>
            <a:r>
              <a:rPr lang="en-US" dirty="0" err="1" smtClean="0"/>
              <a:t>dilakukan</a:t>
            </a:r>
            <a:r>
              <a:rPr lang="en-US" dirty="0" smtClean="0"/>
              <a:t> </a:t>
            </a:r>
            <a:r>
              <a:rPr lang="en-US" dirty="0" err="1" smtClean="0"/>
              <a:t>untuk</a:t>
            </a:r>
            <a:r>
              <a:rPr lang="en-US" dirty="0" smtClean="0"/>
              <a:t> </a:t>
            </a:r>
            <a:r>
              <a:rPr lang="en-US" dirty="0" err="1" smtClean="0"/>
              <a:t>mengambil</a:t>
            </a:r>
            <a:r>
              <a:rPr lang="en-US" dirty="0" smtClean="0"/>
              <a:t> </a:t>
            </a:r>
            <a:r>
              <a:rPr lang="en-US" dirty="0" err="1" smtClean="0"/>
              <a:t>keputusan</a:t>
            </a:r>
            <a:r>
              <a:rPr lang="en-US" dirty="0" smtClean="0"/>
              <a:t> </a:t>
            </a:r>
            <a:r>
              <a:rPr lang="en-US" dirty="0" err="1" smtClean="0"/>
              <a:t>mengenai</a:t>
            </a:r>
            <a:r>
              <a:rPr lang="en-US" dirty="0" smtClean="0"/>
              <a:t> </a:t>
            </a:r>
            <a:r>
              <a:rPr lang="en-US" dirty="0" err="1" smtClean="0"/>
              <a:t>masalah-masalah</a:t>
            </a:r>
            <a:r>
              <a:rPr lang="en-US" dirty="0" smtClean="0"/>
              <a:t> </a:t>
            </a:r>
            <a:r>
              <a:rPr lang="en-US" dirty="0" err="1" smtClean="0"/>
              <a:t>penting</a:t>
            </a:r>
            <a:r>
              <a:rPr lang="en-US" dirty="0" smtClean="0"/>
              <a:t> </a:t>
            </a:r>
            <a:r>
              <a:rPr lang="en-US" dirty="0" err="1" smtClean="0"/>
              <a:t>dan</a:t>
            </a:r>
            <a:r>
              <a:rPr lang="en-US" dirty="0" smtClean="0"/>
              <a:t> </a:t>
            </a:r>
            <a:r>
              <a:rPr lang="en-US" dirty="0" err="1" smtClean="0"/>
              <a:t>mendesak</a:t>
            </a:r>
            <a:r>
              <a:rPr lang="en-US" dirty="0" smtClean="0"/>
              <a:t>.</a:t>
            </a:r>
          </a:p>
          <a:p>
            <a:pPr>
              <a:buNone/>
            </a:pPr>
            <a:endParaRPr lang="en-US" dirty="0" smtClean="0"/>
          </a:p>
          <a:p>
            <a:pPr lvl="0"/>
            <a:r>
              <a:rPr lang="en-US" b="1" dirty="0" err="1" smtClean="0"/>
              <a:t>Rapat</a:t>
            </a:r>
            <a:r>
              <a:rPr lang="en-US" b="1" dirty="0" smtClean="0"/>
              <a:t> </a:t>
            </a:r>
            <a:r>
              <a:rPr lang="en-US" b="1" dirty="0" err="1" smtClean="0"/>
              <a:t>Pengurus</a:t>
            </a:r>
            <a:r>
              <a:rPr lang="en-US" b="1" dirty="0" smtClean="0"/>
              <a:t> Wilayah </a:t>
            </a:r>
            <a:endParaRPr lang="en-US" dirty="0" smtClean="0"/>
          </a:p>
          <a:p>
            <a:r>
              <a:rPr lang="en-US" dirty="0" err="1" smtClean="0"/>
              <a:t>Rapat</a:t>
            </a:r>
            <a:r>
              <a:rPr lang="en-US" dirty="0" smtClean="0"/>
              <a:t> </a:t>
            </a:r>
            <a:r>
              <a:rPr lang="en-US" dirty="0" err="1" smtClean="0"/>
              <a:t>Pengurus</a:t>
            </a:r>
            <a:r>
              <a:rPr lang="en-US" dirty="0" smtClean="0"/>
              <a:t> Wilayah merupakan </a:t>
            </a:r>
            <a:r>
              <a:rPr lang="en-US" dirty="0" err="1" smtClean="0"/>
              <a:t>rapat</a:t>
            </a:r>
            <a:r>
              <a:rPr lang="en-US" dirty="0" smtClean="0"/>
              <a:t> </a:t>
            </a:r>
            <a:r>
              <a:rPr lang="en-US" dirty="0" err="1" smtClean="0"/>
              <a:t>pengurus</a:t>
            </a:r>
            <a:r>
              <a:rPr lang="en-US" dirty="0" smtClean="0"/>
              <a:t> </a:t>
            </a:r>
            <a:r>
              <a:rPr lang="en-US" dirty="0" err="1" smtClean="0"/>
              <a:t>lengkap</a:t>
            </a:r>
            <a:r>
              <a:rPr lang="en-US" dirty="0" smtClean="0"/>
              <a:t> </a:t>
            </a:r>
            <a:r>
              <a:rPr lang="en-US" dirty="0" err="1" smtClean="0"/>
              <a:t>di</a:t>
            </a:r>
            <a:r>
              <a:rPr lang="en-US" dirty="0" smtClean="0"/>
              <a:t> </a:t>
            </a:r>
            <a:r>
              <a:rPr lang="en-US" dirty="0" err="1" smtClean="0"/>
              <a:t>tingkat</a:t>
            </a:r>
            <a:r>
              <a:rPr lang="en-US" dirty="0" smtClean="0"/>
              <a:t> Wilayah yang </a:t>
            </a:r>
            <a:r>
              <a:rPr lang="en-US" dirty="0" err="1" smtClean="0"/>
              <a:t>dilakukan</a:t>
            </a:r>
            <a:r>
              <a:rPr lang="en-US" dirty="0" smtClean="0"/>
              <a:t> </a:t>
            </a:r>
            <a:r>
              <a:rPr lang="en-US" dirty="0" err="1" smtClean="0"/>
              <a:t>rutin</a:t>
            </a:r>
            <a:r>
              <a:rPr lang="en-US" dirty="0" smtClean="0"/>
              <a:t> </a:t>
            </a:r>
            <a:r>
              <a:rPr lang="en-US" dirty="0" err="1" smtClean="0"/>
              <a:t>sekurang-kurangnya</a:t>
            </a:r>
            <a:r>
              <a:rPr lang="en-US" dirty="0" smtClean="0"/>
              <a:t> 1 kali </a:t>
            </a:r>
            <a:r>
              <a:rPr lang="en-US" dirty="0" err="1" smtClean="0"/>
              <a:t>dalam</a:t>
            </a:r>
            <a:r>
              <a:rPr lang="en-US" dirty="0" smtClean="0"/>
              <a:t> 1 </a:t>
            </a:r>
            <a:r>
              <a:rPr lang="en-US" dirty="0" err="1" smtClean="0"/>
              <a:t>bulan</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lvl="0"/>
            <a:r>
              <a:rPr lang="en-US" dirty="0" err="1" smtClean="0"/>
              <a:t>Pengambilan</a:t>
            </a:r>
            <a:r>
              <a:rPr lang="en-US" dirty="0" smtClean="0"/>
              <a:t> </a:t>
            </a:r>
            <a:r>
              <a:rPr lang="en-US" dirty="0" err="1" smtClean="0"/>
              <a:t>Keputusan</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p>
          <a:p>
            <a:r>
              <a:rPr lang="en-US" dirty="0" err="1" smtClean="0"/>
              <a:t>Bab</a:t>
            </a:r>
            <a:r>
              <a:rPr lang="en-US" dirty="0" smtClean="0"/>
              <a:t> XIV ART </a:t>
            </a:r>
            <a:r>
              <a:rPr lang="en-US" dirty="0" err="1" smtClean="0"/>
              <a:t>berisi</a:t>
            </a:r>
            <a:r>
              <a:rPr lang="en-US" dirty="0" smtClean="0"/>
              <a:t> </a:t>
            </a:r>
            <a:r>
              <a:rPr lang="en-US" dirty="0" err="1" smtClean="0"/>
              <a:t>delapan</a:t>
            </a:r>
            <a:r>
              <a:rPr lang="en-US" dirty="0" smtClean="0"/>
              <a:t> </a:t>
            </a:r>
            <a:r>
              <a:rPr lang="en-US" dirty="0" err="1" smtClean="0"/>
              <a:t>pasal</a:t>
            </a:r>
            <a:r>
              <a:rPr lang="en-US" dirty="0" smtClean="0"/>
              <a:t> yang </a:t>
            </a:r>
            <a:r>
              <a:rPr lang="en-US" dirty="0" err="1" smtClean="0"/>
              <a:t>mengatur</a:t>
            </a:r>
            <a:r>
              <a:rPr lang="en-US" dirty="0" smtClean="0"/>
              <a:t> </a:t>
            </a:r>
            <a:r>
              <a:rPr lang="en-US" dirty="0" err="1" smtClean="0"/>
              <a:t>dasar</a:t>
            </a:r>
            <a:r>
              <a:rPr lang="en-US" dirty="0" smtClean="0"/>
              <a:t> </a:t>
            </a:r>
            <a:r>
              <a:rPr lang="en-US" dirty="0" err="1" smtClean="0"/>
              <a:t>pelaksanaan</a:t>
            </a:r>
            <a:r>
              <a:rPr lang="en-US" dirty="0" smtClean="0"/>
              <a:t> </a:t>
            </a:r>
            <a:r>
              <a:rPr lang="en-US" dirty="0" err="1" smtClean="0"/>
              <a:t>Konferensi</a:t>
            </a:r>
            <a:r>
              <a:rPr lang="en-US" dirty="0" smtClean="0"/>
              <a:t>, </a:t>
            </a:r>
            <a:r>
              <a:rPr lang="en-US" dirty="0" err="1" smtClean="0"/>
              <a:t>Rapat</a:t>
            </a:r>
            <a:r>
              <a:rPr lang="en-US" dirty="0" smtClean="0"/>
              <a:t> </a:t>
            </a:r>
            <a:r>
              <a:rPr lang="en-US" dirty="0" err="1" smtClean="0"/>
              <a:t>Anggota</a:t>
            </a:r>
            <a:r>
              <a:rPr lang="en-US" dirty="0" smtClean="0"/>
              <a:t>, </a:t>
            </a:r>
            <a:r>
              <a:rPr lang="en-US" dirty="0" err="1" smtClean="0"/>
              <a:t>dan</a:t>
            </a:r>
            <a:r>
              <a:rPr lang="en-US" dirty="0" smtClean="0"/>
              <a:t> </a:t>
            </a:r>
            <a:r>
              <a:rPr lang="en-US" dirty="0" err="1" smtClean="0"/>
              <a:t>Rapat</a:t>
            </a:r>
            <a:r>
              <a:rPr lang="en-US" dirty="0" smtClean="0"/>
              <a:t> </a:t>
            </a:r>
            <a:r>
              <a:rPr lang="en-US" dirty="0" err="1" smtClean="0"/>
              <a:t>Pengurus</a:t>
            </a:r>
            <a:r>
              <a:rPr lang="en-US" dirty="0" smtClean="0"/>
              <a:t>, </a:t>
            </a:r>
            <a:r>
              <a:rPr lang="en-US" dirty="0" err="1" smtClean="0"/>
              <a:t>yaitu</a:t>
            </a:r>
            <a:r>
              <a:rPr lang="en-US" dirty="0" smtClean="0"/>
              <a:t> </a:t>
            </a:r>
            <a:r>
              <a:rPr lang="en-US" dirty="0" err="1" smtClean="0"/>
              <a:t>dari</a:t>
            </a:r>
            <a:r>
              <a:rPr lang="en-US" dirty="0" smtClean="0"/>
              <a:t> </a:t>
            </a:r>
            <a:r>
              <a:rPr lang="en-US" dirty="0" err="1" smtClean="0"/>
              <a:t>pasal</a:t>
            </a:r>
            <a:r>
              <a:rPr lang="en-US" dirty="0" smtClean="0"/>
              <a:t> 60 </a:t>
            </a:r>
            <a:r>
              <a:rPr lang="en-US" dirty="0" err="1" smtClean="0"/>
              <a:t>sampai</a:t>
            </a:r>
            <a:r>
              <a:rPr lang="en-US" dirty="0" smtClean="0"/>
              <a:t> </a:t>
            </a:r>
            <a:r>
              <a:rPr lang="en-US" dirty="0" err="1" smtClean="0"/>
              <a:t>dengan</a:t>
            </a:r>
            <a:r>
              <a:rPr lang="en-US" dirty="0" smtClean="0"/>
              <a:t> </a:t>
            </a:r>
            <a:r>
              <a:rPr lang="en-US" dirty="0" err="1" smtClean="0"/>
              <a:t>pasal</a:t>
            </a:r>
            <a:r>
              <a:rPr lang="en-US" dirty="0" smtClean="0"/>
              <a:t> 67.</a:t>
            </a:r>
          </a:p>
          <a:p>
            <a:r>
              <a:rPr lang="en-US" dirty="0" smtClean="0"/>
              <a:t> </a:t>
            </a:r>
          </a:p>
          <a:p>
            <a:pPr lvl="0"/>
            <a:r>
              <a:rPr lang="en-US" b="1" dirty="0" err="1" smtClean="0"/>
              <a:t>Konferensi</a:t>
            </a:r>
            <a:endParaRPr lang="en-US" dirty="0" smtClean="0"/>
          </a:p>
          <a:p>
            <a:r>
              <a:rPr lang="en-US" dirty="0" err="1" smtClean="0"/>
              <a:t>Konferensi</a:t>
            </a:r>
            <a:r>
              <a:rPr lang="en-US" dirty="0" smtClean="0"/>
              <a:t> merupakan </a:t>
            </a:r>
            <a:r>
              <a:rPr lang="en-US" dirty="0" err="1" smtClean="0"/>
              <a:t>Badan</a:t>
            </a:r>
            <a:r>
              <a:rPr lang="en-US" dirty="0" smtClean="0"/>
              <a:t> </a:t>
            </a:r>
            <a:r>
              <a:rPr lang="en-US" dirty="0" err="1" smtClean="0"/>
              <a:t>Legislatif</a:t>
            </a:r>
            <a:r>
              <a:rPr lang="en-US" dirty="0" smtClean="0"/>
              <a:t> </a:t>
            </a:r>
            <a:r>
              <a:rPr lang="en-US" dirty="0" err="1" smtClean="0"/>
              <a:t>tertinggi</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di</a:t>
            </a:r>
            <a:r>
              <a:rPr lang="en-US" dirty="0" smtClean="0"/>
              <a:t> </a:t>
            </a:r>
            <a:r>
              <a:rPr lang="en-US" dirty="0" err="1" smtClean="0"/>
              <a:t>tingkat</a:t>
            </a:r>
            <a:r>
              <a:rPr lang="en-US" dirty="0" smtClean="0"/>
              <a:t> I/</a:t>
            </a:r>
            <a:r>
              <a:rPr lang="en-US" dirty="0" err="1" smtClean="0"/>
              <a:t>Provinsi</a:t>
            </a:r>
            <a:r>
              <a:rPr lang="en-US" dirty="0" smtClean="0"/>
              <a:t>, </a:t>
            </a:r>
            <a:r>
              <a:rPr lang="en-US" dirty="0" err="1" smtClean="0"/>
              <a:t>sebagai</a:t>
            </a:r>
            <a:r>
              <a:rPr lang="en-US" dirty="0" smtClean="0"/>
              <a:t> forum </a:t>
            </a:r>
            <a:r>
              <a:rPr lang="en-US" dirty="0" err="1" smtClean="0"/>
              <a:t>musyawarah</a:t>
            </a:r>
            <a:r>
              <a:rPr lang="en-US" dirty="0" smtClean="0"/>
              <a:t> </a:t>
            </a:r>
            <a:r>
              <a:rPr lang="en-US" dirty="0" err="1" smtClean="0"/>
              <a:t>anggota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dan</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Keputusan</a:t>
            </a:r>
            <a:r>
              <a:rPr lang="en-US" dirty="0" smtClean="0"/>
              <a:t> yang </a:t>
            </a:r>
            <a:r>
              <a:rPr lang="en-US" dirty="0" err="1" smtClean="0"/>
              <a:t>diambil</a:t>
            </a:r>
            <a:r>
              <a:rPr lang="en-US" dirty="0" smtClean="0"/>
              <a:t> </a:t>
            </a:r>
            <a:r>
              <a:rPr lang="en-US" dirty="0" err="1" smtClean="0"/>
              <a:t>dalam</a:t>
            </a:r>
            <a:r>
              <a:rPr lang="en-US" dirty="0" smtClean="0"/>
              <a:t> </a:t>
            </a:r>
            <a:r>
              <a:rPr lang="en-US" dirty="0" err="1" smtClean="0"/>
              <a:t>Konferensi</a:t>
            </a:r>
            <a:r>
              <a:rPr lang="en-US" dirty="0" smtClean="0"/>
              <a:t> </a:t>
            </a:r>
            <a:r>
              <a:rPr lang="en-US" dirty="0" err="1" smtClean="0"/>
              <a:t>mulai</a:t>
            </a:r>
            <a:r>
              <a:rPr lang="en-US" dirty="0" smtClean="0"/>
              <a:t> </a:t>
            </a:r>
            <a:r>
              <a:rPr lang="en-US" dirty="0" err="1" smtClean="0"/>
              <a:t>berlaku</a:t>
            </a:r>
            <a:r>
              <a:rPr lang="en-US" dirty="0" smtClean="0"/>
              <a:t> </a:t>
            </a:r>
            <a:r>
              <a:rPr lang="en-US" dirty="0" err="1" smtClean="0"/>
              <a:t>sejak</a:t>
            </a:r>
            <a:r>
              <a:rPr lang="en-US" dirty="0" smtClean="0"/>
              <a:t> </a:t>
            </a:r>
            <a:r>
              <a:rPr lang="en-US" dirty="0" err="1" smtClean="0"/>
              <a:t>ditetapkan</a:t>
            </a:r>
            <a:r>
              <a:rPr lang="en-US" dirty="0" smtClean="0"/>
              <a:t> </a:t>
            </a:r>
            <a:r>
              <a:rPr lang="en-US" dirty="0" err="1" smtClean="0"/>
              <a:t>sampai</a:t>
            </a:r>
            <a:r>
              <a:rPr lang="en-US" dirty="0" smtClean="0"/>
              <a:t> </a:t>
            </a:r>
            <a:r>
              <a:rPr lang="en-US" dirty="0" err="1" smtClean="0"/>
              <a:t>dengan</a:t>
            </a:r>
            <a:r>
              <a:rPr lang="en-US" dirty="0" smtClean="0"/>
              <a:t> </a:t>
            </a:r>
            <a:r>
              <a:rPr lang="en-US" dirty="0" err="1" smtClean="0"/>
              <a:t>adanya</a:t>
            </a:r>
            <a:r>
              <a:rPr lang="en-US" dirty="0" smtClean="0"/>
              <a:t> </a:t>
            </a:r>
            <a:r>
              <a:rPr lang="en-US" dirty="0" err="1" smtClean="0"/>
              <a:t>perubahan</a:t>
            </a:r>
            <a:r>
              <a:rPr lang="en-US" dirty="0" smtClean="0"/>
              <a:t> </a:t>
            </a:r>
            <a:r>
              <a:rPr lang="en-US" dirty="0" err="1" smtClean="0"/>
              <a:t>atau</a:t>
            </a:r>
            <a:r>
              <a:rPr lang="en-US" dirty="0" smtClean="0"/>
              <a:t> </a:t>
            </a:r>
            <a:r>
              <a:rPr lang="en-US" dirty="0" err="1" smtClean="0"/>
              <a:t>pencabutan</a:t>
            </a:r>
            <a:r>
              <a:rPr lang="en-US" dirty="0" smtClean="0"/>
              <a:t> </a:t>
            </a:r>
            <a:r>
              <a:rPr lang="en-US" dirty="0" err="1" smtClean="0"/>
              <a:t>oleh</a:t>
            </a:r>
            <a:r>
              <a:rPr lang="en-US" dirty="0" smtClean="0"/>
              <a:t> </a:t>
            </a:r>
            <a:r>
              <a:rPr lang="en-US" dirty="0" err="1" smtClean="0"/>
              <a:t>Konferensi</a:t>
            </a:r>
            <a:r>
              <a:rPr lang="en-US" dirty="0" smtClean="0"/>
              <a:t> yang </a:t>
            </a:r>
            <a:r>
              <a:rPr lang="en-US" dirty="0" err="1" smtClean="0"/>
              <a:t>diadakan</a:t>
            </a:r>
            <a:r>
              <a:rPr lang="en-US" dirty="0" smtClean="0"/>
              <a:t> </a:t>
            </a:r>
            <a:r>
              <a:rPr lang="en-US" dirty="0" err="1" smtClean="0"/>
              <a:t>kemudian</a:t>
            </a:r>
            <a:r>
              <a:rPr lang="en-US" dirty="0" smtClean="0"/>
              <a:t> </a:t>
            </a:r>
            <a:r>
              <a:rPr lang="en-US" dirty="0" err="1" smtClean="0"/>
              <a:t>sepanjang</a:t>
            </a:r>
            <a:r>
              <a:rPr lang="en-US" dirty="0" smtClean="0"/>
              <a:t> </a:t>
            </a:r>
            <a:r>
              <a:rPr lang="en-US" dirty="0" err="1" smtClean="0"/>
              <a:t>tidak</a:t>
            </a:r>
            <a:r>
              <a:rPr lang="en-US" dirty="0" smtClean="0"/>
              <a:t> </a:t>
            </a:r>
            <a:r>
              <a:rPr lang="en-US" dirty="0" err="1" smtClean="0"/>
              <a:t>bertentangan</a:t>
            </a:r>
            <a:r>
              <a:rPr lang="en-US" dirty="0" smtClean="0"/>
              <a:t> </a:t>
            </a:r>
            <a:r>
              <a:rPr lang="en-US" dirty="0" err="1" smtClean="0"/>
              <a:t>dengan</a:t>
            </a:r>
            <a:r>
              <a:rPr lang="en-US" dirty="0" smtClean="0"/>
              <a:t> </a:t>
            </a:r>
            <a:r>
              <a:rPr lang="en-US" dirty="0" err="1" smtClean="0"/>
              <a:t>Anggaran</a:t>
            </a:r>
            <a:r>
              <a:rPr lang="en-US" dirty="0" smtClean="0"/>
              <a:t> </a:t>
            </a:r>
            <a:r>
              <a:rPr lang="en-US" dirty="0" err="1" smtClean="0"/>
              <a:t>Dasar</a:t>
            </a:r>
            <a:r>
              <a:rPr lang="en-US" dirty="0" smtClean="0"/>
              <a:t>/</a:t>
            </a:r>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dan</a:t>
            </a:r>
            <a:r>
              <a:rPr lang="en-US" dirty="0" smtClean="0"/>
              <a:t> </a:t>
            </a:r>
            <a:r>
              <a:rPr lang="en-US" dirty="0" err="1" smtClean="0"/>
              <a:t>Tatalaksana</a:t>
            </a:r>
            <a:r>
              <a:rPr lang="en-US" dirty="0" smtClean="0"/>
              <a:t>. </a:t>
            </a:r>
            <a:r>
              <a:rPr lang="en-US" dirty="0" err="1" smtClean="0"/>
              <a:t>Keputusan</a:t>
            </a:r>
            <a:r>
              <a:rPr lang="en-US" dirty="0" smtClean="0"/>
              <a:t> </a:t>
            </a:r>
            <a:r>
              <a:rPr lang="en-US" dirty="0" err="1" smtClean="0"/>
              <a:t>Konferensi</a:t>
            </a:r>
            <a:r>
              <a:rPr lang="en-US" dirty="0" smtClean="0"/>
              <a:t> </a:t>
            </a:r>
            <a:r>
              <a:rPr lang="en-US" dirty="0" err="1" smtClean="0"/>
              <a:t>bersifat</a:t>
            </a:r>
            <a:r>
              <a:rPr lang="en-US" dirty="0" smtClean="0"/>
              <a:t> </a:t>
            </a:r>
            <a:r>
              <a:rPr lang="en-US" dirty="0" err="1" smtClean="0"/>
              <a:t>mengikat</a:t>
            </a:r>
            <a:r>
              <a:rPr lang="en-US" dirty="0" smtClean="0"/>
              <a:t> </a:t>
            </a:r>
            <a:r>
              <a:rPr lang="en-US" dirty="0" err="1" smtClean="0"/>
              <a:t>bagi</a:t>
            </a:r>
            <a:r>
              <a:rPr lang="en-US" dirty="0" smtClean="0"/>
              <a:t> </a:t>
            </a:r>
            <a:r>
              <a:rPr lang="en-US" dirty="0" err="1" smtClean="0"/>
              <a:t>seluruh</a:t>
            </a:r>
            <a:r>
              <a:rPr lang="en-US" dirty="0" smtClean="0"/>
              <a:t> </a:t>
            </a:r>
            <a:r>
              <a:rPr lang="en-US" dirty="0" err="1" smtClean="0"/>
              <a:t>anggota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a:t>
            </a:r>
          </a:p>
          <a:p>
            <a:r>
              <a:rPr lang="en-US" dirty="0" err="1" smtClean="0"/>
              <a:t>Konferensi</a:t>
            </a:r>
            <a:r>
              <a:rPr lang="en-US" dirty="0" smtClean="0"/>
              <a:t> </a:t>
            </a:r>
            <a:r>
              <a:rPr lang="en-US" dirty="0" err="1" smtClean="0"/>
              <a:t>diselenggarakan</a:t>
            </a:r>
            <a:r>
              <a:rPr lang="en-US" dirty="0" smtClean="0"/>
              <a:t> </a:t>
            </a:r>
            <a:r>
              <a:rPr lang="en-US" dirty="0" err="1" smtClean="0"/>
              <a:t>sekali</a:t>
            </a:r>
            <a:r>
              <a:rPr lang="en-US" dirty="0" smtClean="0"/>
              <a:t> </a:t>
            </a:r>
            <a:r>
              <a:rPr lang="en-US" dirty="0" err="1" smtClean="0"/>
              <a:t>dalam</a:t>
            </a:r>
            <a:r>
              <a:rPr lang="en-US" dirty="0" smtClean="0"/>
              <a:t> 4 </a:t>
            </a:r>
            <a:r>
              <a:rPr lang="en-US" dirty="0" err="1" smtClean="0"/>
              <a:t>tahun</a:t>
            </a:r>
            <a:r>
              <a:rPr lang="en-US" dirty="0" smtClean="0"/>
              <a:t>. </a:t>
            </a:r>
            <a:r>
              <a:rPr lang="en-US" dirty="0" err="1" smtClean="0"/>
              <a:t>Penyelenggaraan</a:t>
            </a:r>
            <a:r>
              <a:rPr lang="en-US" dirty="0" smtClean="0"/>
              <a:t> </a:t>
            </a:r>
            <a:r>
              <a:rPr lang="en-US" dirty="0" err="1" smtClean="0"/>
              <a:t>Konferensi</a:t>
            </a:r>
            <a:r>
              <a:rPr lang="en-US" dirty="0" smtClean="0"/>
              <a:t> </a:t>
            </a:r>
            <a:r>
              <a:rPr lang="en-US" dirty="0" err="1" smtClean="0"/>
              <a:t>menjadi</a:t>
            </a:r>
            <a:r>
              <a:rPr lang="en-US" dirty="0" smtClean="0"/>
              <a:t> </a:t>
            </a:r>
            <a:r>
              <a:rPr lang="en-US" dirty="0" err="1" smtClean="0"/>
              <a:t>tanggung</a:t>
            </a:r>
            <a:r>
              <a:rPr lang="en-US" dirty="0" smtClean="0"/>
              <a:t> </a:t>
            </a:r>
            <a:r>
              <a:rPr lang="en-US" dirty="0" err="1" smtClean="0"/>
              <a:t>jawab</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Panitia</a:t>
            </a:r>
            <a:r>
              <a:rPr lang="en-US" dirty="0" smtClean="0"/>
              <a:t> </a:t>
            </a:r>
            <a:r>
              <a:rPr lang="en-US" dirty="0" err="1" smtClean="0"/>
              <a:t>Pelaksana</a:t>
            </a:r>
            <a:r>
              <a:rPr lang="en-US" dirty="0" smtClean="0"/>
              <a:t> </a:t>
            </a:r>
            <a:r>
              <a:rPr lang="en-US" dirty="0" err="1" smtClean="0"/>
              <a:t>Konferensi</a:t>
            </a:r>
            <a:r>
              <a:rPr lang="en-US" dirty="0" smtClean="0"/>
              <a:t> </a:t>
            </a:r>
            <a:r>
              <a:rPr lang="en-US" dirty="0" err="1" smtClean="0"/>
              <a:t>dibentuk</a:t>
            </a:r>
            <a:r>
              <a:rPr lang="en-US" dirty="0" smtClean="0"/>
              <a:t> </a:t>
            </a:r>
            <a:r>
              <a:rPr lang="en-US" dirty="0" err="1" smtClean="0"/>
              <a:t>oleh</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dan</a:t>
            </a:r>
            <a:r>
              <a:rPr lang="en-US" dirty="0" smtClean="0"/>
              <a:t> </a:t>
            </a:r>
            <a:r>
              <a:rPr lang="en-US" dirty="0" err="1" smtClean="0"/>
              <a:t>disahkan</a:t>
            </a:r>
            <a:r>
              <a:rPr lang="en-US" dirty="0" smtClean="0"/>
              <a:t> </a:t>
            </a:r>
            <a:r>
              <a:rPr lang="en-US" dirty="0" err="1" smtClean="0"/>
              <a:t>oleh</a:t>
            </a:r>
            <a:r>
              <a:rPr lang="en-US" dirty="0" smtClean="0"/>
              <a:t>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Tata </a:t>
            </a:r>
            <a:r>
              <a:rPr lang="en-US" dirty="0" err="1" smtClean="0"/>
              <a:t>cara</a:t>
            </a:r>
            <a:r>
              <a:rPr lang="en-US" dirty="0" smtClean="0"/>
              <a:t> </a:t>
            </a:r>
            <a:r>
              <a:rPr lang="en-US" dirty="0" err="1" smtClean="0"/>
              <a:t>pencalonan</a:t>
            </a:r>
            <a:r>
              <a:rPr lang="en-US" dirty="0" smtClean="0"/>
              <a:t>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sudah</a:t>
            </a:r>
            <a:r>
              <a:rPr lang="en-US" dirty="0" smtClean="0"/>
              <a:t> </a:t>
            </a:r>
            <a:r>
              <a:rPr lang="en-US" dirty="0" err="1" smtClean="0"/>
              <a:t>harus</a:t>
            </a:r>
            <a:r>
              <a:rPr lang="en-US" dirty="0" smtClean="0"/>
              <a:t> </a:t>
            </a:r>
            <a:r>
              <a:rPr lang="en-US" dirty="0" err="1" smtClean="0"/>
              <a:t>diberitahukan</a:t>
            </a:r>
            <a:r>
              <a:rPr lang="en-US" dirty="0" smtClean="0"/>
              <a:t> </a:t>
            </a:r>
            <a:r>
              <a:rPr lang="en-US" dirty="0" err="1" smtClean="0"/>
              <a:t>kepada</a:t>
            </a:r>
            <a:r>
              <a:rPr lang="en-US" dirty="0" smtClean="0"/>
              <a:t> </a:t>
            </a:r>
            <a:r>
              <a:rPr lang="en-US" dirty="0" err="1" smtClean="0"/>
              <a:t>seluruh</a:t>
            </a:r>
            <a:r>
              <a:rPr lang="en-US" dirty="0" smtClean="0"/>
              <a:t> </a:t>
            </a:r>
            <a:r>
              <a:rPr lang="en-US" dirty="0" err="1" smtClean="0"/>
              <a:t>anggota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selambat-lambatnya</a:t>
            </a:r>
            <a:r>
              <a:rPr lang="en-US" dirty="0" smtClean="0"/>
              <a:t> 1 </a:t>
            </a:r>
            <a:r>
              <a:rPr lang="en-US" dirty="0" err="1" smtClean="0"/>
              <a:t>bulan</a:t>
            </a:r>
            <a:r>
              <a:rPr lang="en-US" dirty="0" smtClean="0"/>
              <a:t> </a:t>
            </a:r>
            <a:r>
              <a:rPr lang="en-US" dirty="0" err="1" smtClean="0"/>
              <a:t>sebelum</a:t>
            </a:r>
            <a:r>
              <a:rPr lang="en-US" dirty="0" smtClean="0"/>
              <a:t> </a:t>
            </a:r>
            <a:r>
              <a:rPr lang="en-US" dirty="0" err="1" smtClean="0"/>
              <a:t>pelaksanaan</a:t>
            </a:r>
            <a:r>
              <a:rPr lang="en-US" dirty="0" smtClean="0"/>
              <a:t> </a:t>
            </a:r>
            <a:r>
              <a:rPr lang="en-US" dirty="0" err="1" smtClean="0"/>
              <a:t>Konferensi</a:t>
            </a:r>
            <a:r>
              <a:rPr lang="en-US" dirty="0" smtClean="0"/>
              <a:t>. </a:t>
            </a:r>
            <a:r>
              <a:rPr lang="en-US" dirty="0" err="1" smtClean="0"/>
              <a:t>Isi</a:t>
            </a:r>
            <a:r>
              <a:rPr lang="en-US" dirty="0" smtClean="0"/>
              <a:t> </a:t>
            </a:r>
            <a:r>
              <a:rPr lang="en-US" dirty="0" err="1" smtClean="0"/>
              <a:t>dan</a:t>
            </a:r>
            <a:r>
              <a:rPr lang="en-US" dirty="0" smtClean="0"/>
              <a:t> </a:t>
            </a:r>
            <a:r>
              <a:rPr lang="en-US" dirty="0" err="1" smtClean="0"/>
              <a:t>susunan</a:t>
            </a:r>
            <a:r>
              <a:rPr lang="en-US" dirty="0" smtClean="0"/>
              <a:t> </a:t>
            </a:r>
            <a:r>
              <a:rPr lang="en-US" dirty="0" err="1" smtClean="0"/>
              <a:t>acara</a:t>
            </a:r>
            <a:r>
              <a:rPr lang="en-US" dirty="0" smtClean="0"/>
              <a:t> </a:t>
            </a:r>
            <a:r>
              <a:rPr lang="en-US" dirty="0" err="1" smtClean="0"/>
              <a:t>Konferensi</a:t>
            </a:r>
            <a:r>
              <a:rPr lang="en-US" dirty="0" smtClean="0"/>
              <a:t> </a:t>
            </a:r>
            <a:r>
              <a:rPr lang="en-US" dirty="0" err="1" smtClean="0"/>
              <a:t>ditetapkan</a:t>
            </a:r>
            <a:r>
              <a:rPr lang="en-US" dirty="0" smtClean="0"/>
              <a:t> </a:t>
            </a:r>
            <a:r>
              <a:rPr lang="en-US" dirty="0" err="1" smtClean="0"/>
              <a:t>oleh</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dan</a:t>
            </a:r>
            <a:r>
              <a:rPr lang="en-US" dirty="0" smtClean="0"/>
              <a:t> </a:t>
            </a:r>
            <a:r>
              <a:rPr lang="en-US" dirty="0" err="1" smtClean="0"/>
              <a:t>Panitia</a:t>
            </a:r>
            <a:r>
              <a:rPr lang="en-US" dirty="0" smtClean="0"/>
              <a:t> </a:t>
            </a:r>
            <a:r>
              <a:rPr lang="en-US" dirty="0" err="1" smtClean="0"/>
              <a:t>Pelaksanan</a:t>
            </a:r>
            <a:r>
              <a:rPr lang="en-US" dirty="0" smtClean="0"/>
              <a:t> </a:t>
            </a:r>
            <a:r>
              <a:rPr lang="en-US" dirty="0" err="1" smtClean="0"/>
              <a:t>Konferensi</a:t>
            </a:r>
            <a:r>
              <a:rPr lang="en-US" dirty="0" smtClean="0"/>
              <a:t> </a:t>
            </a:r>
            <a:r>
              <a:rPr lang="en-US" dirty="0" err="1" smtClean="0"/>
              <a:t>dengan</a:t>
            </a:r>
            <a:r>
              <a:rPr lang="en-US" dirty="0" smtClean="0"/>
              <a:t> </a:t>
            </a:r>
            <a:r>
              <a:rPr lang="en-US" dirty="0" err="1" smtClean="0"/>
              <a:t>mempertimbangkan</a:t>
            </a:r>
            <a:r>
              <a:rPr lang="en-US" dirty="0" smtClean="0"/>
              <a:t> saran-saran </a:t>
            </a:r>
            <a:r>
              <a:rPr lang="en-US" dirty="0" err="1" smtClean="0"/>
              <a:t>anggota</a:t>
            </a:r>
            <a:r>
              <a:rPr lang="en-US" dirty="0" smtClean="0"/>
              <a:t>. </a:t>
            </a:r>
            <a:r>
              <a:rPr lang="en-US" dirty="0" err="1" smtClean="0"/>
              <a:t>Dalam</a:t>
            </a:r>
            <a:r>
              <a:rPr lang="en-US" dirty="0" smtClean="0"/>
              <a:t> </a:t>
            </a:r>
            <a:r>
              <a:rPr lang="en-US" dirty="0" err="1" smtClean="0"/>
              <a:t>keadaan</a:t>
            </a:r>
            <a:r>
              <a:rPr lang="en-US" dirty="0" smtClean="0"/>
              <a:t> </a:t>
            </a:r>
            <a:r>
              <a:rPr lang="en-US" dirty="0" err="1" smtClean="0"/>
              <a:t>luar</a:t>
            </a:r>
            <a:r>
              <a:rPr lang="en-US" dirty="0" smtClean="0"/>
              <a:t> </a:t>
            </a:r>
            <a:r>
              <a:rPr lang="en-US" dirty="0" err="1" smtClean="0"/>
              <a:t>biasa</a:t>
            </a:r>
            <a:r>
              <a:rPr lang="en-US" dirty="0" smtClean="0"/>
              <a:t> </a:t>
            </a:r>
            <a:r>
              <a:rPr lang="en-US" dirty="0" err="1" smtClean="0"/>
              <a:t>Konferensi</a:t>
            </a:r>
            <a:r>
              <a:rPr lang="en-US" dirty="0" smtClean="0"/>
              <a:t> </a:t>
            </a:r>
            <a:r>
              <a:rPr lang="en-US" dirty="0" err="1" smtClean="0"/>
              <a:t>dapat</a:t>
            </a:r>
            <a:r>
              <a:rPr lang="en-US" dirty="0" smtClean="0"/>
              <a:t> </a:t>
            </a:r>
            <a:r>
              <a:rPr lang="en-US" dirty="0" err="1" smtClean="0"/>
              <a:t>diadakan</a:t>
            </a:r>
            <a:r>
              <a:rPr lang="en-US" dirty="0" smtClean="0"/>
              <a:t> </a:t>
            </a:r>
            <a:r>
              <a:rPr lang="en-US" dirty="0" err="1" smtClean="0"/>
              <a:t>sewaktu-waktu</a:t>
            </a:r>
            <a:r>
              <a:rPr lang="en-US" dirty="0" smtClean="0"/>
              <a:t>.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dirty="0" err="1" smtClean="0"/>
              <a:t>Peserta</a:t>
            </a:r>
            <a:r>
              <a:rPr lang="en-US" dirty="0" smtClean="0"/>
              <a:t> </a:t>
            </a:r>
            <a:r>
              <a:rPr lang="en-US" dirty="0" err="1" smtClean="0"/>
              <a:t>Konferensi</a:t>
            </a:r>
            <a:r>
              <a:rPr lang="en-US" dirty="0" smtClean="0"/>
              <a:t> </a:t>
            </a:r>
            <a:r>
              <a:rPr lang="en-US" dirty="0" err="1" smtClean="0"/>
              <a:t>adalah</a:t>
            </a:r>
            <a:r>
              <a:rPr lang="en-US" dirty="0" smtClean="0"/>
              <a:t> </a:t>
            </a:r>
            <a:r>
              <a:rPr lang="en-US" dirty="0" err="1" smtClean="0"/>
              <a:t>anggota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wakil</a:t>
            </a:r>
            <a:r>
              <a:rPr lang="en-US" dirty="0" smtClean="0"/>
              <a:t> </a:t>
            </a:r>
            <a:r>
              <a:rPr lang="en-US" dirty="0" err="1" smtClean="0"/>
              <a:t>dari</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serta</a:t>
            </a:r>
            <a:r>
              <a:rPr lang="en-US" dirty="0" smtClean="0"/>
              <a:t> </a:t>
            </a:r>
            <a:r>
              <a:rPr lang="en-US" dirty="0" err="1" smtClean="0"/>
              <a:t>undangan</a:t>
            </a:r>
            <a:r>
              <a:rPr lang="en-US" dirty="0" smtClean="0"/>
              <a:t>. </a:t>
            </a:r>
            <a:r>
              <a:rPr lang="en-US" dirty="0" err="1" smtClean="0"/>
              <a:t>Konferensi</a:t>
            </a:r>
            <a:r>
              <a:rPr lang="en-US" dirty="0" smtClean="0"/>
              <a:t> </a:t>
            </a:r>
            <a:r>
              <a:rPr lang="en-US" dirty="0" err="1" smtClean="0"/>
              <a:t>dianggap</a:t>
            </a:r>
            <a:r>
              <a:rPr lang="en-US" dirty="0" smtClean="0"/>
              <a:t> </a:t>
            </a:r>
            <a:r>
              <a:rPr lang="en-US" dirty="0" err="1" smtClean="0"/>
              <a:t>sah</a:t>
            </a:r>
            <a:r>
              <a:rPr lang="en-US" dirty="0" smtClean="0"/>
              <a:t> </a:t>
            </a:r>
            <a:r>
              <a:rPr lang="en-US" dirty="0" err="1" smtClean="0"/>
              <a:t>apabila</a:t>
            </a:r>
            <a:r>
              <a:rPr lang="en-US" dirty="0" smtClean="0"/>
              <a:t> 1/2  </a:t>
            </a:r>
            <a:r>
              <a:rPr lang="en-US" dirty="0" err="1" smtClean="0"/>
              <a:t>jumlah</a:t>
            </a:r>
            <a:r>
              <a:rPr lang="en-US" dirty="0" smtClean="0"/>
              <a:t> </a:t>
            </a:r>
            <a:r>
              <a:rPr lang="en-US" dirty="0" err="1" smtClean="0"/>
              <a:t>anggota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sebagai</a:t>
            </a:r>
            <a:r>
              <a:rPr lang="en-US" dirty="0" smtClean="0"/>
              <a:t> </a:t>
            </a:r>
            <a:r>
              <a:rPr lang="en-US" dirty="0" err="1" smtClean="0"/>
              <a:t>peserta</a:t>
            </a:r>
            <a:r>
              <a:rPr lang="en-US" dirty="0" smtClean="0"/>
              <a:t> </a:t>
            </a:r>
            <a:r>
              <a:rPr lang="en-US" dirty="0" err="1" smtClean="0"/>
              <a:t>hadir</a:t>
            </a:r>
            <a:r>
              <a:rPr lang="en-US" dirty="0" smtClean="0"/>
              <a:t> </a:t>
            </a:r>
            <a:r>
              <a:rPr lang="en-US" dirty="0" err="1" smtClean="0"/>
              <a:t>pada</a:t>
            </a:r>
            <a:r>
              <a:rPr lang="en-US" dirty="0" smtClean="0"/>
              <a:t> </a:t>
            </a:r>
            <a:r>
              <a:rPr lang="en-US" dirty="0" err="1" smtClean="0"/>
              <a:t>saat</a:t>
            </a:r>
            <a:r>
              <a:rPr lang="en-US" dirty="0" smtClean="0"/>
              <a:t> </a:t>
            </a:r>
            <a:r>
              <a:rPr lang="en-US" dirty="0" err="1" smtClean="0"/>
              <a:t>penghitungan</a:t>
            </a:r>
            <a:r>
              <a:rPr lang="en-US" dirty="0" smtClean="0"/>
              <a:t> </a:t>
            </a:r>
            <a:r>
              <a:rPr lang="en-US" dirty="0" err="1" smtClean="0"/>
              <a:t>kuorum</a:t>
            </a:r>
            <a:r>
              <a:rPr lang="en-US" dirty="0" smtClean="0"/>
              <a:t>. </a:t>
            </a:r>
            <a:r>
              <a:rPr lang="en-US" dirty="0" err="1" smtClean="0"/>
              <a:t>Anggota</a:t>
            </a:r>
            <a:r>
              <a:rPr lang="en-US" dirty="0" smtClean="0"/>
              <a:t> yang </a:t>
            </a:r>
            <a:r>
              <a:rPr lang="en-US" dirty="0" err="1" smtClean="0"/>
              <a:t>bersangkutan</a:t>
            </a:r>
            <a:r>
              <a:rPr lang="en-US" dirty="0" smtClean="0"/>
              <a:t> </a:t>
            </a:r>
            <a:r>
              <a:rPr lang="en-US" dirty="0" err="1" smtClean="0"/>
              <a:t>memiliki</a:t>
            </a:r>
            <a:r>
              <a:rPr lang="en-US" dirty="0" smtClean="0"/>
              <a:t> </a:t>
            </a:r>
            <a:r>
              <a:rPr lang="en-US" dirty="0" err="1" smtClean="0"/>
              <a:t>hak</a:t>
            </a:r>
            <a:r>
              <a:rPr lang="en-US" dirty="0" smtClean="0"/>
              <a:t> </a:t>
            </a:r>
            <a:r>
              <a:rPr lang="en-US" dirty="0" err="1" smtClean="0"/>
              <a:t>suara</a:t>
            </a:r>
            <a:r>
              <a:rPr lang="en-US" dirty="0" smtClean="0"/>
              <a:t> </a:t>
            </a:r>
            <a:r>
              <a:rPr lang="en-US" dirty="0" err="1" smtClean="0"/>
              <a:t>dan</a:t>
            </a:r>
            <a:r>
              <a:rPr lang="en-US" dirty="0" smtClean="0"/>
              <a:t> </a:t>
            </a:r>
            <a:r>
              <a:rPr lang="en-US" dirty="0" err="1" smtClean="0"/>
              <a:t>hak</a:t>
            </a:r>
            <a:r>
              <a:rPr lang="en-US" dirty="0" smtClean="0"/>
              <a:t> </a:t>
            </a:r>
            <a:r>
              <a:rPr lang="en-US" dirty="0" err="1" smtClean="0"/>
              <a:t>bicara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hanya</a:t>
            </a:r>
            <a:r>
              <a:rPr lang="en-US" dirty="0" smtClean="0"/>
              <a:t> </a:t>
            </a:r>
            <a:r>
              <a:rPr lang="en-US" dirty="0" err="1" smtClean="0"/>
              <a:t>memiliki</a:t>
            </a:r>
            <a:r>
              <a:rPr lang="en-US" dirty="0" smtClean="0"/>
              <a:t> </a:t>
            </a:r>
            <a:r>
              <a:rPr lang="en-US" dirty="0" err="1" smtClean="0"/>
              <a:t>hak</a:t>
            </a:r>
            <a:r>
              <a:rPr lang="en-US" dirty="0" smtClean="0"/>
              <a:t> </a:t>
            </a:r>
            <a:r>
              <a:rPr lang="en-US" dirty="0" err="1" smtClean="0"/>
              <a:t>bicara</a:t>
            </a:r>
            <a:r>
              <a:rPr lang="en-US" dirty="0" smtClean="0"/>
              <a:t>. </a:t>
            </a:r>
            <a:r>
              <a:rPr lang="en-US" dirty="0" err="1" smtClean="0"/>
              <a:t>Undangan</a:t>
            </a:r>
            <a:r>
              <a:rPr lang="en-US" dirty="0" smtClean="0"/>
              <a:t> </a:t>
            </a:r>
            <a:r>
              <a:rPr lang="en-US" dirty="0" err="1" smtClean="0"/>
              <a:t>tidak</a:t>
            </a:r>
            <a:r>
              <a:rPr lang="en-US" dirty="0" smtClean="0"/>
              <a:t> </a:t>
            </a:r>
            <a:r>
              <a:rPr lang="en-US" dirty="0" err="1" smtClean="0"/>
              <a:t>memiliki</a:t>
            </a:r>
            <a:r>
              <a:rPr lang="en-US" dirty="0" smtClean="0"/>
              <a:t>  </a:t>
            </a:r>
            <a:r>
              <a:rPr lang="en-US" dirty="0" err="1" smtClean="0"/>
              <a:t>hak</a:t>
            </a:r>
            <a:r>
              <a:rPr lang="en-US" dirty="0" smtClean="0"/>
              <a:t> </a:t>
            </a:r>
            <a:r>
              <a:rPr lang="en-US" dirty="0" err="1" smtClean="0"/>
              <a:t>suara</a:t>
            </a:r>
            <a:r>
              <a:rPr lang="en-US" dirty="0" smtClean="0"/>
              <a:t> </a:t>
            </a:r>
            <a:r>
              <a:rPr lang="en-US" dirty="0" err="1" smtClean="0"/>
              <a:t>maupun</a:t>
            </a:r>
            <a:r>
              <a:rPr lang="en-US" dirty="0" smtClean="0"/>
              <a:t> </a:t>
            </a:r>
            <a:r>
              <a:rPr lang="en-US" dirty="0" err="1" smtClean="0"/>
              <a:t>hak</a:t>
            </a:r>
            <a:r>
              <a:rPr lang="en-US" dirty="0" smtClean="0"/>
              <a:t> </a:t>
            </a:r>
            <a:r>
              <a:rPr lang="en-US" dirty="0" err="1" smtClean="0"/>
              <a:t>bicara</a:t>
            </a:r>
            <a:r>
              <a:rPr lang="en-US" dirty="0" smtClean="0"/>
              <a:t>. </a:t>
            </a:r>
            <a:r>
              <a:rPr lang="en-US" dirty="0" err="1" smtClean="0"/>
              <a:t>Pemungutan</a:t>
            </a:r>
            <a:r>
              <a:rPr lang="en-US" dirty="0" smtClean="0"/>
              <a:t> </a:t>
            </a:r>
            <a:r>
              <a:rPr lang="en-US" dirty="0" err="1" smtClean="0"/>
              <a:t>suara</a:t>
            </a:r>
            <a:r>
              <a:rPr lang="en-US" dirty="0" smtClean="0"/>
              <a:t> </a:t>
            </a:r>
            <a:r>
              <a:rPr lang="en-US" dirty="0" err="1" smtClean="0"/>
              <a:t>dilakukan</a:t>
            </a:r>
            <a:r>
              <a:rPr lang="en-US" dirty="0" smtClean="0"/>
              <a:t> </a:t>
            </a:r>
            <a:r>
              <a:rPr lang="en-US" dirty="0" err="1" smtClean="0"/>
              <a:t>secara</a:t>
            </a:r>
            <a:r>
              <a:rPr lang="en-US" dirty="0" smtClean="0"/>
              <a:t>  </a:t>
            </a:r>
            <a:r>
              <a:rPr lang="en-US" dirty="0" err="1" smtClean="0"/>
              <a:t>langsung</a:t>
            </a:r>
            <a:r>
              <a:rPr lang="en-US" dirty="0" smtClean="0"/>
              <a:t>, </a:t>
            </a:r>
            <a:r>
              <a:rPr lang="en-US" dirty="0" err="1" smtClean="0"/>
              <a:t>umum</a:t>
            </a:r>
            <a:r>
              <a:rPr lang="en-US" dirty="0" smtClean="0"/>
              <a:t>, </a:t>
            </a:r>
            <a:r>
              <a:rPr lang="en-US" dirty="0" err="1" smtClean="0"/>
              <a:t>bebas</a:t>
            </a:r>
            <a:r>
              <a:rPr lang="en-US" dirty="0" smtClean="0"/>
              <a:t> </a:t>
            </a:r>
            <a:r>
              <a:rPr lang="en-US" dirty="0" err="1" smtClean="0"/>
              <a:t>dan</a:t>
            </a:r>
            <a:r>
              <a:rPr lang="en-US" dirty="0" smtClean="0"/>
              <a:t> </a:t>
            </a:r>
            <a:r>
              <a:rPr lang="en-US" dirty="0" err="1" smtClean="0"/>
              <a:t>rahasia</a:t>
            </a:r>
            <a:r>
              <a:rPr lang="en-US" dirty="0" smtClean="0"/>
              <a:t>. </a:t>
            </a:r>
            <a:r>
              <a:rPr lang="en-US" dirty="0" err="1" smtClean="0"/>
              <a:t>Dalam</a:t>
            </a:r>
            <a:r>
              <a:rPr lang="en-US" dirty="0" smtClean="0"/>
              <a:t> </a:t>
            </a:r>
            <a:r>
              <a:rPr lang="en-US" dirty="0" err="1" smtClean="0"/>
              <a:t>hal</a:t>
            </a:r>
            <a:r>
              <a:rPr lang="en-US" dirty="0" smtClean="0"/>
              <a:t> </a:t>
            </a:r>
            <a:r>
              <a:rPr lang="en-US" dirty="0" err="1" smtClean="0"/>
              <a:t>kuorum</a:t>
            </a:r>
            <a:r>
              <a:rPr lang="en-US" dirty="0" smtClean="0"/>
              <a:t> </a:t>
            </a:r>
            <a:r>
              <a:rPr lang="en-US" dirty="0" err="1" smtClean="0"/>
              <a:t>apabila</a:t>
            </a:r>
            <a:r>
              <a:rPr lang="en-US" dirty="0" smtClean="0"/>
              <a:t> </a:t>
            </a:r>
            <a:r>
              <a:rPr lang="en-US" dirty="0" err="1" smtClean="0"/>
              <a:t>jumlah</a:t>
            </a:r>
            <a:r>
              <a:rPr lang="en-US" dirty="0" smtClean="0"/>
              <a:t> </a:t>
            </a:r>
            <a:r>
              <a:rPr lang="en-US" dirty="0" err="1" smtClean="0"/>
              <a:t>peserta</a:t>
            </a:r>
            <a:r>
              <a:rPr lang="en-US" dirty="0" smtClean="0"/>
              <a:t> </a:t>
            </a:r>
            <a:r>
              <a:rPr lang="en-US" dirty="0" err="1" smtClean="0"/>
              <a:t>tidak</a:t>
            </a:r>
            <a:r>
              <a:rPr lang="en-US" dirty="0" smtClean="0"/>
              <a:t> </a:t>
            </a:r>
            <a:r>
              <a:rPr lang="en-US" dirty="0" err="1" smtClean="0"/>
              <a:t>terpenuhi</a:t>
            </a:r>
            <a:r>
              <a:rPr lang="en-US" dirty="0" smtClean="0"/>
              <a:t>, </a:t>
            </a:r>
            <a:r>
              <a:rPr lang="en-US" dirty="0" err="1" smtClean="0"/>
              <a:t>maka</a:t>
            </a:r>
            <a:r>
              <a:rPr lang="en-US" dirty="0" smtClean="0"/>
              <a:t> </a:t>
            </a:r>
            <a:r>
              <a:rPr lang="en-US" dirty="0" err="1" smtClean="0"/>
              <a:t>Konferensi</a:t>
            </a:r>
            <a:r>
              <a:rPr lang="en-US" dirty="0" smtClean="0"/>
              <a:t> </a:t>
            </a:r>
            <a:r>
              <a:rPr lang="en-US" dirty="0" err="1" smtClean="0"/>
              <a:t>diundurkan</a:t>
            </a:r>
            <a:r>
              <a:rPr lang="en-US" dirty="0" smtClean="0"/>
              <a:t> paling lama 30 </a:t>
            </a:r>
            <a:r>
              <a:rPr lang="en-US" dirty="0" err="1" smtClean="0"/>
              <a:t>menit</a:t>
            </a:r>
            <a:r>
              <a:rPr lang="en-US" dirty="0" smtClean="0"/>
              <a:t> </a:t>
            </a:r>
            <a:r>
              <a:rPr lang="en-US" dirty="0" err="1" smtClean="0"/>
              <a:t>atas</a:t>
            </a:r>
            <a:r>
              <a:rPr lang="en-US" dirty="0" smtClean="0"/>
              <a:t> </a:t>
            </a:r>
            <a:r>
              <a:rPr lang="en-US" dirty="0" err="1" smtClean="0"/>
              <a:t>persetujuan</a:t>
            </a:r>
            <a:r>
              <a:rPr lang="en-US" dirty="0" smtClean="0"/>
              <a:t> </a:t>
            </a:r>
            <a:r>
              <a:rPr lang="en-US" dirty="0" err="1" smtClean="0"/>
              <a:t>anggota</a:t>
            </a:r>
            <a:r>
              <a:rPr lang="en-US" dirty="0" smtClean="0"/>
              <a:t> yang </a:t>
            </a:r>
            <a:r>
              <a:rPr lang="en-US" dirty="0" err="1" smtClean="0"/>
              <a:t>hadir</a:t>
            </a:r>
            <a:r>
              <a:rPr lang="en-US" dirty="0" smtClean="0"/>
              <a:t> </a:t>
            </a:r>
            <a:r>
              <a:rPr lang="en-US" dirty="0" err="1" smtClean="0"/>
              <a:t>dan</a:t>
            </a:r>
            <a:r>
              <a:rPr lang="en-US" dirty="0" smtClean="0"/>
              <a:t> </a:t>
            </a:r>
            <a:r>
              <a:rPr lang="en-US" dirty="0" err="1" smtClean="0"/>
              <a:t>setelah</a:t>
            </a:r>
            <a:r>
              <a:rPr lang="en-US" dirty="0" smtClean="0"/>
              <a:t> </a:t>
            </a:r>
            <a:r>
              <a:rPr lang="en-US" dirty="0" err="1" smtClean="0"/>
              <a:t>itu</a:t>
            </a:r>
            <a:r>
              <a:rPr lang="en-US" dirty="0" smtClean="0"/>
              <a:t> </a:t>
            </a:r>
            <a:r>
              <a:rPr lang="en-US" dirty="0" err="1" smtClean="0"/>
              <a:t>Konferensi</a:t>
            </a:r>
            <a:r>
              <a:rPr lang="en-US" dirty="0" smtClean="0"/>
              <a:t> </a:t>
            </a:r>
            <a:r>
              <a:rPr lang="en-US" dirty="0" err="1" smtClean="0"/>
              <a:t>dianggap</a:t>
            </a:r>
            <a:r>
              <a:rPr lang="en-US" dirty="0" smtClean="0"/>
              <a:t> </a:t>
            </a:r>
            <a:r>
              <a:rPr lang="en-US" dirty="0" err="1" smtClean="0"/>
              <a:t>sah</a:t>
            </a:r>
            <a:r>
              <a:rPr lang="en-US" dirty="0" smtClean="0"/>
              <a:t> </a:t>
            </a:r>
            <a:r>
              <a:rPr lang="en-US" dirty="0" err="1" smtClean="0"/>
              <a:t>dengan</a:t>
            </a:r>
            <a:r>
              <a:rPr lang="en-US" dirty="0" smtClean="0"/>
              <a:t> </a:t>
            </a:r>
            <a:r>
              <a:rPr lang="en-US" dirty="0" err="1" smtClean="0"/>
              <a:t>jumlah</a:t>
            </a:r>
            <a:r>
              <a:rPr lang="en-US" dirty="0" smtClean="0"/>
              <a:t> </a:t>
            </a:r>
            <a:r>
              <a:rPr lang="en-US" dirty="0" err="1" smtClean="0"/>
              <a:t>anggota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sebagai</a:t>
            </a:r>
            <a:r>
              <a:rPr lang="en-US" dirty="0" smtClean="0"/>
              <a:t> </a:t>
            </a:r>
            <a:r>
              <a:rPr lang="en-US" dirty="0" err="1" smtClean="0"/>
              <a:t>peserta</a:t>
            </a:r>
            <a:r>
              <a:rPr lang="en-US" dirty="0" smtClean="0"/>
              <a:t> yang </a:t>
            </a:r>
            <a:r>
              <a:rPr lang="en-US" dirty="0" err="1" smtClean="0"/>
              <a:t>hadir</a:t>
            </a:r>
            <a:r>
              <a:rPr lang="en-US" dirty="0" smtClean="0"/>
              <a:t> </a:t>
            </a:r>
            <a:r>
              <a:rPr lang="en-US" dirty="0" err="1" smtClean="0"/>
              <a:t>pada</a:t>
            </a:r>
            <a:r>
              <a:rPr lang="en-US" dirty="0" smtClean="0"/>
              <a:t> </a:t>
            </a:r>
            <a:r>
              <a:rPr lang="en-US" dirty="0" err="1" smtClean="0"/>
              <a:t>saat</a:t>
            </a:r>
            <a:r>
              <a:rPr lang="en-US" dirty="0" smtClean="0"/>
              <a:t> </a:t>
            </a:r>
            <a:r>
              <a:rPr lang="en-US" dirty="0" err="1" smtClean="0"/>
              <a:t>penghitungan</a:t>
            </a:r>
            <a:r>
              <a:rPr lang="en-US" dirty="0" smtClean="0"/>
              <a:t> </a:t>
            </a:r>
            <a:r>
              <a:rPr lang="en-US" dirty="0" err="1" smtClean="0"/>
              <a:t>kuorum</a:t>
            </a:r>
            <a:r>
              <a:rPr lang="en-US" dirty="0" smtClean="0"/>
              <a:t>. </a:t>
            </a:r>
            <a:r>
              <a:rPr lang="en-US" dirty="0" err="1" smtClean="0"/>
              <a:t>Keputusan</a:t>
            </a:r>
            <a:r>
              <a:rPr lang="en-US" dirty="0" smtClean="0"/>
              <a:t> yang </a:t>
            </a:r>
            <a:r>
              <a:rPr lang="en-US" dirty="0" err="1" smtClean="0"/>
              <a:t>ditetapkan</a:t>
            </a:r>
            <a:r>
              <a:rPr lang="en-US" dirty="0" smtClean="0"/>
              <a:t> </a:t>
            </a:r>
            <a:r>
              <a:rPr lang="en-US" dirty="0" err="1" smtClean="0"/>
              <a:t>dalam</a:t>
            </a:r>
            <a:r>
              <a:rPr lang="en-US" dirty="0" smtClean="0"/>
              <a:t> </a:t>
            </a:r>
            <a:r>
              <a:rPr lang="en-US" dirty="0" err="1" smtClean="0"/>
              <a:t>Konferensi</a:t>
            </a:r>
            <a:r>
              <a:rPr lang="en-US" dirty="0" smtClean="0"/>
              <a:t> </a:t>
            </a:r>
            <a:r>
              <a:rPr lang="en-US" dirty="0" err="1" smtClean="0"/>
              <a:t>dilaporkan</a:t>
            </a:r>
            <a:r>
              <a:rPr lang="en-US" dirty="0" smtClean="0"/>
              <a:t> </a:t>
            </a:r>
            <a:r>
              <a:rPr lang="en-US" dirty="0" err="1" smtClean="0"/>
              <a:t>kepada</a:t>
            </a:r>
            <a:r>
              <a:rPr lang="en-US" dirty="0" smtClean="0"/>
              <a:t> </a:t>
            </a:r>
            <a:r>
              <a:rPr lang="en-US" dirty="0" err="1" smtClean="0"/>
              <a:t>Pengurus</a:t>
            </a:r>
            <a:r>
              <a:rPr lang="en-US" dirty="0" smtClean="0"/>
              <a:t> </a:t>
            </a:r>
            <a:r>
              <a:rPr lang="en-US" dirty="0" err="1" smtClean="0"/>
              <a:t>Pusat</a:t>
            </a:r>
            <a:r>
              <a:rPr lang="en-US" dirty="0" smtClean="0"/>
              <a:t> paling </a:t>
            </a:r>
            <a:r>
              <a:rPr lang="en-US" dirty="0" err="1" smtClean="0"/>
              <a:t>lambat</a:t>
            </a:r>
            <a:r>
              <a:rPr lang="en-US" dirty="0" smtClean="0"/>
              <a:t> 1 (</a:t>
            </a:r>
            <a:r>
              <a:rPr lang="en-US" dirty="0" err="1" smtClean="0"/>
              <a:t>satu</a:t>
            </a:r>
            <a:r>
              <a:rPr lang="en-US" dirty="0" smtClean="0"/>
              <a:t>) </a:t>
            </a:r>
            <a:r>
              <a:rPr lang="en-US" dirty="0" err="1" smtClean="0"/>
              <a:t>bulan</a:t>
            </a:r>
            <a:r>
              <a:rPr lang="en-US" dirty="0" smtClean="0"/>
              <a:t> </a:t>
            </a:r>
            <a:r>
              <a:rPr lang="en-US" dirty="0" err="1" smtClean="0"/>
              <a:t>setelah</a:t>
            </a:r>
            <a:r>
              <a:rPr lang="en-US" dirty="0" smtClean="0"/>
              <a:t> </a:t>
            </a:r>
            <a:r>
              <a:rPr lang="en-US" dirty="0" err="1" smtClean="0"/>
              <a:t>Konferensi</a:t>
            </a:r>
            <a:r>
              <a:rPr lang="en-US" dirty="0" smtClean="0"/>
              <a:t> </a:t>
            </a:r>
            <a:r>
              <a:rPr lang="en-US" dirty="0" err="1" smtClean="0"/>
              <a:t>untuk</a:t>
            </a:r>
            <a:r>
              <a:rPr lang="en-US" dirty="0" smtClean="0"/>
              <a:t> </a:t>
            </a:r>
            <a:r>
              <a:rPr lang="en-US" dirty="0" err="1" smtClean="0"/>
              <a:t>disahkan</a:t>
            </a:r>
            <a:r>
              <a:rPr lang="en-US" dirty="0" smtClean="0"/>
              <a:t>.</a:t>
            </a:r>
          </a:p>
          <a:p>
            <a:r>
              <a:rPr lang="en-US" dirty="0" err="1" smtClean="0"/>
              <a:t>Konferensi</a:t>
            </a:r>
            <a:r>
              <a:rPr lang="en-US" dirty="0" smtClean="0"/>
              <a:t> </a:t>
            </a:r>
            <a:r>
              <a:rPr lang="en-US" dirty="0" err="1" smtClean="0"/>
              <a:t>memiliki</a:t>
            </a:r>
            <a:r>
              <a:rPr lang="en-US" dirty="0" smtClean="0"/>
              <a:t> </a:t>
            </a:r>
            <a:r>
              <a:rPr lang="en-US" dirty="0" err="1" smtClean="0"/>
              <a:t>kewenangan</a:t>
            </a:r>
            <a:r>
              <a:rPr lang="en-US" dirty="0" smtClean="0"/>
              <a:t> </a:t>
            </a:r>
            <a:r>
              <a:rPr lang="en-US" dirty="0" err="1" smtClean="0"/>
              <a:t>membahas</a:t>
            </a:r>
            <a:r>
              <a:rPr lang="en-US" dirty="0" smtClean="0"/>
              <a:t> </a:t>
            </a:r>
            <a:r>
              <a:rPr lang="en-US" dirty="0" err="1" smtClean="0"/>
              <a:t>dan</a:t>
            </a:r>
            <a:r>
              <a:rPr lang="en-US" dirty="0" smtClean="0"/>
              <a:t> </a:t>
            </a:r>
            <a:r>
              <a:rPr lang="en-US" dirty="0" err="1" smtClean="0"/>
              <a:t>menetapkan</a:t>
            </a:r>
            <a:r>
              <a:rPr lang="en-US" dirty="0" smtClean="0"/>
              <a:t> </a:t>
            </a:r>
            <a:r>
              <a:rPr lang="en-US" dirty="0" err="1" smtClean="0"/>
              <a:t>keputusan</a:t>
            </a:r>
            <a:r>
              <a:rPr lang="en-US" dirty="0" smtClean="0"/>
              <a:t> </a:t>
            </a:r>
            <a:r>
              <a:rPr lang="en-US" dirty="0" err="1" smtClean="0"/>
              <a:t>untuk</a:t>
            </a:r>
            <a:r>
              <a:rPr lang="en-US" dirty="0" smtClean="0"/>
              <a:t> </a:t>
            </a:r>
            <a:r>
              <a:rPr lang="en-US" dirty="0" err="1" smtClean="0"/>
              <a:t>mengatasi</a:t>
            </a:r>
            <a:r>
              <a:rPr lang="en-US" dirty="0" smtClean="0"/>
              <a:t> </a:t>
            </a:r>
            <a:r>
              <a:rPr lang="en-US" dirty="0" err="1" smtClean="0"/>
              <a:t>masalah</a:t>
            </a:r>
            <a:r>
              <a:rPr lang="en-US" dirty="0" smtClean="0"/>
              <a:t> yang </a:t>
            </a:r>
            <a:r>
              <a:rPr lang="en-US" dirty="0" err="1" smtClean="0"/>
              <a:t>dihadapi</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menetapkan</a:t>
            </a:r>
            <a:r>
              <a:rPr lang="en-US" dirty="0" smtClean="0"/>
              <a:t> </a:t>
            </a:r>
            <a:r>
              <a:rPr lang="en-US" dirty="0" err="1" smtClean="0"/>
              <a:t>usulan</a:t>
            </a:r>
            <a:r>
              <a:rPr lang="en-US" dirty="0" smtClean="0"/>
              <a:t> </a:t>
            </a:r>
            <a:r>
              <a:rPr lang="en-US" dirty="0" err="1" smtClean="0"/>
              <a:t>bagi</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menilai</a:t>
            </a:r>
            <a:r>
              <a:rPr lang="en-US" dirty="0" smtClean="0"/>
              <a:t> </a:t>
            </a:r>
            <a:r>
              <a:rPr lang="en-US" dirty="0" err="1" smtClean="0"/>
              <a:t>laporan</a:t>
            </a:r>
            <a:r>
              <a:rPr lang="en-US" dirty="0" smtClean="0"/>
              <a:t> </a:t>
            </a:r>
            <a:r>
              <a:rPr lang="en-US" dirty="0" err="1" smtClean="0"/>
              <a:t>pertanggungjawaban</a:t>
            </a:r>
            <a:r>
              <a:rPr lang="en-US" dirty="0" smtClean="0"/>
              <a:t>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dalam</a:t>
            </a:r>
            <a:r>
              <a:rPr lang="en-US" dirty="0" smtClean="0"/>
              <a:t> </a:t>
            </a:r>
            <a:r>
              <a:rPr lang="en-US" dirty="0" err="1" smtClean="0"/>
              <a:t>melaksanakan</a:t>
            </a:r>
            <a:r>
              <a:rPr lang="en-US" dirty="0" smtClean="0"/>
              <a:t> program </a:t>
            </a:r>
            <a:r>
              <a:rPr lang="en-US" dirty="0" err="1" smtClean="0"/>
              <a:t>kerja</a:t>
            </a:r>
            <a:r>
              <a:rPr lang="en-US" dirty="0" smtClean="0"/>
              <a:t> </a:t>
            </a:r>
            <a:r>
              <a:rPr lang="en-US" dirty="0" err="1" smtClean="0"/>
              <a:t>serta</a:t>
            </a:r>
            <a:r>
              <a:rPr lang="en-US" dirty="0" smtClean="0"/>
              <a:t> </a:t>
            </a:r>
            <a:r>
              <a:rPr lang="en-US" dirty="0" err="1" smtClean="0"/>
              <a:t>amanat</a:t>
            </a:r>
            <a:r>
              <a:rPr lang="en-US" dirty="0" smtClean="0"/>
              <a:t> </a:t>
            </a:r>
            <a:r>
              <a:rPr lang="en-US" dirty="0" err="1" smtClean="0"/>
              <a:t>Konferensi</a:t>
            </a:r>
            <a:r>
              <a:rPr lang="en-US" dirty="0" smtClean="0"/>
              <a:t>, </a:t>
            </a:r>
            <a:r>
              <a:rPr lang="en-US" dirty="0" err="1" smtClean="0"/>
              <a:t>dan</a:t>
            </a:r>
            <a:r>
              <a:rPr lang="en-US" dirty="0" smtClean="0"/>
              <a:t> </a:t>
            </a:r>
            <a:r>
              <a:rPr lang="en-US" dirty="0" err="1" smtClean="0"/>
              <a:t>memilih</a:t>
            </a:r>
            <a:r>
              <a:rPr lang="en-US" dirty="0" smtClean="0"/>
              <a:t>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err="1" smtClean="0"/>
              <a:t>Acara</a:t>
            </a:r>
            <a:r>
              <a:rPr lang="en-US" dirty="0" smtClean="0"/>
              <a:t> </a:t>
            </a:r>
            <a:r>
              <a:rPr lang="en-US" dirty="0" err="1" smtClean="0"/>
              <a:t>Konferensi</a:t>
            </a:r>
            <a:r>
              <a:rPr lang="en-US" dirty="0" smtClean="0"/>
              <a:t> </a:t>
            </a:r>
            <a:r>
              <a:rPr lang="en-US" dirty="0" err="1" smtClean="0"/>
              <a:t>sekurang-kurangnya</a:t>
            </a:r>
            <a:r>
              <a:rPr lang="en-US" dirty="0" smtClean="0"/>
              <a:t> </a:t>
            </a:r>
            <a:r>
              <a:rPr lang="en-US" dirty="0" err="1" smtClean="0"/>
              <a:t>meliputi</a:t>
            </a:r>
            <a:r>
              <a:rPr lang="en-US" dirty="0" smtClean="0"/>
              <a:t>: </a:t>
            </a:r>
          </a:p>
          <a:p>
            <a:pPr lvl="0"/>
            <a:r>
              <a:rPr lang="en-US" dirty="0" err="1" smtClean="0"/>
              <a:t>penyampaian</a:t>
            </a:r>
            <a:r>
              <a:rPr lang="en-US" dirty="0" smtClean="0"/>
              <a:t> </a:t>
            </a:r>
            <a:r>
              <a:rPr lang="en-US" dirty="0" err="1" smtClean="0"/>
              <a:t>Memori</a:t>
            </a:r>
            <a:r>
              <a:rPr lang="en-US" dirty="0" smtClean="0"/>
              <a:t> </a:t>
            </a:r>
            <a:r>
              <a:rPr lang="en-US" dirty="0" err="1" smtClean="0"/>
              <a:t>Akhir</a:t>
            </a:r>
            <a:r>
              <a:rPr lang="en-US" dirty="0" smtClean="0"/>
              <a:t> </a:t>
            </a:r>
            <a:r>
              <a:rPr lang="en-US" dirty="0" err="1" smtClean="0"/>
              <a:t>Jabatan</a:t>
            </a:r>
            <a:r>
              <a:rPr lang="en-US" dirty="0" smtClean="0"/>
              <a:t> </a:t>
            </a:r>
            <a:r>
              <a:rPr lang="en-US" dirty="0" err="1" smtClean="0"/>
              <a:t>dari</a:t>
            </a:r>
            <a:r>
              <a:rPr lang="en-US" dirty="0" smtClean="0"/>
              <a:t>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yang </a:t>
            </a:r>
            <a:r>
              <a:rPr lang="en-US" dirty="0" err="1" smtClean="0"/>
              <a:t>sekurang-kurangnya</a:t>
            </a:r>
            <a:r>
              <a:rPr lang="en-US" dirty="0" smtClean="0"/>
              <a:t> </a:t>
            </a:r>
            <a:r>
              <a:rPr lang="en-US" dirty="0" err="1" smtClean="0"/>
              <a:t>terdiri</a:t>
            </a:r>
            <a:r>
              <a:rPr lang="en-US" dirty="0" smtClean="0"/>
              <a:t> </a:t>
            </a:r>
            <a:r>
              <a:rPr lang="en-US" dirty="0" err="1" smtClean="0"/>
              <a:t>dari</a:t>
            </a:r>
            <a:r>
              <a:rPr lang="en-US" dirty="0" smtClean="0"/>
              <a:t> </a:t>
            </a:r>
            <a:r>
              <a:rPr lang="en-US" dirty="0" err="1" smtClean="0"/>
              <a:t>Laporan</a:t>
            </a:r>
            <a:r>
              <a:rPr lang="en-US" dirty="0" smtClean="0"/>
              <a:t> </a:t>
            </a:r>
            <a:r>
              <a:rPr lang="en-US" dirty="0" err="1" smtClean="0"/>
              <a:t>Pertanggungjawaban</a:t>
            </a:r>
            <a:r>
              <a:rPr lang="en-US" dirty="0" smtClean="0"/>
              <a:t>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yang paling </a:t>
            </a:r>
            <a:r>
              <a:rPr lang="en-US" dirty="0" err="1" smtClean="0"/>
              <a:t>sedikit</a:t>
            </a:r>
            <a:r>
              <a:rPr lang="en-US" dirty="0" smtClean="0"/>
              <a:t> </a:t>
            </a:r>
            <a:r>
              <a:rPr lang="en-US" dirty="0" err="1" smtClean="0"/>
              <a:t>meliputi</a:t>
            </a:r>
            <a:r>
              <a:rPr lang="en-US" dirty="0" smtClean="0"/>
              <a:t> </a:t>
            </a:r>
            <a:r>
              <a:rPr lang="en-US" dirty="0" err="1" smtClean="0"/>
              <a:t>kebijakan</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pengelolaan</a:t>
            </a:r>
            <a:r>
              <a:rPr lang="en-US" dirty="0" smtClean="0"/>
              <a:t> </a:t>
            </a:r>
            <a:r>
              <a:rPr lang="en-US" dirty="0" err="1" smtClean="0"/>
              <a:t>organisasi</a:t>
            </a:r>
            <a:r>
              <a:rPr lang="en-US" dirty="0" smtClean="0"/>
              <a:t>, </a:t>
            </a:r>
            <a:r>
              <a:rPr lang="en-US" dirty="0" err="1" smtClean="0"/>
              <a:t>pelaksanaan</a:t>
            </a:r>
            <a:r>
              <a:rPr lang="en-US" dirty="0" smtClean="0"/>
              <a:t> program </a:t>
            </a:r>
            <a:r>
              <a:rPr lang="en-US" dirty="0" err="1" smtClean="0"/>
              <a:t>kerja</a:t>
            </a:r>
            <a:r>
              <a:rPr lang="en-US" dirty="0" smtClean="0"/>
              <a:t> </a:t>
            </a:r>
            <a:r>
              <a:rPr lang="en-US" dirty="0" err="1" smtClean="0"/>
              <a:t>dan</a:t>
            </a:r>
            <a:r>
              <a:rPr lang="en-US" dirty="0" smtClean="0"/>
              <a:t> </a:t>
            </a:r>
            <a:r>
              <a:rPr lang="en-US" dirty="0" err="1" smtClean="0"/>
              <a:t>usulan</a:t>
            </a:r>
            <a:r>
              <a:rPr lang="en-US" dirty="0" smtClean="0"/>
              <a:t> </a:t>
            </a:r>
            <a:r>
              <a:rPr lang="en-US" dirty="0" err="1" smtClean="0"/>
              <a:t>pengembangan</a:t>
            </a:r>
            <a:r>
              <a:rPr lang="en-US" dirty="0" smtClean="0"/>
              <a:t> </a:t>
            </a:r>
            <a:r>
              <a:rPr lang="en-US" dirty="0" err="1" smtClean="0"/>
              <a:t>serta</a:t>
            </a:r>
            <a:r>
              <a:rPr lang="en-US" dirty="0" smtClean="0"/>
              <a:t> </a:t>
            </a:r>
            <a:r>
              <a:rPr lang="en-US" dirty="0" err="1" smtClean="0"/>
              <a:t>keuangan</a:t>
            </a:r>
            <a:r>
              <a:rPr lang="en-US" dirty="0" smtClean="0"/>
              <a:t> </a:t>
            </a:r>
            <a:r>
              <a:rPr lang="en-US" dirty="0" err="1" smtClean="0"/>
              <a:t>organisasi</a:t>
            </a:r>
            <a:r>
              <a:rPr lang="en-US" dirty="0" smtClean="0"/>
              <a:t>.</a:t>
            </a:r>
          </a:p>
          <a:p>
            <a:pPr lvl="0"/>
            <a:r>
              <a:rPr lang="en-US" dirty="0" err="1" smtClean="0"/>
              <a:t>pemilihan</a:t>
            </a:r>
            <a:r>
              <a:rPr lang="en-US" dirty="0" smtClean="0"/>
              <a:t> </a:t>
            </a:r>
            <a:r>
              <a:rPr lang="en-US" dirty="0" err="1" smtClean="0"/>
              <a:t>Ketua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periode</a:t>
            </a:r>
            <a:r>
              <a:rPr lang="en-US" dirty="0" smtClean="0"/>
              <a:t> </a:t>
            </a:r>
            <a:r>
              <a:rPr lang="en-US" dirty="0" err="1" smtClean="0"/>
              <a:t>selanjutnya</a:t>
            </a:r>
            <a:r>
              <a:rPr lang="en-US" dirty="0" smtClean="0"/>
              <a:t>. </a:t>
            </a:r>
          </a:p>
          <a:p>
            <a:pPr lvl="0"/>
            <a:r>
              <a:rPr lang="en-US" dirty="0" err="1" smtClean="0"/>
              <a:t>pembahasan</a:t>
            </a:r>
            <a:r>
              <a:rPr lang="en-US" dirty="0" smtClean="0"/>
              <a:t> </a:t>
            </a:r>
            <a:r>
              <a:rPr lang="en-US" dirty="0" err="1" smtClean="0"/>
              <a:t>masalah-masalah</a:t>
            </a:r>
            <a:r>
              <a:rPr lang="en-US" dirty="0" smtClean="0"/>
              <a:t> yang </a:t>
            </a:r>
            <a:r>
              <a:rPr lang="en-US" dirty="0" err="1" smtClean="0"/>
              <a:t>dihadapi</a:t>
            </a:r>
            <a:r>
              <a:rPr lang="en-US" dirty="0" smtClean="0"/>
              <a:t> </a:t>
            </a:r>
            <a:r>
              <a:rPr lang="en-US" dirty="0" err="1" smtClean="0"/>
              <a:t>organisasi</a:t>
            </a:r>
            <a:r>
              <a:rPr lang="en-US" dirty="0" smtClean="0"/>
              <a:t>. </a:t>
            </a:r>
          </a:p>
          <a:p>
            <a:r>
              <a:rPr lang="en-US" dirty="0" err="1" smtClean="0"/>
              <a:t>Selama</a:t>
            </a:r>
            <a:r>
              <a:rPr lang="en-US" dirty="0" smtClean="0"/>
              <a:t> </a:t>
            </a:r>
            <a:r>
              <a:rPr lang="en-US" dirty="0" err="1" smtClean="0"/>
              <a:t>Konferensi</a:t>
            </a:r>
            <a:r>
              <a:rPr lang="en-US" dirty="0" smtClean="0"/>
              <a:t> </a:t>
            </a:r>
            <a:r>
              <a:rPr lang="en-US" dirty="0" err="1" smtClean="0"/>
              <a:t>berlangsung</a:t>
            </a:r>
            <a:r>
              <a:rPr lang="en-US" dirty="0" smtClean="0"/>
              <a:t> </a:t>
            </a:r>
            <a:r>
              <a:rPr lang="en-US" dirty="0" err="1" smtClean="0"/>
              <a:t>dapat</a:t>
            </a:r>
            <a:r>
              <a:rPr lang="en-US" dirty="0" smtClean="0"/>
              <a:t> </a:t>
            </a:r>
            <a:r>
              <a:rPr lang="en-US" dirty="0" err="1" smtClean="0"/>
              <a:t>diadakan</a:t>
            </a:r>
            <a:r>
              <a:rPr lang="en-US" dirty="0" smtClean="0"/>
              <a:t> </a:t>
            </a:r>
            <a:r>
              <a:rPr lang="en-US" dirty="0" err="1" smtClean="0"/>
              <a:t>kegiatan-kegiatan</a:t>
            </a:r>
            <a:r>
              <a:rPr lang="en-US" dirty="0" smtClean="0"/>
              <a:t> </a:t>
            </a:r>
            <a:r>
              <a:rPr lang="en-US" dirty="0" err="1" smtClean="0"/>
              <a:t>selain</a:t>
            </a:r>
            <a:r>
              <a:rPr lang="en-US" dirty="0" smtClean="0"/>
              <a:t> yang </a:t>
            </a:r>
            <a:r>
              <a:rPr lang="en-US" dirty="0" err="1" smtClean="0"/>
              <a:t>ditentukan</a:t>
            </a:r>
            <a:r>
              <a:rPr lang="en-US" dirty="0" smtClean="0"/>
              <a:t> </a:t>
            </a:r>
            <a:r>
              <a:rPr lang="en-US" dirty="0" err="1" smtClean="0"/>
              <a:t>sebagaimana</a:t>
            </a:r>
            <a:r>
              <a:rPr lang="en-US" dirty="0" smtClean="0"/>
              <a:t> yang </a:t>
            </a:r>
            <a:r>
              <a:rPr lang="en-US" dirty="0" err="1" smtClean="0"/>
              <a:t>telah</a:t>
            </a:r>
            <a:r>
              <a:rPr lang="en-US" dirty="0" smtClean="0"/>
              <a:t> </a:t>
            </a:r>
            <a:r>
              <a:rPr lang="en-US" dirty="0" err="1" smtClean="0"/>
              <a:t>tersebut</a:t>
            </a:r>
            <a:r>
              <a:rPr lang="en-US" dirty="0" smtClean="0"/>
              <a:t> </a:t>
            </a:r>
            <a:r>
              <a:rPr lang="en-US" dirty="0" err="1" smtClean="0"/>
              <a:t>di</a:t>
            </a:r>
            <a:r>
              <a:rPr lang="en-US" dirty="0" smtClean="0"/>
              <a:t> </a:t>
            </a:r>
            <a:r>
              <a:rPr lang="en-US" dirty="0" err="1" smtClean="0"/>
              <a:t>atas</a:t>
            </a:r>
            <a:r>
              <a:rPr lang="en-US" dirty="0" smtClean="0"/>
              <a:t> </a:t>
            </a:r>
            <a:r>
              <a:rPr lang="en-US" dirty="0" err="1" smtClean="0"/>
              <a:t>selama</a:t>
            </a:r>
            <a:r>
              <a:rPr lang="en-US" dirty="0" smtClean="0"/>
              <a:t> </a:t>
            </a:r>
            <a:r>
              <a:rPr lang="en-US" dirty="0" err="1" smtClean="0"/>
              <a:t>tidak</a:t>
            </a:r>
            <a:r>
              <a:rPr lang="en-US" dirty="0" smtClean="0"/>
              <a:t> </a:t>
            </a:r>
            <a:r>
              <a:rPr lang="en-US" dirty="0" err="1" smtClean="0"/>
              <a:t>bertentangan</a:t>
            </a:r>
            <a:r>
              <a:rPr lang="en-US" dirty="0" smtClean="0"/>
              <a:t> </a:t>
            </a:r>
            <a:r>
              <a:rPr lang="en-US" dirty="0" err="1" smtClean="0"/>
              <a:t>dengan</a:t>
            </a:r>
            <a:r>
              <a:rPr lang="en-US" dirty="0" smtClean="0"/>
              <a:t> </a:t>
            </a:r>
            <a:r>
              <a:rPr lang="en-US" dirty="0" err="1" smtClean="0"/>
              <a:t>maksud</a:t>
            </a:r>
            <a:r>
              <a:rPr lang="en-US" dirty="0" smtClean="0"/>
              <a:t> </a:t>
            </a:r>
            <a:r>
              <a:rPr lang="en-US" dirty="0" err="1" smtClean="0"/>
              <a:t>dan</a:t>
            </a:r>
            <a:r>
              <a:rPr lang="en-US" dirty="0" smtClean="0"/>
              <a:t> </a:t>
            </a:r>
            <a:r>
              <a:rPr lang="en-US" dirty="0" err="1" smtClean="0"/>
              <a:t>tujuan</a:t>
            </a:r>
            <a:r>
              <a:rPr lang="en-US" dirty="0" smtClean="0"/>
              <a:t> </a:t>
            </a:r>
            <a:r>
              <a:rPr lang="en-US" dirty="0" err="1" smtClean="0"/>
              <a:t>organisasi</a:t>
            </a:r>
            <a:r>
              <a:rPr lang="en-US" dirty="0" smtClean="0"/>
              <a:t> </a:t>
            </a:r>
            <a:r>
              <a:rPr lang="en-US" dirty="0" err="1" smtClean="0"/>
              <a:t>serta</a:t>
            </a:r>
            <a:r>
              <a:rPr lang="en-US" dirty="0" smtClean="0"/>
              <a:t> </a:t>
            </a:r>
            <a:r>
              <a:rPr lang="en-US" dirty="0" err="1" smtClean="0"/>
              <a:t>tidak</a:t>
            </a:r>
            <a:r>
              <a:rPr lang="en-US" dirty="0" smtClean="0"/>
              <a:t> </a:t>
            </a:r>
            <a:r>
              <a:rPr lang="en-US" dirty="0" err="1" smtClean="0"/>
              <a:t>mengganggu</a:t>
            </a:r>
            <a:r>
              <a:rPr lang="en-US" dirty="0" smtClean="0"/>
              <a:t> </a:t>
            </a:r>
            <a:r>
              <a:rPr lang="en-US" dirty="0" err="1" smtClean="0"/>
              <a:t>jalannya</a:t>
            </a:r>
            <a:r>
              <a:rPr lang="en-US" dirty="0" smtClean="0"/>
              <a:t> </a:t>
            </a:r>
            <a:r>
              <a:rPr lang="en-US" dirty="0" err="1" smtClean="0"/>
              <a:t>Konferensi</a:t>
            </a:r>
            <a:r>
              <a:rPr lang="en-US" dirty="0" smtClean="0"/>
              <a:t>. Paling </a:t>
            </a:r>
            <a:r>
              <a:rPr lang="en-US" dirty="0" err="1" smtClean="0"/>
              <a:t>lambat</a:t>
            </a:r>
            <a:r>
              <a:rPr lang="en-US" dirty="0" smtClean="0"/>
              <a:t> 3 </a:t>
            </a:r>
            <a:r>
              <a:rPr lang="en-US" dirty="0" err="1" smtClean="0"/>
              <a:t>minggu</a:t>
            </a:r>
            <a:r>
              <a:rPr lang="en-US" dirty="0" smtClean="0"/>
              <a:t> </a:t>
            </a:r>
            <a:r>
              <a:rPr lang="en-US" dirty="0" err="1" smtClean="0"/>
              <a:t>sebelum</a:t>
            </a:r>
            <a:r>
              <a:rPr lang="en-US" dirty="0" smtClean="0"/>
              <a:t> </a:t>
            </a:r>
            <a:r>
              <a:rPr lang="en-US" dirty="0" err="1" smtClean="0"/>
              <a:t>Konferensi</a:t>
            </a:r>
            <a:r>
              <a:rPr lang="en-US" dirty="0" smtClean="0"/>
              <a:t> </a:t>
            </a:r>
            <a:r>
              <a:rPr lang="en-US" dirty="0" err="1" smtClean="0"/>
              <a:t>dilaksanakan</a:t>
            </a:r>
            <a:r>
              <a:rPr lang="en-US" dirty="0" smtClean="0"/>
              <a:t>, </a:t>
            </a:r>
            <a:r>
              <a:rPr lang="en-US" dirty="0" err="1" smtClean="0"/>
              <a:t>pemberitahuan</a:t>
            </a:r>
            <a:r>
              <a:rPr lang="en-US" dirty="0" smtClean="0"/>
              <a:t> </a:t>
            </a:r>
            <a:r>
              <a:rPr lang="en-US" dirty="0" err="1" smtClean="0"/>
              <a:t>tata</a:t>
            </a:r>
            <a:r>
              <a:rPr lang="en-US" dirty="0" smtClean="0"/>
              <a:t> </a:t>
            </a:r>
            <a:r>
              <a:rPr lang="en-US" dirty="0" err="1" smtClean="0"/>
              <a:t>tertib</a:t>
            </a:r>
            <a:r>
              <a:rPr lang="en-US" dirty="0" smtClean="0"/>
              <a:t> </a:t>
            </a:r>
            <a:r>
              <a:rPr lang="en-US" dirty="0" err="1" smtClean="0"/>
              <a:t>Konferensi</a:t>
            </a:r>
            <a:r>
              <a:rPr lang="en-US" dirty="0" smtClean="0"/>
              <a:t> </a:t>
            </a:r>
            <a:r>
              <a:rPr lang="en-US" dirty="0" err="1" smtClean="0"/>
              <a:t>sudah</a:t>
            </a:r>
            <a:r>
              <a:rPr lang="en-US" dirty="0" smtClean="0"/>
              <a:t> </a:t>
            </a:r>
            <a:r>
              <a:rPr lang="en-US" dirty="0" err="1" smtClean="0"/>
              <a:t>harus</a:t>
            </a:r>
            <a:r>
              <a:rPr lang="en-US" dirty="0" smtClean="0"/>
              <a:t> </a:t>
            </a:r>
            <a:r>
              <a:rPr lang="en-US" dirty="0" err="1" smtClean="0"/>
              <a:t>dikirim</a:t>
            </a:r>
            <a:r>
              <a:rPr lang="en-US" dirty="0" smtClean="0"/>
              <a:t> </a:t>
            </a:r>
            <a:r>
              <a:rPr lang="en-US" dirty="0" err="1" smtClean="0"/>
              <a:t>oleh</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kepada</a:t>
            </a:r>
            <a:r>
              <a:rPr lang="en-US" dirty="0" smtClean="0"/>
              <a:t> </a:t>
            </a:r>
            <a:r>
              <a:rPr lang="en-US" dirty="0" err="1" smtClean="0"/>
              <a:t>peserta</a:t>
            </a:r>
            <a:r>
              <a:rPr lang="en-US" dirty="0" smtClean="0"/>
              <a:t> </a:t>
            </a:r>
            <a:r>
              <a:rPr lang="en-US" dirty="0" err="1" smtClean="0"/>
              <a:t>Konferensi</a:t>
            </a:r>
            <a:r>
              <a:rPr lang="en-US" dirty="0" smtClean="0"/>
              <a:t> </a:t>
            </a:r>
            <a:r>
              <a:rPr lang="en-US" dirty="0" err="1" smtClean="0"/>
              <a:t>dan</a:t>
            </a:r>
            <a:r>
              <a:rPr lang="en-US" dirty="0" smtClean="0"/>
              <a:t> </a:t>
            </a:r>
            <a:r>
              <a:rPr lang="en-US" dirty="0" err="1" smtClean="0"/>
              <a:t>Pengurus</a:t>
            </a:r>
            <a:r>
              <a:rPr lang="en-US" dirty="0" smtClean="0"/>
              <a:t> </a:t>
            </a:r>
            <a:r>
              <a:rPr lang="en-US" dirty="0" err="1" smtClean="0"/>
              <a:t>Pusat</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lvl="0"/>
            <a:r>
              <a:rPr lang="en-US" b="1" dirty="0" err="1" smtClean="0"/>
              <a:t>Rapat</a:t>
            </a:r>
            <a:r>
              <a:rPr lang="en-US" b="1" dirty="0" smtClean="0"/>
              <a:t> </a:t>
            </a:r>
            <a:r>
              <a:rPr lang="en-US" b="1" dirty="0" err="1" smtClean="0"/>
              <a:t>Anggota</a:t>
            </a:r>
            <a:endParaRPr lang="en-US" dirty="0" smtClean="0"/>
          </a:p>
          <a:p>
            <a:r>
              <a:rPr lang="en-US" dirty="0" err="1" smtClean="0"/>
              <a:t>Rapat</a:t>
            </a:r>
            <a:r>
              <a:rPr lang="en-US" dirty="0" smtClean="0"/>
              <a:t> </a:t>
            </a:r>
            <a:r>
              <a:rPr lang="en-US" dirty="0" err="1" smtClean="0"/>
              <a:t>Anggota</a:t>
            </a:r>
            <a:r>
              <a:rPr lang="en-US" dirty="0" smtClean="0"/>
              <a:t> </a:t>
            </a:r>
            <a:r>
              <a:rPr lang="en-US" dirty="0" err="1" smtClean="0"/>
              <a:t>adalah</a:t>
            </a:r>
            <a:r>
              <a:rPr lang="en-US" dirty="0" smtClean="0"/>
              <a:t> </a:t>
            </a:r>
            <a:r>
              <a:rPr lang="en-US" dirty="0" err="1" smtClean="0"/>
              <a:t>Rapat</a:t>
            </a:r>
            <a:r>
              <a:rPr lang="en-US" dirty="0" smtClean="0"/>
              <a:t> </a:t>
            </a:r>
            <a:r>
              <a:rPr lang="en-US" dirty="0" err="1" smtClean="0"/>
              <a:t>Pengurus</a:t>
            </a:r>
            <a:r>
              <a:rPr lang="en-US" dirty="0" smtClean="0"/>
              <a:t> </a:t>
            </a:r>
            <a:r>
              <a:rPr lang="en-US" dirty="0" err="1" smtClean="0"/>
              <a:t>lengkap</a:t>
            </a:r>
            <a:r>
              <a:rPr lang="en-US" dirty="0" smtClean="0"/>
              <a:t> </a:t>
            </a:r>
            <a:r>
              <a:rPr lang="en-US" dirty="0" err="1" smtClean="0"/>
              <a:t>di</a:t>
            </a:r>
            <a:r>
              <a:rPr lang="en-US" dirty="0" smtClean="0"/>
              <a:t> </a:t>
            </a:r>
            <a:r>
              <a:rPr lang="en-US" dirty="0" err="1" smtClean="0"/>
              <a:t>tingkat</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yang </a:t>
            </a:r>
            <a:r>
              <a:rPr lang="en-US" dirty="0" err="1" smtClean="0"/>
              <a:t>dihadiri</a:t>
            </a:r>
            <a:r>
              <a:rPr lang="en-US" dirty="0" smtClean="0"/>
              <a:t> </a:t>
            </a:r>
            <a:r>
              <a:rPr lang="en-US" dirty="0" err="1" smtClean="0"/>
              <a:t>oleh</a:t>
            </a:r>
            <a:r>
              <a:rPr lang="en-US" dirty="0" smtClean="0"/>
              <a:t> </a:t>
            </a:r>
            <a:r>
              <a:rPr lang="en-US" dirty="0" err="1" smtClean="0"/>
              <a:t>seluruh</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segenap</a:t>
            </a:r>
            <a:r>
              <a:rPr lang="en-US" dirty="0" smtClean="0"/>
              <a:t> </a:t>
            </a:r>
            <a:r>
              <a:rPr lang="en-US" dirty="0" err="1" smtClean="0"/>
              <a:t>kelengkapan</a:t>
            </a:r>
            <a:r>
              <a:rPr lang="en-US" dirty="0" smtClean="0"/>
              <a:t> </a:t>
            </a:r>
            <a:r>
              <a:rPr lang="en-US" dirty="0" err="1" smtClean="0"/>
              <a:t>organisasi</a:t>
            </a:r>
            <a:r>
              <a:rPr lang="en-US" dirty="0" smtClean="0"/>
              <a:t> </a:t>
            </a:r>
            <a:r>
              <a:rPr lang="en-US" dirty="0" err="1" smtClean="0"/>
              <a:t>tingkat</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dan</a:t>
            </a:r>
            <a:r>
              <a:rPr lang="en-US" dirty="0" smtClean="0"/>
              <a:t> </a:t>
            </a:r>
            <a:r>
              <a:rPr lang="en-US" dirty="0" err="1" smtClean="0"/>
              <a:t>anggota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Rapat</a:t>
            </a:r>
            <a:r>
              <a:rPr lang="en-US" dirty="0" smtClean="0"/>
              <a:t> </a:t>
            </a:r>
            <a:r>
              <a:rPr lang="en-US" dirty="0" err="1" smtClean="0"/>
              <a:t>Anggota</a:t>
            </a:r>
            <a:r>
              <a:rPr lang="en-US" dirty="0" smtClean="0"/>
              <a:t> </a:t>
            </a:r>
            <a:r>
              <a:rPr lang="en-US" dirty="0" err="1" smtClean="0"/>
              <a:t>dilakukan</a:t>
            </a:r>
            <a:r>
              <a:rPr lang="en-US" dirty="0" smtClean="0"/>
              <a:t> </a:t>
            </a:r>
            <a:r>
              <a:rPr lang="en-US" dirty="0" err="1" smtClean="0"/>
              <a:t>sekurang-kurangnya</a:t>
            </a:r>
            <a:r>
              <a:rPr lang="en-US" dirty="0" smtClean="0"/>
              <a:t> 3 kali </a:t>
            </a:r>
            <a:r>
              <a:rPr lang="en-US" dirty="0" err="1" smtClean="0"/>
              <a:t>dalam</a:t>
            </a:r>
            <a:r>
              <a:rPr lang="en-US" dirty="0" smtClean="0"/>
              <a:t> 1 </a:t>
            </a:r>
            <a:r>
              <a:rPr lang="en-US" dirty="0" err="1" smtClean="0"/>
              <a:t>periode</a:t>
            </a:r>
            <a:r>
              <a:rPr lang="en-US" dirty="0" smtClean="0"/>
              <a:t> </a:t>
            </a:r>
            <a:r>
              <a:rPr lang="en-US" dirty="0" err="1" smtClean="0"/>
              <a:t>kepengurusan</a:t>
            </a:r>
            <a:r>
              <a:rPr lang="en-US" dirty="0" smtClean="0"/>
              <a:t> </a:t>
            </a:r>
            <a:r>
              <a:rPr lang="en-US" dirty="0" err="1" smtClean="0"/>
              <a:t>untuk</a:t>
            </a:r>
            <a:r>
              <a:rPr lang="en-US" dirty="0" smtClean="0"/>
              <a:t> </a:t>
            </a:r>
            <a:r>
              <a:rPr lang="en-US" dirty="0" err="1" smtClean="0"/>
              <a:t>mengambil</a:t>
            </a:r>
            <a:r>
              <a:rPr lang="en-US" dirty="0" smtClean="0"/>
              <a:t> </a:t>
            </a:r>
            <a:r>
              <a:rPr lang="en-US" dirty="0" err="1" smtClean="0"/>
              <a:t>keputusan</a:t>
            </a:r>
            <a:r>
              <a:rPr lang="en-US" dirty="0" smtClean="0"/>
              <a:t> </a:t>
            </a:r>
            <a:r>
              <a:rPr lang="en-US" dirty="0" err="1" smtClean="0"/>
              <a:t>mengenai</a:t>
            </a:r>
            <a:r>
              <a:rPr lang="en-US" dirty="0" smtClean="0"/>
              <a:t> </a:t>
            </a:r>
            <a:r>
              <a:rPr lang="en-US" dirty="0" err="1" smtClean="0"/>
              <a:t>masalah-masalah</a:t>
            </a:r>
            <a:r>
              <a:rPr lang="en-US" dirty="0" smtClean="0"/>
              <a:t> </a:t>
            </a:r>
            <a:r>
              <a:rPr lang="en-US" dirty="0" err="1" smtClean="0"/>
              <a:t>penting</a:t>
            </a:r>
            <a:r>
              <a:rPr lang="en-US" dirty="0" smtClean="0"/>
              <a:t> </a:t>
            </a:r>
            <a:r>
              <a:rPr lang="en-US" dirty="0" err="1" smtClean="0"/>
              <a:t>dan</a:t>
            </a:r>
            <a:r>
              <a:rPr lang="en-US" dirty="0" smtClean="0"/>
              <a:t> </a:t>
            </a:r>
            <a:r>
              <a:rPr lang="en-US" dirty="0" err="1" smtClean="0"/>
              <a:t>mendesak</a:t>
            </a:r>
            <a:r>
              <a:rPr lang="en-US" dirty="0" smtClean="0"/>
              <a:t>. </a:t>
            </a:r>
          </a:p>
          <a:p>
            <a:r>
              <a:rPr lang="en-US" dirty="0" smtClean="0"/>
              <a:t> </a:t>
            </a:r>
          </a:p>
          <a:p>
            <a:pPr lvl="0"/>
            <a:r>
              <a:rPr lang="en-US" b="1" dirty="0" err="1" smtClean="0"/>
              <a:t>Rapat</a:t>
            </a:r>
            <a:r>
              <a:rPr lang="en-US" b="1" dirty="0" smtClean="0"/>
              <a:t> </a:t>
            </a:r>
            <a:r>
              <a:rPr lang="en-US" b="1" dirty="0" err="1" smtClean="0"/>
              <a:t>Pengurus</a:t>
            </a:r>
            <a:r>
              <a:rPr lang="en-US" b="1" dirty="0" smtClean="0"/>
              <a:t> </a:t>
            </a:r>
            <a:endParaRPr lang="en-US" dirty="0" smtClean="0"/>
          </a:p>
          <a:p>
            <a:r>
              <a:rPr lang="en-US" dirty="0" err="1" smtClean="0"/>
              <a:t>Rapat</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merupakan </a:t>
            </a:r>
            <a:r>
              <a:rPr lang="en-US" dirty="0" err="1" smtClean="0"/>
              <a:t>rapat</a:t>
            </a:r>
            <a:r>
              <a:rPr lang="en-US" dirty="0" smtClean="0"/>
              <a:t> </a:t>
            </a:r>
            <a:r>
              <a:rPr lang="en-US" dirty="0" err="1" smtClean="0"/>
              <a:t>pengurus</a:t>
            </a:r>
            <a:r>
              <a:rPr lang="en-US" dirty="0" smtClean="0"/>
              <a:t> </a:t>
            </a:r>
            <a:r>
              <a:rPr lang="en-US" dirty="0" err="1" smtClean="0"/>
              <a:t>lengkap</a:t>
            </a:r>
            <a:r>
              <a:rPr lang="en-US" dirty="0" smtClean="0"/>
              <a:t> </a:t>
            </a:r>
            <a:r>
              <a:rPr lang="en-US" dirty="0" err="1" smtClean="0"/>
              <a:t>di</a:t>
            </a:r>
            <a:r>
              <a:rPr lang="en-US" dirty="0" smtClean="0"/>
              <a:t> </a:t>
            </a:r>
            <a:r>
              <a:rPr lang="en-US" dirty="0" err="1" smtClean="0"/>
              <a:t>tingkat</a:t>
            </a:r>
            <a:r>
              <a:rPr lang="en-US" dirty="0" smtClean="0"/>
              <a:t> Wilayah yang </a:t>
            </a:r>
            <a:r>
              <a:rPr lang="en-US" dirty="0" err="1" smtClean="0"/>
              <a:t>dilakukan</a:t>
            </a:r>
            <a:r>
              <a:rPr lang="en-US" dirty="0" smtClean="0"/>
              <a:t> </a:t>
            </a:r>
            <a:r>
              <a:rPr lang="en-US" dirty="0" err="1" smtClean="0"/>
              <a:t>rutin</a:t>
            </a:r>
            <a:r>
              <a:rPr lang="en-US" dirty="0" smtClean="0"/>
              <a:t> </a:t>
            </a:r>
            <a:r>
              <a:rPr lang="en-US" dirty="0" err="1" smtClean="0"/>
              <a:t>sekurang-kurangnya</a:t>
            </a:r>
            <a:r>
              <a:rPr lang="en-US" dirty="0" smtClean="0"/>
              <a:t> 2 kali </a:t>
            </a:r>
            <a:r>
              <a:rPr lang="en-US" dirty="0" err="1" smtClean="0"/>
              <a:t>dalam</a:t>
            </a:r>
            <a:r>
              <a:rPr lang="en-US" dirty="0" smtClean="0"/>
              <a:t> </a:t>
            </a:r>
            <a:r>
              <a:rPr lang="en-US" dirty="0" err="1" smtClean="0"/>
              <a:t>setahun</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smtClean="0"/>
              <a:t>BAB XV SANKSI ORGANISASI</a:t>
            </a:r>
            <a:endParaRPr lang="en-US" dirty="0" smtClean="0"/>
          </a:p>
          <a:p>
            <a:r>
              <a:rPr lang="en-US" dirty="0" err="1" smtClean="0"/>
              <a:t>Bab</a:t>
            </a:r>
            <a:r>
              <a:rPr lang="en-US" dirty="0" smtClean="0"/>
              <a:t> </a:t>
            </a:r>
            <a:r>
              <a:rPr lang="en-US" dirty="0" err="1" smtClean="0"/>
              <a:t>ini</a:t>
            </a:r>
            <a:r>
              <a:rPr lang="en-US" dirty="0" smtClean="0"/>
              <a:t> </a:t>
            </a:r>
            <a:r>
              <a:rPr lang="en-US" dirty="0" err="1" smtClean="0"/>
              <a:t>menjelaskan</a:t>
            </a:r>
            <a:r>
              <a:rPr lang="en-US" dirty="0" smtClean="0"/>
              <a:t> </a:t>
            </a:r>
            <a:r>
              <a:rPr lang="en-US" dirty="0" err="1" smtClean="0"/>
              <a:t>mengenai</a:t>
            </a:r>
            <a:r>
              <a:rPr lang="en-US" dirty="0" smtClean="0"/>
              <a:t> </a:t>
            </a:r>
            <a:r>
              <a:rPr lang="en-US" dirty="0" err="1" smtClean="0"/>
              <a:t>prosedur</a:t>
            </a:r>
            <a:r>
              <a:rPr lang="en-US" dirty="0" smtClean="0"/>
              <a:t> </a:t>
            </a:r>
            <a:r>
              <a:rPr lang="en-US" dirty="0" err="1" smtClean="0"/>
              <a:t>pemberian</a:t>
            </a:r>
            <a:r>
              <a:rPr lang="en-US" dirty="0" smtClean="0"/>
              <a:t> </a:t>
            </a:r>
            <a:r>
              <a:rPr lang="en-US" dirty="0" err="1" smtClean="0"/>
              <a:t>sanksi</a:t>
            </a:r>
            <a:r>
              <a:rPr lang="en-US" dirty="0" smtClean="0"/>
              <a:t> </a:t>
            </a:r>
            <a:r>
              <a:rPr lang="en-US" dirty="0" err="1" smtClean="0"/>
              <a:t>organisasi</a:t>
            </a:r>
            <a:r>
              <a:rPr lang="en-US" dirty="0" smtClean="0"/>
              <a:t>:</a:t>
            </a:r>
          </a:p>
          <a:p>
            <a:pPr lvl="0"/>
            <a:r>
              <a:rPr lang="en-US" dirty="0" err="1" smtClean="0"/>
              <a:t>Pengurus</a:t>
            </a:r>
            <a:r>
              <a:rPr lang="en-US" dirty="0" smtClean="0"/>
              <a:t> </a:t>
            </a:r>
            <a:r>
              <a:rPr lang="en-US" dirty="0" err="1" smtClean="0"/>
              <a:t>Pusat</a:t>
            </a:r>
            <a:r>
              <a:rPr lang="en-US" dirty="0" smtClean="0"/>
              <a:t> </a:t>
            </a:r>
            <a:r>
              <a:rPr lang="en-US" dirty="0" err="1" smtClean="0"/>
              <a:t>dengan</a:t>
            </a:r>
            <a:r>
              <a:rPr lang="en-US" dirty="0" smtClean="0"/>
              <a:t> </a:t>
            </a:r>
            <a:r>
              <a:rPr lang="en-US" dirty="0" err="1" smtClean="0"/>
              <a:t>persetujuan</a:t>
            </a:r>
            <a:r>
              <a:rPr lang="en-US" dirty="0" smtClean="0"/>
              <a:t> </a:t>
            </a:r>
            <a:r>
              <a:rPr lang="en-US" dirty="0" err="1" smtClean="0"/>
              <a:t>Rapat</a:t>
            </a:r>
            <a:r>
              <a:rPr lang="en-US" dirty="0" smtClean="0"/>
              <a:t> </a:t>
            </a:r>
            <a:r>
              <a:rPr lang="en-US" dirty="0" err="1" smtClean="0"/>
              <a:t>Pengurus</a:t>
            </a:r>
            <a:r>
              <a:rPr lang="en-US" dirty="0" smtClean="0"/>
              <a:t> </a:t>
            </a:r>
            <a:r>
              <a:rPr lang="en-US" dirty="0" err="1" smtClean="0"/>
              <a:t>dapat</a:t>
            </a:r>
            <a:r>
              <a:rPr lang="en-US" dirty="0" smtClean="0"/>
              <a:t> </a:t>
            </a:r>
            <a:r>
              <a:rPr lang="en-US" dirty="0" err="1" smtClean="0"/>
              <a:t>mengambil</a:t>
            </a:r>
            <a:r>
              <a:rPr lang="en-US" dirty="0" smtClean="0"/>
              <a:t> </a:t>
            </a:r>
            <a:r>
              <a:rPr lang="en-US" dirty="0" err="1" smtClean="0"/>
              <a:t>tindakan</a:t>
            </a:r>
            <a:r>
              <a:rPr lang="en-US" dirty="0" smtClean="0"/>
              <a:t> </a:t>
            </a:r>
            <a:r>
              <a:rPr lang="en-US" dirty="0" err="1" smtClean="0"/>
              <a:t>administratif</a:t>
            </a:r>
            <a:r>
              <a:rPr lang="en-US" dirty="0" smtClean="0"/>
              <a:t> </a:t>
            </a:r>
            <a:r>
              <a:rPr lang="en-US" dirty="0" err="1" smtClean="0"/>
              <a:t>terhadap</a:t>
            </a:r>
            <a:r>
              <a:rPr lang="en-US" dirty="0" smtClean="0"/>
              <a:t> </a:t>
            </a:r>
            <a:r>
              <a:rPr lang="en-US" dirty="0" err="1" smtClean="0"/>
              <a:t>Pengurus</a:t>
            </a:r>
            <a:r>
              <a:rPr lang="en-US" dirty="0" smtClean="0"/>
              <a:t> Wilayah/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 </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yang </a:t>
            </a:r>
            <a:r>
              <a:rPr lang="en-US" dirty="0" err="1" smtClean="0"/>
              <a:t>tindakannya</a:t>
            </a:r>
            <a:r>
              <a:rPr lang="en-US" dirty="0" smtClean="0"/>
              <a:t> </a:t>
            </a:r>
            <a:r>
              <a:rPr lang="en-US" dirty="0" err="1" smtClean="0"/>
              <a:t>secara</a:t>
            </a:r>
            <a:r>
              <a:rPr lang="en-US" dirty="0" smtClean="0"/>
              <a:t> </a:t>
            </a:r>
            <a:r>
              <a:rPr lang="en-US" dirty="0" err="1" smtClean="0"/>
              <a:t>perorangan</a:t>
            </a:r>
            <a:r>
              <a:rPr lang="en-US" dirty="0" smtClean="0"/>
              <a:t> </a:t>
            </a:r>
            <a:r>
              <a:rPr lang="en-US" dirty="0" err="1" smtClean="0"/>
              <a:t>atau</a:t>
            </a:r>
            <a:r>
              <a:rPr lang="en-US" dirty="0" smtClean="0"/>
              <a:t> </a:t>
            </a:r>
            <a:r>
              <a:rPr lang="en-US" dirty="0" err="1" smtClean="0"/>
              <a:t>bersama-sama</a:t>
            </a:r>
            <a:r>
              <a:rPr lang="en-US" dirty="0" smtClean="0"/>
              <a:t> </a:t>
            </a:r>
            <a:r>
              <a:rPr lang="en-US" dirty="0" err="1" smtClean="0"/>
              <a:t>merugikan</a:t>
            </a:r>
            <a:r>
              <a:rPr lang="en-US" dirty="0" smtClean="0"/>
              <a:t> </a:t>
            </a:r>
            <a:r>
              <a:rPr lang="en-US" dirty="0" err="1" smtClean="0"/>
              <a:t>nama</a:t>
            </a:r>
            <a:r>
              <a:rPr lang="en-US" dirty="0" smtClean="0"/>
              <a:t> </a:t>
            </a:r>
            <a:r>
              <a:rPr lang="en-US" dirty="0" err="1" smtClean="0"/>
              <a:t>baik</a:t>
            </a:r>
            <a:r>
              <a:rPr lang="en-US" dirty="0" smtClean="0"/>
              <a:t> </a:t>
            </a:r>
            <a:r>
              <a:rPr lang="en-US" dirty="0" err="1" smtClean="0"/>
              <a:t>organisasi</a:t>
            </a:r>
            <a:r>
              <a:rPr lang="en-US" dirty="0" smtClean="0"/>
              <a:t>. </a:t>
            </a:r>
          </a:p>
          <a:p>
            <a:pPr lvl="0"/>
            <a:r>
              <a:rPr lang="en-US" dirty="0" err="1" smtClean="0"/>
              <a:t>Dalam</a:t>
            </a:r>
            <a:r>
              <a:rPr lang="en-US" dirty="0" smtClean="0"/>
              <a:t> </a:t>
            </a:r>
            <a:r>
              <a:rPr lang="en-US" dirty="0" err="1" smtClean="0"/>
              <a:t>hal</a:t>
            </a:r>
            <a:r>
              <a:rPr lang="en-US" dirty="0" smtClean="0"/>
              <a:t> </a:t>
            </a:r>
            <a:r>
              <a:rPr lang="en-US" dirty="0" err="1" smtClean="0"/>
              <a:t>Pengurus</a:t>
            </a:r>
            <a:r>
              <a:rPr lang="en-US" dirty="0" smtClean="0"/>
              <a:t> Wilayah/</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secara</a:t>
            </a:r>
            <a:r>
              <a:rPr lang="en-US" dirty="0" smtClean="0"/>
              <a:t> </a:t>
            </a:r>
            <a:r>
              <a:rPr lang="en-US" dirty="0" err="1" smtClean="0"/>
              <a:t>keseluruhan</a:t>
            </a:r>
            <a:r>
              <a:rPr lang="en-US" dirty="0" smtClean="0"/>
              <a:t> </a:t>
            </a:r>
            <a:r>
              <a:rPr lang="en-US" dirty="0" err="1" smtClean="0"/>
              <a:t>dikenai</a:t>
            </a:r>
            <a:r>
              <a:rPr lang="en-US" dirty="0" smtClean="0"/>
              <a:t> </a:t>
            </a:r>
            <a:r>
              <a:rPr lang="en-US" dirty="0" err="1" smtClean="0"/>
              <a:t>sanksi</a:t>
            </a:r>
            <a:r>
              <a:rPr lang="en-US" dirty="0" smtClean="0"/>
              <a:t> </a:t>
            </a:r>
            <a:r>
              <a:rPr lang="en-US" dirty="0" err="1" smtClean="0"/>
              <a:t>administratif</a:t>
            </a:r>
            <a:r>
              <a:rPr lang="en-US" dirty="0" smtClean="0"/>
              <a:t>, </a:t>
            </a:r>
            <a:r>
              <a:rPr lang="en-US" dirty="0" err="1" smtClean="0"/>
              <a:t>maka</a:t>
            </a:r>
            <a:r>
              <a:rPr lang="en-US" dirty="0" smtClean="0"/>
              <a:t> </a:t>
            </a:r>
            <a:r>
              <a:rPr lang="en-US" dirty="0" err="1" smtClean="0"/>
              <a:t>tanggung</a:t>
            </a:r>
            <a:r>
              <a:rPr lang="en-US" dirty="0" smtClean="0"/>
              <a:t> </a:t>
            </a:r>
            <a:r>
              <a:rPr lang="en-US" dirty="0" err="1" smtClean="0"/>
              <a:t>jawab</a:t>
            </a:r>
            <a:r>
              <a:rPr lang="en-US" dirty="0" smtClean="0"/>
              <a:t> </a:t>
            </a:r>
            <a:r>
              <a:rPr lang="en-US" dirty="0" err="1" smtClean="0"/>
              <a:t>kepengurusan</a:t>
            </a:r>
            <a:r>
              <a:rPr lang="en-US" dirty="0" smtClean="0"/>
              <a:t> </a:t>
            </a:r>
            <a:r>
              <a:rPr lang="en-US" dirty="0" err="1" smtClean="0"/>
              <a:t>tingkat</a:t>
            </a:r>
            <a:r>
              <a:rPr lang="en-US" dirty="0" smtClean="0"/>
              <a:t> </a:t>
            </a:r>
            <a:r>
              <a:rPr lang="en-US" dirty="0" err="1" smtClean="0"/>
              <a:t>wilayah</a:t>
            </a:r>
            <a:r>
              <a:rPr lang="en-US" dirty="0" smtClean="0"/>
              <a:t> </a:t>
            </a:r>
            <a:r>
              <a:rPr lang="en-US" dirty="0" err="1" smtClean="0"/>
              <a:t>tersebut</a:t>
            </a:r>
            <a:r>
              <a:rPr lang="en-US" dirty="0" smtClean="0"/>
              <a:t> </a:t>
            </a:r>
            <a:r>
              <a:rPr lang="en-US" dirty="0" err="1" smtClean="0"/>
              <a:t>diambil</a:t>
            </a:r>
            <a:r>
              <a:rPr lang="en-US" dirty="0" smtClean="0"/>
              <a:t> </a:t>
            </a:r>
            <a:r>
              <a:rPr lang="en-US" dirty="0" err="1" smtClean="0"/>
              <a:t>alih</a:t>
            </a:r>
            <a:r>
              <a:rPr lang="en-US" dirty="0" smtClean="0"/>
              <a:t> </a:t>
            </a:r>
            <a:r>
              <a:rPr lang="en-US" dirty="0" err="1" smtClean="0"/>
              <a:t>oleh</a:t>
            </a:r>
            <a:r>
              <a:rPr lang="en-US" dirty="0" smtClean="0"/>
              <a:t> </a:t>
            </a:r>
            <a:r>
              <a:rPr lang="en-US" dirty="0" err="1" smtClean="0"/>
              <a:t>Pengurus</a:t>
            </a:r>
            <a:r>
              <a:rPr lang="en-US" dirty="0" smtClean="0"/>
              <a:t> </a:t>
            </a:r>
            <a:r>
              <a:rPr lang="en-US" dirty="0" err="1" smtClean="0"/>
              <a:t>Pusat</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US" b="1" dirty="0" smtClean="0"/>
              <a:t>BAB XVI KEDUDUKAN HIMPSI DENGAN ORGANISASI PROFESI  LAIN</a:t>
            </a:r>
            <a:endParaRPr lang="en-US" dirty="0" smtClean="0"/>
          </a:p>
          <a:p>
            <a:pPr lvl="0"/>
            <a:r>
              <a:rPr lang="en-US" dirty="0" err="1" smtClean="0"/>
              <a:t>Himpsi</a:t>
            </a:r>
            <a:r>
              <a:rPr lang="en-US" dirty="0" smtClean="0"/>
              <a:t> </a:t>
            </a:r>
            <a:r>
              <a:rPr lang="en-US" dirty="0" err="1" smtClean="0"/>
              <a:t>sebagai</a:t>
            </a:r>
            <a:r>
              <a:rPr lang="en-US" dirty="0" smtClean="0"/>
              <a:t> </a:t>
            </a:r>
            <a:r>
              <a:rPr lang="en-US" dirty="0" err="1" smtClean="0"/>
              <a:t>organisasi</a:t>
            </a:r>
            <a:r>
              <a:rPr lang="en-US" dirty="0" smtClean="0"/>
              <a:t> </a:t>
            </a:r>
            <a:r>
              <a:rPr lang="en-US" dirty="0" err="1" smtClean="0"/>
              <a:t>profesi</a:t>
            </a:r>
            <a:r>
              <a:rPr lang="en-US" dirty="0" smtClean="0"/>
              <a:t> </a:t>
            </a:r>
            <a:r>
              <a:rPr lang="en-US" dirty="0" err="1" smtClean="0"/>
              <a:t>psikologi</a:t>
            </a:r>
            <a:r>
              <a:rPr lang="en-US" dirty="0" smtClean="0"/>
              <a:t> </a:t>
            </a:r>
            <a:r>
              <a:rPr lang="en-US" dirty="0" err="1" smtClean="0"/>
              <a:t>menjadi</a:t>
            </a:r>
            <a:r>
              <a:rPr lang="en-US" dirty="0" smtClean="0"/>
              <a:t> </a:t>
            </a:r>
            <a:r>
              <a:rPr lang="en-US" dirty="0" err="1" smtClean="0"/>
              <a:t>anggota</a:t>
            </a:r>
            <a:r>
              <a:rPr lang="en-US" dirty="0" smtClean="0"/>
              <a:t> </a:t>
            </a:r>
            <a:r>
              <a:rPr lang="en-US" dirty="0" err="1" smtClean="0"/>
              <a:t>organisasi</a:t>
            </a:r>
            <a:r>
              <a:rPr lang="en-US" dirty="0" smtClean="0"/>
              <a:t> </a:t>
            </a:r>
            <a:r>
              <a:rPr lang="en-US" dirty="0" err="1" smtClean="0"/>
              <a:t>profesi</a:t>
            </a:r>
            <a:r>
              <a:rPr lang="en-US" dirty="0" smtClean="0"/>
              <a:t> </a:t>
            </a:r>
            <a:r>
              <a:rPr lang="en-US" dirty="0" err="1" smtClean="0"/>
              <a:t>psikologi</a:t>
            </a:r>
            <a:r>
              <a:rPr lang="en-US" dirty="0" smtClean="0"/>
              <a:t> </a:t>
            </a:r>
            <a:r>
              <a:rPr lang="en-US" dirty="0" err="1" smtClean="0"/>
              <a:t>di</a:t>
            </a:r>
            <a:r>
              <a:rPr lang="en-US" dirty="0" smtClean="0"/>
              <a:t> </a:t>
            </a:r>
            <a:r>
              <a:rPr lang="en-US" dirty="0" err="1" smtClean="0"/>
              <a:t>tingkat</a:t>
            </a:r>
            <a:r>
              <a:rPr lang="en-US" dirty="0" smtClean="0"/>
              <a:t> </a:t>
            </a:r>
            <a:r>
              <a:rPr lang="en-US" dirty="0" err="1" smtClean="0"/>
              <a:t>Internasional</a:t>
            </a:r>
            <a:r>
              <a:rPr lang="en-US" dirty="0" smtClean="0"/>
              <a:t> yang </a:t>
            </a:r>
            <a:r>
              <a:rPr lang="en-US" dirty="0" err="1" smtClean="0"/>
              <a:t>diakui</a:t>
            </a:r>
            <a:r>
              <a:rPr lang="en-US" dirty="0" smtClean="0"/>
              <a:t> </a:t>
            </a:r>
            <a:r>
              <a:rPr lang="en-US" dirty="0" err="1" smtClean="0"/>
              <a:t>oleh</a:t>
            </a:r>
            <a:r>
              <a:rPr lang="en-US" dirty="0" smtClean="0"/>
              <a:t> </a:t>
            </a:r>
            <a:r>
              <a:rPr lang="en-US" dirty="0" err="1" smtClean="0"/>
              <a:t>mayoritas</a:t>
            </a:r>
            <a:r>
              <a:rPr lang="en-US" dirty="0" smtClean="0"/>
              <a:t> </a:t>
            </a:r>
            <a:r>
              <a:rPr lang="en-US" dirty="0" err="1" smtClean="0"/>
              <a:t>komunitas</a:t>
            </a:r>
            <a:r>
              <a:rPr lang="en-US" dirty="0" smtClean="0"/>
              <a:t> </a:t>
            </a:r>
            <a:r>
              <a:rPr lang="en-US" dirty="0" err="1" smtClean="0"/>
              <a:t>Psikologi</a:t>
            </a:r>
            <a:r>
              <a:rPr lang="en-US" dirty="0" smtClean="0"/>
              <a:t> </a:t>
            </a:r>
            <a:r>
              <a:rPr lang="en-US" dirty="0" err="1" smtClean="0"/>
              <a:t>Internasional</a:t>
            </a:r>
            <a:r>
              <a:rPr lang="en-US" dirty="0" smtClean="0"/>
              <a:t>. </a:t>
            </a:r>
          </a:p>
          <a:p>
            <a:pPr lvl="0"/>
            <a:r>
              <a:rPr lang="en-US" dirty="0" err="1" smtClean="0"/>
              <a:t>Himpsi</a:t>
            </a:r>
            <a:r>
              <a:rPr lang="en-US" dirty="0" smtClean="0"/>
              <a:t> </a:t>
            </a:r>
            <a:r>
              <a:rPr lang="en-US" dirty="0" err="1" smtClean="0"/>
              <a:t>dapat</a:t>
            </a:r>
            <a:r>
              <a:rPr lang="en-US" dirty="0" smtClean="0"/>
              <a:t> </a:t>
            </a:r>
            <a:r>
              <a:rPr lang="en-US" dirty="0" err="1" smtClean="0"/>
              <a:t>menjadi</a:t>
            </a:r>
            <a:r>
              <a:rPr lang="en-US" dirty="0" smtClean="0"/>
              <a:t> </a:t>
            </a:r>
            <a:r>
              <a:rPr lang="en-US" dirty="0" err="1" smtClean="0"/>
              <a:t>anggota</a:t>
            </a:r>
            <a:r>
              <a:rPr lang="en-US" dirty="0" smtClean="0"/>
              <a:t> </a:t>
            </a:r>
            <a:r>
              <a:rPr lang="en-US" dirty="0" err="1" smtClean="0"/>
              <a:t>organisasi</a:t>
            </a:r>
            <a:r>
              <a:rPr lang="en-US" dirty="0" smtClean="0"/>
              <a:t> </a:t>
            </a:r>
            <a:r>
              <a:rPr lang="en-US" dirty="0" err="1" smtClean="0"/>
              <a:t>Psikologi</a:t>
            </a:r>
            <a:r>
              <a:rPr lang="en-US" dirty="0" smtClean="0"/>
              <a:t> </a:t>
            </a:r>
            <a:r>
              <a:rPr lang="en-US" dirty="0" err="1" smtClean="0"/>
              <a:t>Internasional</a:t>
            </a:r>
            <a:r>
              <a:rPr lang="en-US" dirty="0" smtClean="0"/>
              <a:t> lain </a:t>
            </a:r>
            <a:r>
              <a:rPr lang="en-US" dirty="0" err="1" smtClean="0"/>
              <a:t>selama</a:t>
            </a:r>
            <a:r>
              <a:rPr lang="en-US" dirty="0" smtClean="0"/>
              <a:t> </a:t>
            </a:r>
            <a:r>
              <a:rPr lang="en-US" dirty="0" err="1" smtClean="0"/>
              <a:t>tidak</a:t>
            </a:r>
            <a:r>
              <a:rPr lang="en-US" dirty="0" smtClean="0"/>
              <a:t> </a:t>
            </a:r>
            <a:r>
              <a:rPr lang="en-US" dirty="0" err="1" smtClean="0"/>
              <a:t>bertentangan</a:t>
            </a:r>
            <a:r>
              <a:rPr lang="en-US" dirty="0" smtClean="0"/>
              <a:t> </a:t>
            </a:r>
            <a:r>
              <a:rPr lang="en-US" dirty="0" err="1" smtClean="0"/>
              <a:t>dengan</a:t>
            </a:r>
            <a:r>
              <a:rPr lang="en-US" dirty="0" smtClean="0"/>
              <a:t> </a:t>
            </a:r>
            <a:r>
              <a:rPr lang="en-US" dirty="0" err="1" smtClean="0"/>
              <a:t>aturan</a:t>
            </a:r>
            <a:r>
              <a:rPr lang="en-US" dirty="0" smtClean="0"/>
              <a:t> </a:t>
            </a:r>
            <a:r>
              <a:rPr lang="en-US" dirty="0" err="1" smtClean="0"/>
              <a:t>dalam</a:t>
            </a:r>
            <a:r>
              <a:rPr lang="en-US" dirty="0" smtClean="0"/>
              <a:t> </a:t>
            </a:r>
            <a:r>
              <a:rPr lang="en-US" dirty="0" err="1" smtClean="0"/>
              <a:t>organisasi</a:t>
            </a:r>
            <a:r>
              <a:rPr lang="en-US" dirty="0" smtClean="0"/>
              <a:t> </a:t>
            </a:r>
            <a:r>
              <a:rPr lang="en-US" dirty="0" err="1" smtClean="0"/>
              <a:t>profesi</a:t>
            </a:r>
            <a:r>
              <a:rPr lang="en-US" dirty="0" smtClean="0"/>
              <a:t> </a:t>
            </a:r>
            <a:r>
              <a:rPr lang="en-US" dirty="0" err="1" smtClean="0"/>
              <a:t>psikologi</a:t>
            </a:r>
            <a:r>
              <a:rPr lang="en-US" dirty="0" smtClean="0"/>
              <a:t> </a:t>
            </a:r>
            <a:r>
              <a:rPr lang="en-US" dirty="0" err="1" smtClean="0"/>
              <a:t>di</a:t>
            </a:r>
            <a:r>
              <a:rPr lang="en-US" dirty="0" smtClean="0"/>
              <a:t> </a:t>
            </a:r>
            <a:r>
              <a:rPr lang="en-US" dirty="0" err="1" smtClean="0"/>
              <a:t>tingkat</a:t>
            </a:r>
            <a:r>
              <a:rPr lang="en-US" dirty="0" smtClean="0"/>
              <a:t> </a:t>
            </a:r>
            <a:r>
              <a:rPr lang="en-US" dirty="0" err="1" smtClean="0"/>
              <a:t>Internasional</a:t>
            </a:r>
            <a:r>
              <a:rPr lang="en-US" dirty="0" smtClean="0"/>
              <a:t> </a:t>
            </a:r>
            <a:r>
              <a:rPr lang="en-US" dirty="0" err="1" smtClean="0"/>
              <a:t>tersebut</a:t>
            </a:r>
            <a:r>
              <a:rPr lang="en-US" dirty="0" smtClean="0"/>
              <a:t>.</a:t>
            </a:r>
          </a:p>
          <a:p>
            <a:pPr lvl="0"/>
            <a:r>
              <a:rPr lang="en-US" dirty="0" err="1" smtClean="0"/>
              <a:t>Ketua</a:t>
            </a:r>
            <a:r>
              <a:rPr lang="en-US" dirty="0" smtClean="0"/>
              <a:t> </a:t>
            </a:r>
            <a:r>
              <a:rPr lang="en-US" dirty="0" err="1" smtClean="0"/>
              <a:t>Umum</a:t>
            </a:r>
            <a:r>
              <a:rPr lang="en-US" dirty="0" smtClean="0"/>
              <a:t> </a:t>
            </a:r>
            <a:r>
              <a:rPr lang="en-US" dirty="0" err="1" smtClean="0"/>
              <a:t>berwenang</a:t>
            </a:r>
            <a:r>
              <a:rPr lang="en-US" dirty="0" smtClean="0"/>
              <a:t> </a:t>
            </a:r>
            <a:r>
              <a:rPr lang="en-US" dirty="0" err="1" smtClean="0"/>
              <a:t>mewakili</a:t>
            </a:r>
            <a:r>
              <a:rPr lang="en-US" dirty="0" smtClean="0"/>
              <a:t> </a:t>
            </a:r>
            <a:r>
              <a:rPr lang="en-US" dirty="0" err="1" smtClean="0"/>
              <a:t>organisasi</a:t>
            </a:r>
            <a:r>
              <a:rPr lang="en-US" dirty="0" smtClean="0"/>
              <a:t> </a:t>
            </a:r>
            <a:r>
              <a:rPr lang="en-US" dirty="0" err="1" smtClean="0"/>
              <a:t>dan</a:t>
            </a:r>
            <a:r>
              <a:rPr lang="en-US" dirty="0" smtClean="0"/>
              <a:t>/</a:t>
            </a:r>
            <a:r>
              <a:rPr lang="en-US" dirty="0" err="1" smtClean="0"/>
              <a:t>atau</a:t>
            </a:r>
            <a:r>
              <a:rPr lang="en-US" dirty="0" smtClean="0"/>
              <a:t> </a:t>
            </a:r>
            <a:r>
              <a:rPr lang="en-US" dirty="0" err="1" smtClean="0"/>
              <a:t>menunjuk</a:t>
            </a:r>
            <a:r>
              <a:rPr lang="en-US" dirty="0" smtClean="0"/>
              <a:t> </a:t>
            </a:r>
            <a:r>
              <a:rPr lang="en-US" dirty="0" err="1" smtClean="0"/>
              <a:t>anggota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Pengurus</a:t>
            </a:r>
            <a:r>
              <a:rPr lang="en-US" dirty="0" smtClean="0"/>
              <a:t> Wilayah, </a:t>
            </a:r>
            <a:r>
              <a:rPr lang="en-US" dirty="0" err="1" smtClean="0"/>
              <a:t>anggota</a:t>
            </a:r>
            <a:r>
              <a:rPr lang="en-US" dirty="0" smtClean="0"/>
              <a:t> </a:t>
            </a:r>
            <a:r>
              <a:rPr lang="en-US" dirty="0" err="1" smtClean="0"/>
              <a:t>Majelis</a:t>
            </a:r>
            <a:r>
              <a:rPr lang="en-US" dirty="0" smtClean="0"/>
              <a:t>, </a:t>
            </a:r>
            <a:r>
              <a:rPr lang="en-US" dirty="0" err="1" smtClean="0"/>
              <a:t>anggota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dalam</a:t>
            </a:r>
            <a:r>
              <a:rPr lang="en-US" dirty="0" smtClean="0"/>
              <a:t> </a:t>
            </a:r>
            <a:r>
              <a:rPr lang="en-US" dirty="0" err="1" smtClean="0"/>
              <a:t>pertemuan</a:t>
            </a:r>
            <a:r>
              <a:rPr lang="en-US" dirty="0" smtClean="0"/>
              <a:t> </a:t>
            </a:r>
            <a:r>
              <a:rPr lang="en-US" dirty="0" err="1" smtClean="0"/>
              <a:t>organisasi</a:t>
            </a:r>
            <a:r>
              <a:rPr lang="en-US" dirty="0" smtClean="0"/>
              <a:t> </a:t>
            </a:r>
            <a:r>
              <a:rPr lang="en-US" dirty="0" err="1" smtClean="0"/>
              <a:t>profesi</a:t>
            </a:r>
            <a:r>
              <a:rPr lang="en-US" dirty="0" smtClean="0"/>
              <a:t> </a:t>
            </a:r>
            <a:r>
              <a:rPr lang="en-US" dirty="0" err="1" smtClean="0"/>
              <a:t>psikologi</a:t>
            </a:r>
            <a:r>
              <a:rPr lang="en-US" dirty="0" smtClean="0"/>
              <a:t> </a:t>
            </a:r>
            <a:r>
              <a:rPr lang="en-US" dirty="0" err="1" smtClean="0"/>
              <a:t>dan</a:t>
            </a:r>
            <a:r>
              <a:rPr lang="en-US" dirty="0" smtClean="0"/>
              <a:t> </a:t>
            </a:r>
            <a:r>
              <a:rPr lang="en-US" dirty="0" err="1" smtClean="0"/>
              <a:t>melakukan</a:t>
            </a:r>
            <a:r>
              <a:rPr lang="en-US" dirty="0" smtClean="0"/>
              <a:t> </a:t>
            </a:r>
            <a:r>
              <a:rPr lang="en-US" dirty="0" err="1" smtClean="0"/>
              <a:t>kerjasama</a:t>
            </a:r>
            <a:r>
              <a:rPr lang="en-US" dirty="0" smtClean="0"/>
              <a:t> </a:t>
            </a:r>
            <a:r>
              <a:rPr lang="en-US" dirty="0" err="1" smtClean="0"/>
              <a:t>baik</a:t>
            </a:r>
            <a:r>
              <a:rPr lang="en-US" dirty="0" smtClean="0"/>
              <a:t> </a:t>
            </a:r>
            <a:r>
              <a:rPr lang="en-US" dirty="0" err="1" smtClean="0"/>
              <a:t>di</a:t>
            </a:r>
            <a:r>
              <a:rPr lang="en-US" dirty="0" smtClean="0"/>
              <a:t> </a:t>
            </a:r>
            <a:r>
              <a:rPr lang="en-US" dirty="0" err="1" smtClean="0"/>
              <a:t>tingkat</a:t>
            </a:r>
            <a:r>
              <a:rPr lang="en-US" dirty="0" smtClean="0"/>
              <a:t> regional </a:t>
            </a:r>
            <a:r>
              <a:rPr lang="en-US" dirty="0" err="1" smtClean="0"/>
              <a:t>maupun</a:t>
            </a:r>
            <a:r>
              <a:rPr lang="en-US" dirty="0" smtClean="0"/>
              <a:t> </a:t>
            </a:r>
            <a:r>
              <a:rPr lang="en-US" dirty="0" err="1" smtClean="0"/>
              <a:t>internasional</a:t>
            </a:r>
            <a:r>
              <a:rPr lang="en-US" dirty="0" smtClean="0"/>
              <a:t>. </a:t>
            </a:r>
          </a:p>
          <a:p>
            <a:pPr lvl="0"/>
            <a:r>
              <a:rPr lang="en-US" dirty="0" err="1" smtClean="0"/>
              <a:t>Penunjukan</a:t>
            </a:r>
            <a:r>
              <a:rPr lang="en-US" dirty="0" smtClean="0"/>
              <a:t> </a:t>
            </a:r>
            <a:r>
              <a:rPr lang="en-US" dirty="0" err="1" smtClean="0"/>
              <a:t>anggota</a:t>
            </a:r>
            <a:r>
              <a:rPr lang="en-US" dirty="0" smtClean="0"/>
              <a:t> yang </a:t>
            </a:r>
            <a:r>
              <a:rPr lang="en-US" dirty="0" err="1" smtClean="0"/>
              <a:t>mewakili</a:t>
            </a:r>
            <a:r>
              <a:rPr lang="en-US" dirty="0" smtClean="0"/>
              <a:t> </a:t>
            </a:r>
            <a:r>
              <a:rPr lang="en-US" dirty="0" err="1" smtClean="0"/>
              <a:t>Ketua</a:t>
            </a:r>
            <a:r>
              <a:rPr lang="en-US" dirty="0" smtClean="0"/>
              <a:t> </a:t>
            </a:r>
            <a:r>
              <a:rPr lang="en-US" dirty="0" err="1" smtClean="0"/>
              <a:t>Umum</a:t>
            </a:r>
            <a:r>
              <a:rPr lang="en-US" dirty="0" smtClean="0"/>
              <a:t> </a:t>
            </a:r>
            <a:r>
              <a:rPr lang="en-US" dirty="0" err="1" smtClean="0"/>
              <a:t>harus</a:t>
            </a:r>
            <a:r>
              <a:rPr lang="en-US" dirty="0" smtClean="0"/>
              <a:t> </a:t>
            </a:r>
            <a:r>
              <a:rPr lang="en-US" dirty="0" err="1" smtClean="0"/>
              <a:t>atas</a:t>
            </a:r>
            <a:r>
              <a:rPr lang="en-US" dirty="0" smtClean="0"/>
              <a:t> </a:t>
            </a:r>
            <a:r>
              <a:rPr lang="en-US" dirty="0" err="1" smtClean="0"/>
              <a:t>persetujuan</a:t>
            </a:r>
            <a:r>
              <a:rPr lang="en-US" dirty="0" smtClean="0"/>
              <a:t> </a:t>
            </a:r>
            <a:r>
              <a:rPr lang="en-US" dirty="0" err="1" smtClean="0"/>
              <a:t>rapat</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Himpsi</a:t>
            </a:r>
            <a:r>
              <a:rPr lang="en-US" dirty="0" smtClean="0"/>
              <a:t>.</a:t>
            </a:r>
          </a:p>
          <a:p>
            <a:pPr lvl="0"/>
            <a:r>
              <a:rPr lang="en-US" dirty="0" err="1" smtClean="0"/>
              <a:t>Himpsi</a:t>
            </a:r>
            <a:r>
              <a:rPr lang="en-US" dirty="0" smtClean="0"/>
              <a:t> </a:t>
            </a:r>
            <a:r>
              <a:rPr lang="en-US" dirty="0" err="1" smtClean="0"/>
              <a:t>dapat</a:t>
            </a:r>
            <a:r>
              <a:rPr lang="en-US" dirty="0" smtClean="0"/>
              <a:t> </a:t>
            </a:r>
            <a:r>
              <a:rPr lang="en-US" dirty="0" err="1" smtClean="0"/>
              <a:t>melakukan</a:t>
            </a:r>
            <a:r>
              <a:rPr lang="en-US" dirty="0" smtClean="0"/>
              <a:t> </a:t>
            </a:r>
            <a:r>
              <a:rPr lang="en-US" dirty="0" err="1" smtClean="0"/>
              <a:t>kerjasama</a:t>
            </a:r>
            <a:r>
              <a:rPr lang="en-US" dirty="0" smtClean="0"/>
              <a:t> </a:t>
            </a:r>
            <a:r>
              <a:rPr lang="en-US" dirty="0" err="1" smtClean="0"/>
              <a:t>dengan</a:t>
            </a:r>
            <a:r>
              <a:rPr lang="en-US" dirty="0" smtClean="0"/>
              <a:t> </a:t>
            </a:r>
            <a:r>
              <a:rPr lang="en-US" dirty="0" err="1" smtClean="0"/>
              <a:t>instansi</a:t>
            </a:r>
            <a:r>
              <a:rPr lang="en-US" dirty="0" smtClean="0"/>
              <a:t> </a:t>
            </a:r>
            <a:r>
              <a:rPr lang="en-US" dirty="0" err="1" smtClean="0"/>
              <a:t>dan</a:t>
            </a:r>
            <a:r>
              <a:rPr lang="en-US" dirty="0" smtClean="0"/>
              <a:t>/</a:t>
            </a:r>
            <a:r>
              <a:rPr lang="en-US" dirty="0" err="1" smtClean="0"/>
              <a:t>atau</a:t>
            </a:r>
            <a:r>
              <a:rPr lang="en-US" dirty="0" smtClean="0"/>
              <a:t> </a:t>
            </a:r>
            <a:r>
              <a:rPr lang="en-US" dirty="0" err="1" smtClean="0"/>
              <a:t>organisasi</a:t>
            </a:r>
            <a:r>
              <a:rPr lang="en-US" dirty="0" smtClean="0"/>
              <a:t> </a:t>
            </a:r>
            <a:r>
              <a:rPr lang="en-US" dirty="0" err="1" smtClean="0"/>
              <a:t>profesi</a:t>
            </a:r>
            <a:r>
              <a:rPr lang="en-US" dirty="0" smtClean="0"/>
              <a:t> lain </a:t>
            </a:r>
            <a:r>
              <a:rPr lang="en-US" dirty="0" err="1" smtClean="0"/>
              <a:t>baik</a:t>
            </a:r>
            <a:r>
              <a:rPr lang="en-US" dirty="0" smtClean="0"/>
              <a:t> </a:t>
            </a:r>
            <a:r>
              <a:rPr lang="en-US" dirty="0" err="1" smtClean="0"/>
              <a:t>di</a:t>
            </a:r>
            <a:r>
              <a:rPr lang="en-US" dirty="0" smtClean="0"/>
              <a:t> </a:t>
            </a:r>
            <a:r>
              <a:rPr lang="en-US" dirty="0" err="1" smtClean="0"/>
              <a:t>tingkat</a:t>
            </a:r>
            <a:r>
              <a:rPr lang="en-US" dirty="0" smtClean="0"/>
              <a:t> </a:t>
            </a:r>
            <a:r>
              <a:rPr lang="en-US" dirty="0" err="1" smtClean="0"/>
              <a:t>Pusat</a:t>
            </a:r>
            <a:r>
              <a:rPr lang="en-US" dirty="0" smtClean="0"/>
              <a:t> </a:t>
            </a:r>
            <a:r>
              <a:rPr lang="en-US" dirty="0" err="1" smtClean="0"/>
              <a:t>maupun</a:t>
            </a:r>
            <a:r>
              <a:rPr lang="en-US" dirty="0" smtClean="0"/>
              <a:t> </a:t>
            </a:r>
            <a:r>
              <a:rPr lang="en-US" dirty="0" err="1" smtClean="0"/>
              <a:t>di</a:t>
            </a:r>
            <a:r>
              <a:rPr lang="en-US" dirty="0" smtClean="0"/>
              <a:t> </a:t>
            </a:r>
            <a:r>
              <a:rPr lang="en-US" dirty="0" err="1" smtClean="0"/>
              <a:t>tingkat</a:t>
            </a:r>
            <a:r>
              <a:rPr lang="en-US" dirty="0" smtClean="0"/>
              <a:t> Wilayah/</a:t>
            </a:r>
            <a:r>
              <a:rPr lang="en-US" dirty="0" err="1" smtClean="0"/>
              <a:t>daerah</a:t>
            </a:r>
            <a:r>
              <a:rPr lang="en-US" dirty="0" smtClean="0"/>
              <a:t> </a:t>
            </a:r>
            <a:r>
              <a:rPr lang="en-US" dirty="0" err="1" smtClean="0"/>
              <a:t>tingkat</a:t>
            </a:r>
            <a:r>
              <a:rPr lang="en-US" dirty="0" smtClean="0"/>
              <a:t> I.</a:t>
            </a:r>
          </a:p>
          <a:p>
            <a:pPr lvl="0"/>
            <a:r>
              <a:rPr lang="en-US" dirty="0" err="1" smtClean="0"/>
              <a:t>Ketua</a:t>
            </a:r>
            <a:r>
              <a:rPr lang="en-US" dirty="0" smtClean="0"/>
              <a:t> </a:t>
            </a:r>
            <a:r>
              <a:rPr lang="en-US" dirty="0" err="1" smtClean="0"/>
              <a:t>Umum</a:t>
            </a:r>
            <a:r>
              <a:rPr lang="en-US" dirty="0" smtClean="0"/>
              <a:t> </a:t>
            </a:r>
            <a:r>
              <a:rPr lang="en-US" dirty="0" err="1" smtClean="0"/>
              <a:t>berwenang</a:t>
            </a:r>
            <a:r>
              <a:rPr lang="en-US" dirty="0" smtClean="0"/>
              <a:t> </a:t>
            </a:r>
            <a:r>
              <a:rPr lang="en-US" dirty="0" err="1" smtClean="0"/>
              <a:t>mewakili</a:t>
            </a:r>
            <a:r>
              <a:rPr lang="en-US" dirty="0" smtClean="0"/>
              <a:t> </a:t>
            </a:r>
            <a:r>
              <a:rPr lang="en-US" dirty="0" err="1" smtClean="0"/>
              <a:t>organisasi</a:t>
            </a:r>
            <a:r>
              <a:rPr lang="en-US" dirty="0" smtClean="0"/>
              <a:t> </a:t>
            </a:r>
            <a:r>
              <a:rPr lang="en-US" dirty="0" err="1" smtClean="0"/>
              <a:t>dalam</a:t>
            </a:r>
            <a:r>
              <a:rPr lang="en-US" dirty="0" smtClean="0"/>
              <a:t> </a:t>
            </a:r>
            <a:r>
              <a:rPr lang="en-US" dirty="0" err="1" smtClean="0"/>
              <a:t>bekerja</a:t>
            </a:r>
            <a:r>
              <a:rPr lang="en-US" dirty="0" smtClean="0"/>
              <a:t> </a:t>
            </a:r>
            <a:r>
              <a:rPr lang="en-US" dirty="0" err="1" smtClean="0"/>
              <a:t>sama</a:t>
            </a:r>
            <a:r>
              <a:rPr lang="en-US" dirty="0" smtClean="0"/>
              <a:t> </a:t>
            </a:r>
            <a:r>
              <a:rPr lang="en-US" dirty="0" err="1" smtClean="0"/>
              <a:t>dengan</a:t>
            </a:r>
            <a:r>
              <a:rPr lang="en-US" dirty="0" smtClean="0"/>
              <a:t> </a:t>
            </a:r>
            <a:r>
              <a:rPr lang="en-US" dirty="0" err="1" smtClean="0"/>
              <a:t>instansi</a:t>
            </a:r>
            <a:r>
              <a:rPr lang="en-US" dirty="0" smtClean="0"/>
              <a:t> </a:t>
            </a:r>
            <a:r>
              <a:rPr lang="en-US" dirty="0" err="1" smtClean="0"/>
              <a:t>dan</a:t>
            </a:r>
            <a:r>
              <a:rPr lang="en-US" dirty="0" smtClean="0"/>
              <a:t>/</a:t>
            </a:r>
            <a:r>
              <a:rPr lang="en-US" dirty="0" err="1" smtClean="0"/>
              <a:t>atau</a:t>
            </a:r>
            <a:r>
              <a:rPr lang="en-US" dirty="0" smtClean="0"/>
              <a:t> </a:t>
            </a:r>
            <a:r>
              <a:rPr lang="en-US" dirty="0" err="1" smtClean="0"/>
              <a:t>atau</a:t>
            </a:r>
            <a:r>
              <a:rPr lang="en-US" dirty="0" smtClean="0"/>
              <a:t> </a:t>
            </a:r>
            <a:r>
              <a:rPr lang="en-US" dirty="0" err="1" smtClean="0"/>
              <a:t>organisasi</a:t>
            </a:r>
            <a:r>
              <a:rPr lang="en-US" dirty="0" smtClean="0"/>
              <a:t> lain </a:t>
            </a:r>
            <a:r>
              <a:rPr lang="en-US" dirty="0" err="1" smtClean="0"/>
              <a:t>di</a:t>
            </a:r>
            <a:r>
              <a:rPr lang="en-US" dirty="0" smtClean="0"/>
              <a:t> Indonesia.</a:t>
            </a:r>
          </a:p>
          <a:p>
            <a:pPr lvl="0"/>
            <a:r>
              <a:rPr lang="en-US" dirty="0" err="1" smtClean="0"/>
              <a:t>Kerjasama</a:t>
            </a:r>
            <a:r>
              <a:rPr lang="en-US" dirty="0" smtClean="0"/>
              <a:t> </a:t>
            </a:r>
            <a:r>
              <a:rPr lang="en-US" dirty="0" err="1" smtClean="0"/>
              <a:t>untuk</a:t>
            </a:r>
            <a:r>
              <a:rPr lang="en-US" dirty="0" smtClean="0"/>
              <a:t> </a:t>
            </a:r>
            <a:r>
              <a:rPr lang="en-US" dirty="0" err="1" smtClean="0"/>
              <a:t>tingkat</a:t>
            </a:r>
            <a:r>
              <a:rPr lang="en-US" dirty="0" smtClean="0"/>
              <a:t> </a:t>
            </a:r>
            <a:r>
              <a:rPr lang="en-US" dirty="0" err="1" smtClean="0"/>
              <a:t>nasional</a:t>
            </a:r>
            <a:r>
              <a:rPr lang="en-US" dirty="0" smtClean="0"/>
              <a:t> </a:t>
            </a:r>
            <a:r>
              <a:rPr lang="en-US" dirty="0" err="1" smtClean="0"/>
              <a:t>dilakukan</a:t>
            </a:r>
            <a:r>
              <a:rPr lang="en-US" dirty="0" smtClean="0"/>
              <a:t> </a:t>
            </a:r>
            <a:r>
              <a:rPr lang="en-US" dirty="0" err="1" smtClean="0"/>
              <a:t>oleh</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sedangkan</a:t>
            </a:r>
            <a:r>
              <a:rPr lang="en-US" dirty="0" smtClean="0"/>
              <a:t> </a:t>
            </a:r>
            <a:r>
              <a:rPr lang="en-US" dirty="0" err="1" smtClean="0"/>
              <a:t>untuk</a:t>
            </a:r>
            <a:r>
              <a:rPr lang="en-US" dirty="0" smtClean="0"/>
              <a:t> </a:t>
            </a:r>
            <a:r>
              <a:rPr lang="en-US" dirty="0" err="1" smtClean="0"/>
              <a:t>wilayah</a:t>
            </a:r>
            <a:r>
              <a:rPr lang="en-US" dirty="0" smtClean="0"/>
              <a:t>/</a:t>
            </a:r>
            <a:r>
              <a:rPr lang="en-US" dirty="0" err="1" smtClean="0"/>
              <a:t>daerah</a:t>
            </a:r>
            <a:r>
              <a:rPr lang="en-US" dirty="0" smtClean="0"/>
              <a:t> </a:t>
            </a:r>
            <a:r>
              <a:rPr lang="en-US" dirty="0" err="1" smtClean="0"/>
              <a:t>tingkat</a:t>
            </a:r>
            <a:r>
              <a:rPr lang="en-US" dirty="0" smtClean="0"/>
              <a:t> I </a:t>
            </a:r>
            <a:r>
              <a:rPr lang="en-US" dirty="0" err="1" smtClean="0"/>
              <a:t>kerja</a:t>
            </a:r>
            <a:r>
              <a:rPr lang="en-US" dirty="0" smtClean="0"/>
              <a:t> </a:t>
            </a:r>
            <a:r>
              <a:rPr lang="en-US" dirty="0" err="1" smtClean="0"/>
              <a:t>sama</a:t>
            </a:r>
            <a:r>
              <a:rPr lang="en-US" dirty="0" smtClean="0"/>
              <a:t> </a:t>
            </a:r>
            <a:r>
              <a:rPr lang="en-US" dirty="0" err="1" smtClean="0"/>
              <a:t>dilakukan</a:t>
            </a:r>
            <a:r>
              <a:rPr lang="en-US" dirty="0" smtClean="0"/>
              <a:t> </a:t>
            </a:r>
            <a:r>
              <a:rPr lang="en-US" dirty="0" err="1" smtClean="0"/>
              <a:t>oleh</a:t>
            </a:r>
            <a:r>
              <a:rPr lang="en-US" dirty="0" smtClean="0"/>
              <a:t> </a:t>
            </a:r>
            <a:r>
              <a:rPr lang="en-US" dirty="0" err="1" smtClean="0"/>
              <a:t>Pengurus</a:t>
            </a:r>
            <a:r>
              <a:rPr lang="en-US" dirty="0" smtClean="0"/>
              <a:t> Wilayah.</a:t>
            </a:r>
          </a:p>
          <a:p>
            <a:pPr lvl="0"/>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dapat</a:t>
            </a:r>
            <a:r>
              <a:rPr lang="en-US" dirty="0" smtClean="0"/>
              <a:t> </a:t>
            </a:r>
            <a:r>
              <a:rPr lang="en-US" dirty="0" err="1" smtClean="0"/>
              <a:t>melakukan</a:t>
            </a:r>
            <a:r>
              <a:rPr lang="en-US" dirty="0" smtClean="0"/>
              <a:t> </a:t>
            </a:r>
            <a:r>
              <a:rPr lang="en-US" dirty="0" err="1" smtClean="0"/>
              <a:t>kerjasama</a:t>
            </a:r>
            <a:r>
              <a:rPr lang="en-US" dirty="0" smtClean="0"/>
              <a:t> </a:t>
            </a:r>
            <a:r>
              <a:rPr lang="en-US" dirty="0" err="1" smtClean="0"/>
              <a:t>dalam</a:t>
            </a:r>
            <a:r>
              <a:rPr lang="en-US" dirty="0" smtClean="0"/>
              <a:t> </a:t>
            </a:r>
            <a:r>
              <a:rPr lang="en-US" dirty="0" err="1" smtClean="0"/>
              <a:t>upaya</a:t>
            </a:r>
            <a:r>
              <a:rPr lang="en-US" dirty="0" smtClean="0"/>
              <a:t> </a:t>
            </a:r>
            <a:r>
              <a:rPr lang="en-US" dirty="0" err="1" smtClean="0"/>
              <a:t>mengembangkan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psikologi</a:t>
            </a:r>
            <a:r>
              <a:rPr lang="en-US" dirty="0" smtClean="0"/>
              <a:t> </a:t>
            </a:r>
            <a:r>
              <a:rPr lang="en-US" dirty="0" err="1" smtClean="0"/>
              <a:t>dengan</a:t>
            </a:r>
            <a:r>
              <a:rPr lang="en-US" dirty="0" smtClean="0"/>
              <a:t> </a:t>
            </a:r>
            <a:r>
              <a:rPr lang="en-US" dirty="0" err="1" smtClean="0"/>
              <a:t>instansi</a:t>
            </a:r>
            <a:r>
              <a:rPr lang="en-US" dirty="0" smtClean="0"/>
              <a:t> </a:t>
            </a:r>
            <a:r>
              <a:rPr lang="en-US" dirty="0" err="1" smtClean="0"/>
              <a:t>dan</a:t>
            </a:r>
            <a:r>
              <a:rPr lang="en-US" dirty="0" smtClean="0"/>
              <a:t>/</a:t>
            </a:r>
            <a:r>
              <a:rPr lang="en-US" dirty="0" err="1" smtClean="0"/>
              <a:t>atau</a:t>
            </a:r>
            <a:r>
              <a:rPr lang="en-US" dirty="0" smtClean="0"/>
              <a:t> </a:t>
            </a:r>
            <a:r>
              <a:rPr lang="en-US" dirty="0" err="1" smtClean="0"/>
              <a:t>organisasi</a:t>
            </a:r>
            <a:r>
              <a:rPr lang="en-US" dirty="0" smtClean="0"/>
              <a:t> lain </a:t>
            </a:r>
            <a:r>
              <a:rPr lang="en-US" dirty="0" err="1" smtClean="0"/>
              <a:t>baik</a:t>
            </a:r>
            <a:r>
              <a:rPr lang="en-US" dirty="0" smtClean="0"/>
              <a:t> </a:t>
            </a:r>
            <a:r>
              <a:rPr lang="en-US" dirty="0" err="1" smtClean="0"/>
              <a:t>nasional</a:t>
            </a:r>
            <a:r>
              <a:rPr lang="en-US" dirty="0" smtClean="0"/>
              <a:t> </a:t>
            </a:r>
            <a:r>
              <a:rPr lang="en-US" dirty="0" err="1" smtClean="0"/>
              <a:t>ataupun</a:t>
            </a:r>
            <a:r>
              <a:rPr lang="en-US" dirty="0" smtClean="0"/>
              <a:t> </a:t>
            </a:r>
            <a:r>
              <a:rPr lang="en-US" dirty="0" err="1" smtClean="0"/>
              <a:t>internasional</a:t>
            </a:r>
            <a:r>
              <a:rPr lang="en-US" dirty="0" smtClean="0"/>
              <a:t> </a:t>
            </a:r>
            <a:r>
              <a:rPr lang="en-US" dirty="0" err="1" smtClean="0"/>
              <a:t>dan</a:t>
            </a:r>
            <a:r>
              <a:rPr lang="en-US" dirty="0" smtClean="0"/>
              <a:t> </a:t>
            </a:r>
            <a:r>
              <a:rPr lang="en-US" dirty="0" err="1" smtClean="0"/>
              <a:t>untuk</a:t>
            </a:r>
            <a:r>
              <a:rPr lang="en-US" dirty="0" smtClean="0"/>
              <a:t> </a:t>
            </a:r>
            <a:r>
              <a:rPr lang="en-US" dirty="0" err="1" smtClean="0"/>
              <a:t>itu</a:t>
            </a:r>
            <a:r>
              <a:rPr lang="en-US" dirty="0" smtClean="0"/>
              <a:t> </a:t>
            </a:r>
            <a:r>
              <a:rPr lang="en-US" dirty="0" err="1" smtClean="0"/>
              <a:t>cukup</a:t>
            </a:r>
            <a:r>
              <a:rPr lang="en-US" dirty="0" smtClean="0"/>
              <a:t> </a:t>
            </a:r>
            <a:r>
              <a:rPr lang="en-US" dirty="0" err="1" smtClean="0"/>
              <a:t>memberitahukan</a:t>
            </a:r>
            <a:r>
              <a:rPr lang="en-US" dirty="0" smtClean="0"/>
              <a:t> </a:t>
            </a:r>
            <a:r>
              <a:rPr lang="en-US" dirty="0" err="1" smtClean="0"/>
              <a:t>secara</a:t>
            </a:r>
            <a:r>
              <a:rPr lang="en-US" dirty="0" smtClean="0"/>
              <a:t> </a:t>
            </a:r>
            <a:r>
              <a:rPr lang="en-US" dirty="0" err="1" smtClean="0"/>
              <a:t>resmi</a:t>
            </a:r>
            <a:r>
              <a:rPr lang="en-US" dirty="0" smtClean="0"/>
              <a:t> </a:t>
            </a:r>
            <a:r>
              <a:rPr lang="en-US" dirty="0" err="1" smtClean="0"/>
              <a:t>kepada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Himpsi</a:t>
            </a:r>
            <a:r>
              <a:rPr lang="en-US" dirty="0" smtClean="0"/>
              <a:t>.</a:t>
            </a:r>
          </a:p>
          <a:p>
            <a:pPr lvl="0"/>
            <a:r>
              <a:rPr lang="en-US" dirty="0" err="1" smtClean="0"/>
              <a:t>Pengurus</a:t>
            </a:r>
            <a:r>
              <a:rPr lang="en-US" dirty="0" smtClean="0"/>
              <a:t>  </a:t>
            </a:r>
            <a:r>
              <a:rPr lang="en-US" dirty="0" err="1" smtClean="0"/>
              <a:t>Pusat</a:t>
            </a:r>
            <a:r>
              <a:rPr lang="en-US" dirty="0" smtClean="0"/>
              <a:t> </a:t>
            </a:r>
            <a:r>
              <a:rPr lang="en-US" dirty="0" err="1" smtClean="0"/>
              <a:t>dapat</a:t>
            </a:r>
            <a:r>
              <a:rPr lang="en-US" dirty="0" smtClean="0"/>
              <a:t> </a:t>
            </a:r>
            <a:r>
              <a:rPr lang="en-US" dirty="0" err="1" smtClean="0"/>
              <a:t>membuat</a:t>
            </a:r>
            <a:r>
              <a:rPr lang="en-US" dirty="0" smtClean="0"/>
              <a:t> </a:t>
            </a:r>
            <a:r>
              <a:rPr lang="en-US" dirty="0" err="1" smtClean="0"/>
              <a:t>pedoman</a:t>
            </a:r>
            <a:r>
              <a:rPr lang="en-US" dirty="0" smtClean="0"/>
              <a:t> </a:t>
            </a:r>
            <a:r>
              <a:rPr lang="en-US" dirty="0" err="1" smtClean="0"/>
              <a:t>mengenai</a:t>
            </a:r>
            <a:r>
              <a:rPr lang="en-US" dirty="0" smtClean="0"/>
              <a:t> </a:t>
            </a:r>
            <a:r>
              <a:rPr lang="en-US" dirty="0" err="1" smtClean="0"/>
              <a:t>kerjasama</a:t>
            </a:r>
            <a:r>
              <a:rPr lang="en-US" dirty="0" smtClean="0"/>
              <a:t> </a:t>
            </a:r>
            <a:r>
              <a:rPr lang="en-US" dirty="0" err="1" smtClean="0"/>
              <a:t>sebagaimana</a:t>
            </a:r>
            <a:r>
              <a:rPr lang="en-US" dirty="0" smtClean="0"/>
              <a:t> </a:t>
            </a:r>
            <a:r>
              <a:rPr lang="en-US" dirty="0" err="1" smtClean="0"/>
              <a:t>dimaksud</a:t>
            </a:r>
            <a:r>
              <a:rPr lang="en-US" dirty="0" smtClean="0"/>
              <a:t> </a:t>
            </a:r>
            <a:r>
              <a:rPr lang="en-US" dirty="0" err="1" smtClean="0"/>
              <a:t>pada</a:t>
            </a:r>
            <a:r>
              <a:rPr lang="en-US" dirty="0" smtClean="0"/>
              <a:t> </a:t>
            </a:r>
            <a:r>
              <a:rPr lang="en-US" dirty="0" err="1" smtClean="0"/>
              <a:t>poin</a:t>
            </a:r>
            <a:r>
              <a:rPr lang="en-US" dirty="0" smtClean="0"/>
              <a:t> </a:t>
            </a:r>
            <a:r>
              <a:rPr lang="en-US" dirty="0" err="1" smtClean="0"/>
              <a:t>sebelumnya</a:t>
            </a:r>
            <a:r>
              <a:rPr lang="en-US" dirty="0"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US" b="1" dirty="0" smtClean="0"/>
              <a:t>BAB XVII KEUANGAN</a:t>
            </a:r>
            <a:endParaRPr lang="en-US" dirty="0" smtClean="0"/>
          </a:p>
          <a:p>
            <a:r>
              <a:rPr lang="en-US" dirty="0" err="1" smtClean="0"/>
              <a:t>Bab</a:t>
            </a:r>
            <a:r>
              <a:rPr lang="en-US" dirty="0" smtClean="0"/>
              <a:t> </a:t>
            </a:r>
            <a:r>
              <a:rPr lang="en-US" dirty="0" err="1" smtClean="0"/>
              <a:t>ini</a:t>
            </a:r>
            <a:r>
              <a:rPr lang="en-US" dirty="0" smtClean="0"/>
              <a:t> </a:t>
            </a:r>
            <a:r>
              <a:rPr lang="en-US" dirty="0" err="1" smtClean="0"/>
              <a:t>adalah</a:t>
            </a:r>
            <a:r>
              <a:rPr lang="en-US" dirty="0" smtClean="0"/>
              <a:t> </a:t>
            </a:r>
            <a:r>
              <a:rPr lang="en-US" dirty="0" err="1" smtClean="0"/>
              <a:t>bab</a:t>
            </a:r>
            <a:r>
              <a:rPr lang="en-US" dirty="0" smtClean="0"/>
              <a:t> yang </a:t>
            </a:r>
            <a:r>
              <a:rPr lang="en-US" dirty="0" err="1" smtClean="0"/>
              <a:t>mengatur</a:t>
            </a:r>
            <a:r>
              <a:rPr lang="en-US" dirty="0" smtClean="0"/>
              <a:t> </a:t>
            </a:r>
            <a:r>
              <a:rPr lang="en-US" dirty="0" err="1" smtClean="0"/>
              <a:t>segala</a:t>
            </a:r>
            <a:r>
              <a:rPr lang="en-US" dirty="0" smtClean="0"/>
              <a:t> </a:t>
            </a:r>
            <a:r>
              <a:rPr lang="en-US" dirty="0" err="1" smtClean="0"/>
              <a:t>urusan</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keuangan</a:t>
            </a:r>
            <a:r>
              <a:rPr lang="en-US" dirty="0" smtClean="0"/>
              <a:t> </a:t>
            </a:r>
            <a:r>
              <a:rPr lang="en-US" dirty="0" err="1" smtClean="0"/>
              <a:t>dan</a:t>
            </a:r>
            <a:r>
              <a:rPr lang="en-US" dirty="0" smtClean="0"/>
              <a:t> </a:t>
            </a:r>
            <a:r>
              <a:rPr lang="en-US" dirty="0" err="1" smtClean="0"/>
              <a:t>sumber</a:t>
            </a:r>
            <a:r>
              <a:rPr lang="en-US" dirty="0" smtClean="0"/>
              <a:t> </a:t>
            </a:r>
            <a:r>
              <a:rPr lang="en-US" dirty="0" err="1" smtClean="0"/>
              <a:t>dana</a:t>
            </a:r>
            <a:r>
              <a:rPr lang="en-US" dirty="0" smtClean="0"/>
              <a:t> </a:t>
            </a:r>
            <a:r>
              <a:rPr lang="en-US" dirty="0" err="1" smtClean="0"/>
              <a:t>organisasi</a:t>
            </a:r>
            <a:r>
              <a:rPr lang="en-US" dirty="0" smtClean="0"/>
              <a:t>:</a:t>
            </a:r>
          </a:p>
          <a:p>
            <a:pPr lvl="0"/>
            <a:r>
              <a:rPr lang="en-US" dirty="0" err="1" smtClean="0"/>
              <a:t>Besarnya</a:t>
            </a:r>
            <a:r>
              <a:rPr lang="en-US" dirty="0" smtClean="0"/>
              <a:t> </a:t>
            </a:r>
            <a:r>
              <a:rPr lang="en-US" dirty="0" err="1" smtClean="0"/>
              <a:t>uang</a:t>
            </a:r>
            <a:r>
              <a:rPr lang="en-US" dirty="0" smtClean="0"/>
              <a:t> </a:t>
            </a:r>
            <a:r>
              <a:rPr lang="en-US" dirty="0" err="1" smtClean="0"/>
              <a:t>pangkal</a:t>
            </a:r>
            <a:r>
              <a:rPr lang="en-US" dirty="0" smtClean="0"/>
              <a:t> </a:t>
            </a:r>
            <a:r>
              <a:rPr lang="en-US" dirty="0" err="1" smtClean="0"/>
              <a:t>dan</a:t>
            </a:r>
            <a:r>
              <a:rPr lang="en-US" dirty="0" smtClean="0"/>
              <a:t>  </a:t>
            </a:r>
            <a:r>
              <a:rPr lang="en-US" dirty="0" err="1" smtClean="0"/>
              <a:t>iuran</a:t>
            </a:r>
            <a:r>
              <a:rPr lang="en-US" dirty="0" smtClean="0"/>
              <a:t> </a:t>
            </a:r>
            <a:r>
              <a:rPr lang="en-US" dirty="0" err="1" smtClean="0"/>
              <a:t>ditetapkan</a:t>
            </a:r>
            <a:r>
              <a:rPr lang="en-US" dirty="0" smtClean="0"/>
              <a:t> </a:t>
            </a:r>
            <a:r>
              <a:rPr lang="en-US" dirty="0" err="1" smtClean="0"/>
              <a:t>dalam</a:t>
            </a:r>
            <a:r>
              <a:rPr lang="en-US" dirty="0" smtClean="0"/>
              <a:t> </a:t>
            </a:r>
            <a:r>
              <a:rPr lang="en-US" dirty="0" err="1" smtClean="0"/>
              <a:t>Rapat</a:t>
            </a:r>
            <a:r>
              <a:rPr lang="en-US" dirty="0" smtClean="0"/>
              <a:t> </a:t>
            </a:r>
            <a:r>
              <a:rPr lang="en-US" dirty="0" err="1" smtClean="0"/>
              <a:t>Kerja</a:t>
            </a:r>
            <a:r>
              <a:rPr lang="en-US" dirty="0" smtClean="0"/>
              <a:t>.</a:t>
            </a:r>
          </a:p>
          <a:p>
            <a:pPr lvl="0"/>
            <a:r>
              <a:rPr lang="en-US" dirty="0" err="1" smtClean="0"/>
              <a:t>Besarnya</a:t>
            </a:r>
            <a:r>
              <a:rPr lang="en-US" dirty="0" smtClean="0"/>
              <a:t> </a:t>
            </a:r>
            <a:r>
              <a:rPr lang="en-US" dirty="0" err="1" smtClean="0"/>
              <a:t>uang</a:t>
            </a:r>
            <a:r>
              <a:rPr lang="en-US" dirty="0" smtClean="0"/>
              <a:t> </a:t>
            </a:r>
            <a:r>
              <a:rPr lang="en-US" dirty="0" err="1" smtClean="0"/>
              <a:t>iuran</a:t>
            </a:r>
            <a:r>
              <a:rPr lang="en-US" dirty="0" smtClean="0"/>
              <a:t> </a:t>
            </a:r>
            <a:r>
              <a:rPr lang="en-US" dirty="0" err="1" smtClean="0"/>
              <a:t>ditentukan</a:t>
            </a:r>
            <a:r>
              <a:rPr lang="en-US" dirty="0" smtClean="0"/>
              <a:t> </a:t>
            </a:r>
            <a:r>
              <a:rPr lang="en-US" dirty="0" err="1" smtClean="0"/>
              <a:t>sesuai</a:t>
            </a:r>
            <a:r>
              <a:rPr lang="en-US" dirty="0" smtClean="0"/>
              <a:t> </a:t>
            </a:r>
            <a:r>
              <a:rPr lang="en-US" dirty="0" err="1" smtClean="0"/>
              <a:t>kebutuhan</a:t>
            </a:r>
            <a:r>
              <a:rPr lang="en-US" dirty="0" smtClean="0"/>
              <a:t> Wilayah </a:t>
            </a:r>
            <a:r>
              <a:rPr lang="en-US" dirty="0" err="1" smtClean="0"/>
              <a:t>dan</a:t>
            </a:r>
            <a:r>
              <a:rPr lang="en-US" dirty="0" smtClean="0"/>
              <a:t> </a:t>
            </a:r>
            <a:r>
              <a:rPr lang="en-US" dirty="0" err="1" smtClean="0"/>
              <a:t>disahkan</a:t>
            </a:r>
            <a:r>
              <a:rPr lang="en-US" dirty="0" smtClean="0"/>
              <a:t> </a:t>
            </a:r>
            <a:r>
              <a:rPr lang="en-US" dirty="0" err="1" smtClean="0"/>
              <a:t>dalam</a:t>
            </a:r>
            <a:r>
              <a:rPr lang="en-US" dirty="0" smtClean="0"/>
              <a:t> </a:t>
            </a:r>
            <a:r>
              <a:rPr lang="en-US" dirty="0" err="1" smtClean="0"/>
              <a:t>Rapat</a:t>
            </a:r>
            <a:r>
              <a:rPr lang="en-US" dirty="0" smtClean="0"/>
              <a:t> </a:t>
            </a:r>
            <a:r>
              <a:rPr lang="en-US" dirty="0" err="1" smtClean="0"/>
              <a:t>Anggota</a:t>
            </a:r>
            <a:r>
              <a:rPr lang="en-US" dirty="0" smtClean="0"/>
              <a:t>.</a:t>
            </a:r>
          </a:p>
          <a:p>
            <a:pPr lvl="0"/>
            <a:r>
              <a:rPr lang="en-US" dirty="0" err="1" smtClean="0"/>
              <a:t>Setengah</a:t>
            </a:r>
            <a:r>
              <a:rPr lang="en-US" dirty="0" smtClean="0"/>
              <a:t> </a:t>
            </a:r>
            <a:r>
              <a:rPr lang="en-US" dirty="0" err="1" smtClean="0"/>
              <a:t>atau</a:t>
            </a:r>
            <a:r>
              <a:rPr lang="en-US" dirty="0" smtClean="0"/>
              <a:t> 50%  </a:t>
            </a:r>
            <a:r>
              <a:rPr lang="en-US" dirty="0" err="1" smtClean="0"/>
              <a:t>uang</a:t>
            </a:r>
            <a:r>
              <a:rPr lang="en-US" dirty="0" smtClean="0"/>
              <a:t> </a:t>
            </a:r>
            <a:r>
              <a:rPr lang="en-US" dirty="0" err="1" smtClean="0"/>
              <a:t>pangkal</a:t>
            </a:r>
            <a:r>
              <a:rPr lang="en-US" dirty="0" smtClean="0"/>
              <a:t> </a:t>
            </a:r>
            <a:r>
              <a:rPr lang="en-US" dirty="0" err="1" smtClean="0"/>
              <a:t>diserahkan</a:t>
            </a:r>
            <a:r>
              <a:rPr lang="en-US" dirty="0" smtClean="0"/>
              <a:t> </a:t>
            </a:r>
            <a:r>
              <a:rPr lang="en-US" dirty="0" err="1" smtClean="0"/>
              <a:t>kepada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sedangkan</a:t>
            </a:r>
            <a:r>
              <a:rPr lang="en-US" dirty="0" smtClean="0"/>
              <a:t> </a:t>
            </a:r>
            <a:r>
              <a:rPr lang="en-US" dirty="0" err="1" smtClean="0"/>
              <a:t>selebihnya</a:t>
            </a:r>
            <a:r>
              <a:rPr lang="en-US" dirty="0" smtClean="0"/>
              <a:t> </a:t>
            </a:r>
            <a:r>
              <a:rPr lang="en-US" dirty="0" err="1" smtClean="0"/>
              <a:t>untuk</a:t>
            </a:r>
            <a:r>
              <a:rPr lang="en-US" dirty="0" smtClean="0"/>
              <a:t> </a:t>
            </a:r>
            <a:r>
              <a:rPr lang="en-US" dirty="0" err="1" smtClean="0"/>
              <a:t>Pengurus</a:t>
            </a:r>
            <a:r>
              <a:rPr lang="en-US" dirty="0" smtClean="0"/>
              <a:t> Wilayah/</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1/2 (</a:t>
            </a:r>
            <a:r>
              <a:rPr lang="en-US" dirty="0" err="1" smtClean="0"/>
              <a:t>setengah</a:t>
            </a:r>
            <a:r>
              <a:rPr lang="en-US" dirty="0" smtClean="0"/>
              <a:t>) </a:t>
            </a:r>
            <a:r>
              <a:rPr lang="en-US" dirty="0" err="1" smtClean="0"/>
              <a:t>uang</a:t>
            </a:r>
            <a:r>
              <a:rPr lang="en-US" dirty="0" smtClean="0"/>
              <a:t> </a:t>
            </a:r>
            <a:r>
              <a:rPr lang="en-US" dirty="0" err="1" smtClean="0"/>
              <a:t>pangkal</a:t>
            </a:r>
            <a:r>
              <a:rPr lang="en-US" dirty="0" smtClean="0"/>
              <a:t> yang </a:t>
            </a:r>
            <a:r>
              <a:rPr lang="en-US" dirty="0" err="1" smtClean="0"/>
              <a:t>diserahkan</a:t>
            </a:r>
            <a:r>
              <a:rPr lang="en-US" dirty="0" smtClean="0"/>
              <a:t> </a:t>
            </a:r>
            <a:r>
              <a:rPr lang="en-US" dirty="0" err="1" smtClean="0"/>
              <a:t>ke</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adalah</a:t>
            </a:r>
            <a:r>
              <a:rPr lang="en-US" dirty="0" smtClean="0"/>
              <a:t> </a:t>
            </a:r>
            <a:r>
              <a:rPr lang="en-US" dirty="0" err="1" smtClean="0"/>
              <a:t>uang</a:t>
            </a:r>
            <a:r>
              <a:rPr lang="en-US" dirty="0" smtClean="0"/>
              <a:t>  </a:t>
            </a:r>
            <a:r>
              <a:rPr lang="en-US" dirty="0" err="1" smtClean="0"/>
              <a:t>pangkal</a:t>
            </a:r>
            <a:r>
              <a:rPr lang="en-US" dirty="0" smtClean="0"/>
              <a:t> </a:t>
            </a:r>
            <a:r>
              <a:rPr lang="en-US" dirty="0" err="1" smtClean="0"/>
              <a:t>saat</a:t>
            </a:r>
            <a:r>
              <a:rPr lang="en-US" dirty="0" smtClean="0"/>
              <a:t> </a:t>
            </a:r>
            <a:r>
              <a:rPr lang="en-US" dirty="0" err="1" smtClean="0"/>
              <a:t>anggota</a:t>
            </a:r>
            <a:r>
              <a:rPr lang="en-US" dirty="0" smtClean="0"/>
              <a:t> </a:t>
            </a:r>
            <a:r>
              <a:rPr lang="en-US" dirty="0" err="1" smtClean="0"/>
              <a:t>terdaftar</a:t>
            </a:r>
            <a:r>
              <a:rPr lang="en-US" dirty="0" smtClean="0"/>
              <a:t> </a:t>
            </a:r>
            <a:r>
              <a:rPr lang="en-US" dirty="0" err="1" smtClean="0"/>
              <a:t>pertama</a:t>
            </a:r>
            <a:r>
              <a:rPr lang="en-US" dirty="0" smtClean="0"/>
              <a:t> kali </a:t>
            </a:r>
            <a:r>
              <a:rPr lang="en-US" dirty="0" err="1" smtClean="0"/>
              <a:t>baik</a:t>
            </a:r>
            <a:r>
              <a:rPr lang="en-US" dirty="0" smtClean="0"/>
              <a:t> </a:t>
            </a:r>
            <a:r>
              <a:rPr lang="en-US" dirty="0" err="1" smtClean="0"/>
              <a:t>itu</a:t>
            </a:r>
            <a:r>
              <a:rPr lang="en-US" dirty="0" smtClean="0"/>
              <a:t> </a:t>
            </a:r>
            <a:r>
              <a:rPr lang="en-US" dirty="0" err="1" smtClean="0"/>
              <a:t>melalui</a:t>
            </a:r>
            <a:r>
              <a:rPr lang="en-US" dirty="0" smtClean="0"/>
              <a:t> Wilayah </a:t>
            </a:r>
            <a:r>
              <a:rPr lang="en-US" dirty="0" err="1" smtClean="0"/>
              <a:t>atau</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a:t>
            </a:r>
          </a:p>
          <a:p>
            <a:pPr lvl="0"/>
            <a:r>
              <a:rPr lang="en-US" dirty="0" err="1" smtClean="0"/>
              <a:t>Seperempat</a:t>
            </a:r>
            <a:r>
              <a:rPr lang="en-US" dirty="0" smtClean="0"/>
              <a:t> </a:t>
            </a:r>
            <a:r>
              <a:rPr lang="en-US" dirty="0" err="1" smtClean="0"/>
              <a:t>atau</a:t>
            </a:r>
            <a:r>
              <a:rPr lang="en-US" dirty="0" smtClean="0"/>
              <a:t> 25% </a:t>
            </a:r>
            <a:r>
              <a:rPr lang="en-US" dirty="0" err="1" smtClean="0"/>
              <a:t>dari</a:t>
            </a:r>
            <a:r>
              <a:rPr lang="en-US" dirty="0" smtClean="0"/>
              <a:t>  </a:t>
            </a:r>
            <a:r>
              <a:rPr lang="en-US" dirty="0" err="1" smtClean="0"/>
              <a:t>uang</a:t>
            </a:r>
            <a:r>
              <a:rPr lang="en-US" dirty="0" smtClean="0"/>
              <a:t> </a:t>
            </a:r>
            <a:r>
              <a:rPr lang="en-US" dirty="0" err="1" smtClean="0"/>
              <a:t>iuran</a:t>
            </a:r>
            <a:r>
              <a:rPr lang="en-US" dirty="0" smtClean="0"/>
              <a:t>  Wilayah </a:t>
            </a:r>
            <a:r>
              <a:rPr lang="en-US" dirty="0" err="1" smtClean="0"/>
              <a:t>diserahkan</a:t>
            </a:r>
            <a:r>
              <a:rPr lang="en-US" dirty="0" smtClean="0"/>
              <a:t> </a:t>
            </a:r>
            <a:r>
              <a:rPr lang="en-US" dirty="0" err="1" smtClean="0"/>
              <a:t>kepada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sedangkan</a:t>
            </a:r>
            <a:r>
              <a:rPr lang="en-US" dirty="0" smtClean="0"/>
              <a:t> </a:t>
            </a:r>
            <a:r>
              <a:rPr lang="en-US" dirty="0" err="1" smtClean="0"/>
              <a:t>selebihnya</a:t>
            </a:r>
            <a:r>
              <a:rPr lang="en-US" dirty="0" smtClean="0"/>
              <a:t> </a:t>
            </a:r>
            <a:r>
              <a:rPr lang="en-US" dirty="0" err="1" smtClean="0"/>
              <a:t>untuk</a:t>
            </a:r>
            <a:r>
              <a:rPr lang="en-US" dirty="0" smtClean="0"/>
              <a:t> </a:t>
            </a:r>
            <a:r>
              <a:rPr lang="en-US" dirty="0" err="1" smtClean="0"/>
              <a:t>Pengurus</a:t>
            </a:r>
            <a:r>
              <a:rPr lang="en-US" dirty="0" smtClean="0"/>
              <a:t> Wilayah.</a:t>
            </a:r>
          </a:p>
          <a:p>
            <a:pPr lvl="0"/>
            <a:r>
              <a:rPr lang="en-US" dirty="0" err="1" smtClean="0"/>
              <a:t>Sepersepuluh</a:t>
            </a:r>
            <a:r>
              <a:rPr lang="en-US" dirty="0" smtClean="0"/>
              <a:t> </a:t>
            </a:r>
            <a:r>
              <a:rPr lang="en-US" dirty="0" err="1" smtClean="0"/>
              <a:t>atau</a:t>
            </a:r>
            <a:r>
              <a:rPr lang="en-US" dirty="0" smtClean="0"/>
              <a:t> 10% </a:t>
            </a:r>
            <a:r>
              <a:rPr lang="en-US" dirty="0" err="1" smtClean="0"/>
              <a:t>dari</a:t>
            </a:r>
            <a:r>
              <a:rPr lang="en-US" dirty="0" smtClean="0"/>
              <a:t> </a:t>
            </a:r>
            <a:r>
              <a:rPr lang="en-US" dirty="0" err="1" smtClean="0"/>
              <a:t>uang</a:t>
            </a:r>
            <a:r>
              <a:rPr lang="en-US" dirty="0" smtClean="0"/>
              <a:t> </a:t>
            </a:r>
            <a:r>
              <a:rPr lang="en-US" dirty="0" err="1" smtClean="0"/>
              <a:t>iuran</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diserahkan</a:t>
            </a:r>
            <a:r>
              <a:rPr lang="en-US" dirty="0" smtClean="0"/>
              <a:t> </a:t>
            </a:r>
            <a:r>
              <a:rPr lang="en-US" dirty="0" err="1" smtClean="0"/>
              <a:t>kepada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sedangkan</a:t>
            </a:r>
            <a:r>
              <a:rPr lang="en-US" dirty="0" smtClean="0"/>
              <a:t>  </a:t>
            </a:r>
            <a:r>
              <a:rPr lang="en-US" dirty="0" err="1" smtClean="0"/>
              <a:t>selebihnya</a:t>
            </a:r>
            <a:r>
              <a:rPr lang="en-US" dirty="0" smtClean="0"/>
              <a:t> </a:t>
            </a:r>
            <a:r>
              <a:rPr lang="en-US" dirty="0" err="1" smtClean="0"/>
              <a:t>untuk</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Perbedaan</a:t>
            </a:r>
            <a:r>
              <a:rPr lang="en-US" dirty="0" smtClean="0"/>
              <a:t> </a:t>
            </a:r>
            <a:r>
              <a:rPr lang="en-US" dirty="0" err="1" smtClean="0"/>
              <a:t>besarnya</a:t>
            </a:r>
            <a:r>
              <a:rPr lang="en-US" dirty="0" smtClean="0"/>
              <a:t> </a:t>
            </a:r>
            <a:r>
              <a:rPr lang="en-US" dirty="0" err="1" smtClean="0"/>
              <a:t>persentase</a:t>
            </a:r>
            <a:r>
              <a:rPr lang="en-US" dirty="0" smtClean="0"/>
              <a:t> yang </a:t>
            </a:r>
            <a:r>
              <a:rPr lang="en-US" dirty="0" err="1" smtClean="0"/>
              <a:t>diserahkan</a:t>
            </a:r>
            <a:r>
              <a:rPr lang="en-US" dirty="0" smtClean="0"/>
              <a:t> </a:t>
            </a:r>
            <a:r>
              <a:rPr lang="en-US" dirty="0" err="1" smtClean="0"/>
              <a:t>ke</a:t>
            </a:r>
            <a:r>
              <a:rPr lang="en-US" dirty="0" smtClean="0"/>
              <a:t> </a:t>
            </a:r>
            <a:r>
              <a:rPr lang="en-US" dirty="0" err="1" smtClean="0"/>
              <a:t>Pusat</a:t>
            </a:r>
            <a:r>
              <a:rPr lang="en-US" dirty="0" smtClean="0"/>
              <a:t>  </a:t>
            </a:r>
            <a:r>
              <a:rPr lang="en-US" dirty="0" err="1" smtClean="0"/>
              <a:t>karena</a:t>
            </a:r>
            <a:r>
              <a:rPr lang="en-US" dirty="0" smtClean="0"/>
              <a:t> </a:t>
            </a:r>
            <a:r>
              <a:rPr lang="en-US" dirty="0" err="1" smtClean="0"/>
              <a:t>setiap</a:t>
            </a:r>
            <a:r>
              <a:rPr lang="en-US" dirty="0" smtClean="0"/>
              <a:t> </a:t>
            </a:r>
            <a:r>
              <a:rPr lang="en-US" dirty="0" err="1" smtClean="0"/>
              <a:t>anggota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sudah</a:t>
            </a:r>
            <a:r>
              <a:rPr lang="en-US" dirty="0" smtClean="0"/>
              <a:t> </a:t>
            </a:r>
            <a:r>
              <a:rPr lang="en-US" dirty="0" err="1" smtClean="0"/>
              <a:t>membayar</a:t>
            </a:r>
            <a:r>
              <a:rPr lang="en-US" dirty="0" smtClean="0"/>
              <a:t> </a:t>
            </a:r>
            <a:r>
              <a:rPr lang="en-US" dirty="0" err="1" smtClean="0"/>
              <a:t>iuran</a:t>
            </a:r>
            <a:r>
              <a:rPr lang="en-US" dirty="0" smtClean="0"/>
              <a:t> </a:t>
            </a:r>
            <a:r>
              <a:rPr lang="en-US" dirty="0" err="1" smtClean="0"/>
              <a:t>sebagai</a:t>
            </a:r>
            <a:r>
              <a:rPr lang="en-US" dirty="0" smtClean="0"/>
              <a:t> </a:t>
            </a:r>
            <a:r>
              <a:rPr lang="en-US" dirty="0" err="1" smtClean="0"/>
              <a:t>anggota</a:t>
            </a:r>
            <a:r>
              <a:rPr lang="en-US" dirty="0" smtClean="0"/>
              <a:t> </a:t>
            </a:r>
            <a:r>
              <a:rPr lang="en-US" dirty="0" err="1" smtClean="0"/>
              <a:t>Himpsi</a:t>
            </a:r>
            <a:r>
              <a:rPr lang="en-US" dirty="0" smtClean="0"/>
              <a:t> </a:t>
            </a:r>
            <a:r>
              <a:rPr lang="en-US" dirty="0" err="1" smtClean="0"/>
              <a:t>kepada</a:t>
            </a:r>
            <a:r>
              <a:rPr lang="en-US" dirty="0" smtClean="0"/>
              <a:t> Wilayah.</a:t>
            </a:r>
          </a:p>
          <a:p>
            <a:pPr lvl="0"/>
            <a:r>
              <a:rPr lang="en-US" dirty="0" err="1" smtClean="0"/>
              <a:t>Hasil</a:t>
            </a:r>
            <a:r>
              <a:rPr lang="en-US" dirty="0" smtClean="0"/>
              <a:t> </a:t>
            </a:r>
            <a:r>
              <a:rPr lang="en-US" dirty="0" err="1" smtClean="0"/>
              <a:t>sumbangan</a:t>
            </a:r>
            <a:r>
              <a:rPr lang="en-US" dirty="0" smtClean="0"/>
              <a:t> </a:t>
            </a:r>
            <a:r>
              <a:rPr lang="en-US" dirty="0" err="1" smtClean="0"/>
              <a:t>atau</a:t>
            </a:r>
            <a:r>
              <a:rPr lang="en-US" dirty="0" smtClean="0"/>
              <a:t> </a:t>
            </a:r>
            <a:r>
              <a:rPr lang="en-US" dirty="0" err="1" smtClean="0"/>
              <a:t>usaha</a:t>
            </a:r>
            <a:r>
              <a:rPr lang="en-US" dirty="0" smtClean="0"/>
              <a:t> lain </a:t>
            </a:r>
            <a:r>
              <a:rPr lang="en-US" dirty="0" err="1" smtClean="0"/>
              <a:t>di</a:t>
            </a:r>
            <a:r>
              <a:rPr lang="en-US" dirty="0" smtClean="0"/>
              <a:t> </a:t>
            </a:r>
            <a:r>
              <a:rPr lang="en-US" dirty="0" err="1" smtClean="0"/>
              <a:t>luar</a:t>
            </a:r>
            <a:r>
              <a:rPr lang="en-US" dirty="0" smtClean="0"/>
              <a:t> </a:t>
            </a:r>
            <a:r>
              <a:rPr lang="en-US" dirty="0" err="1" smtClean="0"/>
              <a:t>uang</a:t>
            </a:r>
            <a:r>
              <a:rPr lang="en-US" dirty="0" smtClean="0"/>
              <a:t> </a:t>
            </a:r>
            <a:r>
              <a:rPr lang="en-US" dirty="0" err="1" smtClean="0"/>
              <a:t>pangkal</a:t>
            </a:r>
            <a:r>
              <a:rPr lang="en-US" dirty="0" smtClean="0"/>
              <a:t> </a:t>
            </a:r>
            <a:r>
              <a:rPr lang="en-US" dirty="0" err="1" smtClean="0"/>
              <a:t>dan</a:t>
            </a:r>
            <a:r>
              <a:rPr lang="en-US" dirty="0" smtClean="0"/>
              <a:t> </a:t>
            </a:r>
            <a:r>
              <a:rPr lang="en-US" dirty="0" err="1" smtClean="0"/>
              <a:t>uang</a:t>
            </a:r>
            <a:r>
              <a:rPr lang="en-US" dirty="0" smtClean="0"/>
              <a:t> </a:t>
            </a:r>
            <a:r>
              <a:rPr lang="en-US" dirty="0" err="1" smtClean="0"/>
              <a:t>iuran</a:t>
            </a:r>
            <a:r>
              <a:rPr lang="en-US" dirty="0" smtClean="0"/>
              <a:t> </a:t>
            </a:r>
            <a:r>
              <a:rPr lang="en-US" dirty="0" err="1" smtClean="0"/>
              <a:t>harus</a:t>
            </a:r>
            <a:r>
              <a:rPr lang="en-US" dirty="0" smtClean="0"/>
              <a:t>  </a:t>
            </a:r>
            <a:r>
              <a:rPr lang="en-US" dirty="0" err="1" smtClean="0"/>
              <a:t>dilaporkan</a:t>
            </a:r>
            <a:r>
              <a:rPr lang="en-US" dirty="0" smtClean="0"/>
              <a:t> </a:t>
            </a:r>
            <a:r>
              <a:rPr lang="en-US" dirty="0" err="1" smtClean="0"/>
              <a:t>secara</a:t>
            </a:r>
            <a:r>
              <a:rPr lang="en-US" dirty="0" smtClean="0"/>
              <a:t> </a:t>
            </a:r>
            <a:r>
              <a:rPr lang="en-US" dirty="0" err="1" smtClean="0"/>
              <a:t>terbuka</a:t>
            </a:r>
            <a:r>
              <a:rPr lang="en-US" dirty="0" smtClean="0"/>
              <a:t> </a:t>
            </a:r>
            <a:r>
              <a:rPr lang="en-US" dirty="0" err="1" smtClean="0"/>
              <a:t>dan</a:t>
            </a:r>
            <a:r>
              <a:rPr lang="en-US" dirty="0" smtClean="0"/>
              <a:t> </a:t>
            </a:r>
            <a:r>
              <a:rPr lang="en-US" dirty="0" err="1" smtClean="0"/>
              <a:t>dipertanggungjawabkan</a:t>
            </a:r>
            <a:r>
              <a:rPr lang="en-US" dirty="0" smtClean="0"/>
              <a:t> </a:t>
            </a:r>
            <a:r>
              <a:rPr lang="en-US" dirty="0" err="1" smtClean="0"/>
              <a:t>kepada</a:t>
            </a:r>
            <a:r>
              <a:rPr lang="en-US" dirty="0" smtClean="0"/>
              <a:t> </a:t>
            </a:r>
            <a:r>
              <a:rPr lang="en-US" dirty="0" err="1" smtClean="0"/>
              <a:t>Kongres</a:t>
            </a:r>
            <a:r>
              <a:rPr lang="en-US" dirty="0" smtClean="0"/>
              <a:t>, </a:t>
            </a:r>
            <a:r>
              <a:rPr lang="en-US" dirty="0" err="1" smtClean="0"/>
              <a:t>Konferensi</a:t>
            </a:r>
            <a:r>
              <a:rPr lang="en-US" dirty="0" smtClean="0"/>
              <a:t>  </a:t>
            </a:r>
            <a:r>
              <a:rPr lang="en-US" dirty="0" err="1" smtClean="0"/>
              <a:t>atau</a:t>
            </a:r>
            <a:r>
              <a:rPr lang="en-US" dirty="0" smtClean="0"/>
              <a:t> </a:t>
            </a:r>
            <a:r>
              <a:rPr lang="en-US" dirty="0" err="1" smtClean="0"/>
              <a:t>Muswil</a:t>
            </a:r>
            <a:r>
              <a:rPr lang="en-US" dirty="0" smtClean="0"/>
              <a:t>.</a:t>
            </a:r>
          </a:p>
          <a:p>
            <a:r>
              <a:rPr lang="en-US" dirty="0" err="1" smtClean="0"/>
              <a:t>Kongres</a:t>
            </a:r>
            <a:r>
              <a:rPr lang="en-US" dirty="0" smtClean="0"/>
              <a:t>, </a:t>
            </a:r>
            <a:r>
              <a:rPr lang="en-US" dirty="0" err="1" smtClean="0"/>
              <a:t>Konferensi</a:t>
            </a:r>
            <a:r>
              <a:rPr lang="en-US" dirty="0" smtClean="0"/>
              <a:t> </a:t>
            </a:r>
            <a:r>
              <a:rPr lang="en-US" dirty="0" err="1" smtClean="0"/>
              <a:t>dan</a:t>
            </a:r>
            <a:r>
              <a:rPr lang="en-US" dirty="0" smtClean="0"/>
              <a:t> </a:t>
            </a:r>
            <a:r>
              <a:rPr lang="en-US" dirty="0" err="1" smtClean="0"/>
              <a:t>Muswil</a:t>
            </a:r>
            <a:r>
              <a:rPr lang="en-US" dirty="0" smtClean="0"/>
              <a:t> </a:t>
            </a:r>
            <a:r>
              <a:rPr lang="en-US" dirty="0" err="1" smtClean="0"/>
              <a:t>dapat</a:t>
            </a:r>
            <a:r>
              <a:rPr lang="en-US" dirty="0" smtClean="0"/>
              <a:t> </a:t>
            </a:r>
            <a:r>
              <a:rPr lang="en-US" dirty="0" err="1" smtClean="0"/>
              <a:t>memeriksa</a:t>
            </a:r>
            <a:r>
              <a:rPr lang="en-US" dirty="0" smtClean="0"/>
              <a:t> </a:t>
            </a:r>
            <a:r>
              <a:rPr lang="en-US" dirty="0" err="1" smtClean="0"/>
              <a:t>pertanggungjawaban</a:t>
            </a:r>
            <a:r>
              <a:rPr lang="en-US" dirty="0" smtClean="0"/>
              <a:t> </a:t>
            </a:r>
            <a:r>
              <a:rPr lang="en-US" dirty="0" err="1" smtClean="0"/>
              <a:t>keuangan</a:t>
            </a:r>
            <a:r>
              <a:rPr lang="en-US" dirty="0" smtClean="0"/>
              <a:t> </a:t>
            </a:r>
            <a:r>
              <a:rPr lang="en-US" dirty="0" err="1" smtClean="0"/>
              <a:t>dengan</a:t>
            </a:r>
            <a:r>
              <a:rPr lang="en-US" dirty="0" smtClean="0"/>
              <a:t> </a:t>
            </a:r>
            <a:r>
              <a:rPr lang="en-US" dirty="0" err="1" smtClean="0"/>
              <a:t>membentuk</a:t>
            </a:r>
            <a:r>
              <a:rPr lang="en-US" dirty="0" smtClean="0"/>
              <a:t> “</a:t>
            </a:r>
            <a:r>
              <a:rPr lang="en-US" dirty="0" err="1" smtClean="0"/>
              <a:t>Panitia</a:t>
            </a:r>
            <a:r>
              <a:rPr lang="en-US" dirty="0" smtClean="0"/>
              <a:t> </a:t>
            </a:r>
            <a:r>
              <a:rPr lang="en-US" dirty="0" err="1" smtClean="0"/>
              <a:t>Pemeriksa</a:t>
            </a:r>
            <a:r>
              <a:rPr lang="en-US" dirty="0" smtClean="0"/>
              <a:t> </a:t>
            </a:r>
            <a:r>
              <a:rPr lang="en-US" dirty="0" err="1" smtClean="0"/>
              <a:t>Keuangan</a:t>
            </a:r>
            <a:r>
              <a:rPr lang="en-US" dirty="0"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lvl="0"/>
            <a:r>
              <a:rPr lang="en-US" dirty="0" err="1" smtClean="0"/>
              <a:t>Keperluan</a:t>
            </a:r>
            <a:r>
              <a:rPr lang="en-US" dirty="0" smtClean="0"/>
              <a:t> </a:t>
            </a:r>
            <a:r>
              <a:rPr lang="en-US" dirty="0" err="1" smtClean="0"/>
              <a:t>Umum</a:t>
            </a:r>
            <a:r>
              <a:rPr lang="en-US" dirty="0" smtClean="0"/>
              <a:t> </a:t>
            </a:r>
            <a:r>
              <a:rPr lang="en-US" dirty="0" err="1" smtClean="0"/>
              <a:t>dari</a:t>
            </a:r>
            <a:r>
              <a:rPr lang="en-US" dirty="0" smtClean="0"/>
              <a:t> </a:t>
            </a:r>
            <a:r>
              <a:rPr lang="en-US" dirty="0" err="1" smtClean="0"/>
              <a:t>organisasi</a:t>
            </a:r>
            <a:r>
              <a:rPr lang="en-US" dirty="0" smtClean="0"/>
              <a:t> </a:t>
            </a:r>
            <a:r>
              <a:rPr lang="en-US" dirty="0" err="1" smtClean="0"/>
              <a:t>dibiayai</a:t>
            </a:r>
            <a:r>
              <a:rPr lang="en-US" dirty="0" smtClean="0"/>
              <a:t> </a:t>
            </a:r>
            <a:r>
              <a:rPr lang="en-US" dirty="0" err="1" smtClean="0"/>
              <a:t>bersama</a:t>
            </a:r>
            <a:r>
              <a:rPr lang="en-US" dirty="0" smtClean="0"/>
              <a:t> </a:t>
            </a:r>
            <a:r>
              <a:rPr lang="en-US" dirty="0" err="1" smtClean="0"/>
              <a:t>oleh</a:t>
            </a:r>
            <a:r>
              <a:rPr lang="en-US" dirty="0" smtClean="0"/>
              <a:t> Wilayah </a:t>
            </a:r>
            <a:r>
              <a:rPr lang="en-US" dirty="0" err="1" smtClean="0"/>
              <a:t>dan</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yang </a:t>
            </a:r>
            <a:r>
              <a:rPr lang="en-US" dirty="0" err="1" smtClean="0"/>
              <a:t>jumlahnya</a:t>
            </a:r>
            <a:r>
              <a:rPr lang="en-US" dirty="0" smtClean="0"/>
              <a:t> </a:t>
            </a:r>
            <a:r>
              <a:rPr lang="en-US" dirty="0" err="1" smtClean="0"/>
              <a:t>ditetapkan</a:t>
            </a:r>
            <a:r>
              <a:rPr lang="en-US" dirty="0" smtClean="0"/>
              <a:t> </a:t>
            </a:r>
            <a:r>
              <a:rPr lang="en-US" dirty="0" err="1" smtClean="0"/>
              <a:t>oleh</a:t>
            </a:r>
            <a:r>
              <a:rPr lang="en-US" dirty="0" smtClean="0"/>
              <a:t> </a:t>
            </a:r>
            <a:r>
              <a:rPr lang="en-US" dirty="0" err="1" smtClean="0"/>
              <a:t>Rapat</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dengan</a:t>
            </a:r>
            <a:r>
              <a:rPr lang="en-US" dirty="0" smtClean="0"/>
              <a:t> </a:t>
            </a:r>
            <a:r>
              <a:rPr lang="en-US" dirty="0" err="1" smtClean="0"/>
              <a:t>memperhatikan</a:t>
            </a:r>
            <a:r>
              <a:rPr lang="en-US" dirty="0" smtClean="0"/>
              <a:t> </a:t>
            </a:r>
            <a:r>
              <a:rPr lang="en-US" dirty="0" err="1" smtClean="0"/>
              <a:t>kondisi</a:t>
            </a:r>
            <a:r>
              <a:rPr lang="en-US" dirty="0" smtClean="0"/>
              <a:t>  Wilayah </a:t>
            </a:r>
            <a:r>
              <a:rPr lang="en-US" dirty="0" err="1" smtClean="0"/>
              <a:t>dan</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a:t>
            </a:r>
          </a:p>
          <a:p>
            <a:pPr lvl="0"/>
            <a:r>
              <a:rPr lang="en-US" dirty="0" err="1" smtClean="0"/>
              <a:t>Biaya</a:t>
            </a:r>
            <a:r>
              <a:rPr lang="en-US" dirty="0" smtClean="0"/>
              <a:t> </a:t>
            </a:r>
            <a:r>
              <a:rPr lang="en-US" dirty="0" err="1" smtClean="0"/>
              <a:t>untuk</a:t>
            </a:r>
            <a:r>
              <a:rPr lang="en-US" dirty="0" smtClean="0"/>
              <a:t> </a:t>
            </a:r>
            <a:r>
              <a:rPr lang="en-US" dirty="0" err="1" smtClean="0"/>
              <a:t>keperluan</a:t>
            </a:r>
            <a:r>
              <a:rPr lang="en-US" dirty="0" smtClean="0"/>
              <a:t> Wilayah </a:t>
            </a:r>
            <a:r>
              <a:rPr lang="en-US" dirty="0" err="1" smtClean="0"/>
              <a:t>ditanggung</a:t>
            </a:r>
            <a:r>
              <a:rPr lang="en-US" dirty="0" smtClean="0"/>
              <a:t> </a:t>
            </a:r>
            <a:r>
              <a:rPr lang="en-US" dirty="0" err="1" smtClean="0"/>
              <a:t>oleh</a:t>
            </a:r>
            <a:r>
              <a:rPr lang="en-US" dirty="0" smtClean="0"/>
              <a:t> </a:t>
            </a:r>
            <a:r>
              <a:rPr lang="en-US" dirty="0" err="1" smtClean="0"/>
              <a:t>masing-masing</a:t>
            </a:r>
            <a:r>
              <a:rPr lang="en-US" dirty="0" smtClean="0"/>
              <a:t> Wilayah yang  </a:t>
            </a:r>
            <a:r>
              <a:rPr lang="en-US" dirty="0" err="1" smtClean="0"/>
              <a:t>bersangkutan</a:t>
            </a:r>
            <a:r>
              <a:rPr lang="en-US" dirty="0" smtClean="0"/>
              <a:t> </a:t>
            </a:r>
            <a:r>
              <a:rPr lang="en-US" dirty="0" err="1" smtClean="0"/>
              <a:t>menurut</a:t>
            </a:r>
            <a:r>
              <a:rPr lang="en-US" dirty="0" smtClean="0"/>
              <a:t> </a:t>
            </a:r>
            <a:r>
              <a:rPr lang="en-US" dirty="0" err="1" smtClean="0"/>
              <a:t>Keputusan</a:t>
            </a:r>
            <a:r>
              <a:rPr lang="en-US" dirty="0" smtClean="0"/>
              <a:t> </a:t>
            </a:r>
            <a:r>
              <a:rPr lang="en-US" dirty="0" err="1" smtClean="0"/>
              <a:t>Rapat</a:t>
            </a:r>
            <a:r>
              <a:rPr lang="en-US" dirty="0" smtClean="0"/>
              <a:t> </a:t>
            </a:r>
            <a:r>
              <a:rPr lang="en-US" dirty="0" err="1" smtClean="0"/>
              <a:t>Pengurus</a:t>
            </a:r>
            <a:r>
              <a:rPr lang="en-US" dirty="0" smtClean="0"/>
              <a:t> Wilayah.</a:t>
            </a:r>
          </a:p>
          <a:p>
            <a:pPr lvl="0"/>
            <a:r>
              <a:rPr lang="en-US" dirty="0" err="1" smtClean="0"/>
              <a:t>Biaya</a:t>
            </a:r>
            <a:r>
              <a:rPr lang="en-US" dirty="0" smtClean="0"/>
              <a:t> </a:t>
            </a:r>
            <a:r>
              <a:rPr lang="en-US" dirty="0" err="1" smtClean="0"/>
              <a:t>untuk</a:t>
            </a:r>
            <a:r>
              <a:rPr lang="en-US" dirty="0" smtClean="0"/>
              <a:t> </a:t>
            </a:r>
            <a:r>
              <a:rPr lang="en-US" dirty="0" err="1" smtClean="0"/>
              <a:t>keperluan</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ditanggung</a:t>
            </a:r>
            <a:r>
              <a:rPr lang="en-US" dirty="0" smtClean="0"/>
              <a:t> </a:t>
            </a:r>
            <a:r>
              <a:rPr lang="en-US" dirty="0" err="1" smtClean="0"/>
              <a:t>oleh</a:t>
            </a:r>
            <a:r>
              <a:rPr lang="en-US" dirty="0" smtClean="0"/>
              <a:t> </a:t>
            </a:r>
            <a:r>
              <a:rPr lang="en-US" dirty="0" err="1" smtClean="0"/>
              <a:t>masing-masing</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yang </a:t>
            </a:r>
            <a:r>
              <a:rPr lang="en-US" dirty="0" err="1" smtClean="0"/>
              <a:t>bersang</a:t>
            </a:r>
            <a:r>
              <a:rPr lang="en-US" dirty="0" smtClean="0"/>
              <a:t>- </a:t>
            </a:r>
            <a:r>
              <a:rPr lang="en-US" dirty="0" err="1" smtClean="0"/>
              <a:t>kutan</a:t>
            </a:r>
            <a:r>
              <a:rPr lang="en-US" dirty="0" smtClean="0"/>
              <a:t> </a:t>
            </a:r>
            <a:r>
              <a:rPr lang="en-US" dirty="0" err="1" smtClean="0"/>
              <a:t>menurut</a:t>
            </a:r>
            <a:r>
              <a:rPr lang="en-US" dirty="0" smtClean="0"/>
              <a:t>  </a:t>
            </a:r>
            <a:r>
              <a:rPr lang="en-US" dirty="0" err="1" smtClean="0"/>
              <a:t>Keputusan</a:t>
            </a:r>
            <a:r>
              <a:rPr lang="en-US" dirty="0" smtClean="0"/>
              <a:t> </a:t>
            </a:r>
            <a:r>
              <a:rPr lang="en-US" dirty="0" err="1" smtClean="0"/>
              <a:t>Rapat</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a:t>
            </a:r>
          </a:p>
          <a:p>
            <a:pPr lvl="0"/>
            <a:r>
              <a:rPr lang="en-US" dirty="0" err="1" smtClean="0"/>
              <a:t>Laporan</a:t>
            </a:r>
            <a:r>
              <a:rPr lang="en-US" dirty="0" smtClean="0"/>
              <a:t> </a:t>
            </a:r>
            <a:r>
              <a:rPr lang="en-US" dirty="0" err="1" smtClean="0"/>
              <a:t>keuangan</a:t>
            </a:r>
            <a:r>
              <a:rPr lang="en-US" dirty="0" smtClean="0"/>
              <a:t> </a:t>
            </a:r>
            <a:r>
              <a:rPr lang="en-US" dirty="0" err="1" smtClean="0"/>
              <a:t>dan</a:t>
            </a:r>
            <a:r>
              <a:rPr lang="en-US" dirty="0" smtClean="0"/>
              <a:t> </a:t>
            </a:r>
            <a:r>
              <a:rPr lang="en-US" dirty="0" err="1" smtClean="0"/>
              <a:t>hak</a:t>
            </a:r>
            <a:r>
              <a:rPr lang="en-US" dirty="0" smtClean="0"/>
              <a:t> </a:t>
            </a:r>
            <a:r>
              <a:rPr lang="en-US" dirty="0" err="1" smtClean="0"/>
              <a:t>milik</a:t>
            </a:r>
            <a:r>
              <a:rPr lang="en-US" dirty="0" smtClean="0"/>
              <a:t> </a:t>
            </a:r>
            <a:r>
              <a:rPr lang="en-US" dirty="0" err="1" smtClean="0"/>
              <a:t>organisasi</a:t>
            </a:r>
            <a:r>
              <a:rPr lang="en-US" dirty="0" smtClean="0"/>
              <a:t> </a:t>
            </a:r>
            <a:r>
              <a:rPr lang="en-US" dirty="0" err="1" smtClean="0"/>
              <a:t>harus</a:t>
            </a:r>
            <a:r>
              <a:rPr lang="en-US" dirty="0" smtClean="0"/>
              <a:t> </a:t>
            </a:r>
            <a:r>
              <a:rPr lang="en-US" dirty="0" err="1" smtClean="0"/>
              <a:t>dibuat</a:t>
            </a:r>
            <a:r>
              <a:rPr lang="en-US" dirty="0" smtClean="0"/>
              <a:t> </a:t>
            </a:r>
            <a:r>
              <a:rPr lang="en-US" dirty="0" err="1" smtClean="0"/>
              <a:t>sekurang-kurangnya</a:t>
            </a:r>
            <a:r>
              <a:rPr lang="en-US" dirty="0" smtClean="0"/>
              <a:t> 1  kali </a:t>
            </a:r>
            <a:r>
              <a:rPr lang="en-US" dirty="0" err="1" smtClean="0"/>
              <a:t>dalam</a:t>
            </a:r>
            <a:r>
              <a:rPr lang="en-US" dirty="0" smtClean="0"/>
              <a:t> </a:t>
            </a:r>
            <a:r>
              <a:rPr lang="en-US" dirty="0" err="1" smtClean="0"/>
              <a:t>setiap</a:t>
            </a:r>
            <a:r>
              <a:rPr lang="en-US" dirty="0" smtClean="0"/>
              <a:t> </a:t>
            </a:r>
            <a:r>
              <a:rPr lang="en-US" dirty="0" err="1" smtClean="0"/>
              <a:t>tahun</a:t>
            </a:r>
            <a:r>
              <a:rPr lang="en-US" dirty="0" smtClean="0"/>
              <a:t>.</a:t>
            </a:r>
          </a:p>
          <a:p>
            <a:pPr lvl="0"/>
            <a:r>
              <a:rPr lang="en-US" dirty="0" err="1" smtClean="0"/>
              <a:t>Laporan</a:t>
            </a:r>
            <a:r>
              <a:rPr lang="en-US" dirty="0" smtClean="0"/>
              <a:t> </a:t>
            </a:r>
            <a:r>
              <a:rPr lang="en-US" dirty="0" err="1" smtClean="0"/>
              <a:t>keuangan</a:t>
            </a:r>
            <a:r>
              <a:rPr lang="en-US" dirty="0" smtClean="0"/>
              <a:t> </a:t>
            </a:r>
            <a:r>
              <a:rPr lang="en-US" dirty="0" err="1" smtClean="0"/>
              <a:t>pada</a:t>
            </a:r>
            <a:r>
              <a:rPr lang="en-US" dirty="0" smtClean="0"/>
              <a:t> </a:t>
            </a:r>
            <a:r>
              <a:rPr lang="en-US" dirty="0" err="1" smtClean="0"/>
              <a:t>tingkat</a:t>
            </a:r>
            <a:r>
              <a:rPr lang="en-US" dirty="0" smtClean="0"/>
              <a:t> Wilayah </a:t>
            </a:r>
            <a:r>
              <a:rPr lang="en-US" dirty="0" err="1" smtClean="0"/>
              <a:t>disampaikan</a:t>
            </a:r>
            <a:r>
              <a:rPr lang="en-US" dirty="0" smtClean="0"/>
              <a:t> </a:t>
            </a:r>
            <a:r>
              <a:rPr lang="en-US" dirty="0" err="1" smtClean="0"/>
              <a:t>dalam</a:t>
            </a:r>
            <a:r>
              <a:rPr lang="en-US" dirty="0" smtClean="0"/>
              <a:t>  </a:t>
            </a:r>
            <a:r>
              <a:rPr lang="en-US" dirty="0" err="1" smtClean="0"/>
              <a:t>rapat-rapat</a:t>
            </a:r>
            <a:r>
              <a:rPr lang="en-US" dirty="0" smtClean="0"/>
              <a:t> </a:t>
            </a:r>
            <a:r>
              <a:rPr lang="en-US" dirty="0" err="1" smtClean="0"/>
              <a:t>di</a:t>
            </a:r>
            <a:r>
              <a:rPr lang="en-US" dirty="0" smtClean="0"/>
              <a:t> </a:t>
            </a:r>
            <a:r>
              <a:rPr lang="en-US" dirty="0" err="1" smtClean="0"/>
              <a:t>tingkat</a:t>
            </a:r>
            <a:r>
              <a:rPr lang="en-US" dirty="0" smtClean="0"/>
              <a:t> Wilayah </a:t>
            </a:r>
            <a:r>
              <a:rPr lang="en-US" dirty="0" err="1" smtClean="0"/>
              <a:t>dan</a:t>
            </a:r>
            <a:r>
              <a:rPr lang="en-US" dirty="0" smtClean="0"/>
              <a:t> </a:t>
            </a:r>
            <a:r>
              <a:rPr lang="en-US" dirty="0" err="1" smtClean="0"/>
              <a:t>tembusan</a:t>
            </a:r>
            <a:r>
              <a:rPr lang="en-US" dirty="0" smtClean="0"/>
              <a:t> </a:t>
            </a:r>
            <a:r>
              <a:rPr lang="en-US" dirty="0" err="1" smtClean="0"/>
              <a:t>kepada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serta</a:t>
            </a:r>
            <a:r>
              <a:rPr lang="en-US" dirty="0" smtClean="0"/>
              <a:t> </a:t>
            </a:r>
            <a:r>
              <a:rPr lang="en-US" dirty="0" err="1" smtClean="0"/>
              <a:t>bersifat</a:t>
            </a:r>
            <a:r>
              <a:rPr lang="en-US" dirty="0" smtClean="0"/>
              <a:t> </a:t>
            </a:r>
            <a:r>
              <a:rPr lang="en-US" dirty="0" err="1" smtClean="0"/>
              <a:t>terbuka</a:t>
            </a:r>
            <a:r>
              <a:rPr lang="en-US" dirty="0" smtClean="0"/>
              <a:t> </a:t>
            </a:r>
            <a:r>
              <a:rPr lang="en-US" dirty="0" err="1" smtClean="0"/>
              <a:t>untuk</a:t>
            </a:r>
            <a:r>
              <a:rPr lang="en-US" dirty="0" smtClean="0"/>
              <a:t> </a:t>
            </a:r>
            <a:r>
              <a:rPr lang="en-US" dirty="0" err="1" smtClean="0"/>
              <a:t>diperiksa</a:t>
            </a:r>
            <a:r>
              <a:rPr lang="en-US" dirty="0" smtClean="0"/>
              <a:t>. </a:t>
            </a:r>
          </a:p>
          <a:p>
            <a:pPr lvl="0"/>
            <a:r>
              <a:rPr lang="en-US" dirty="0" err="1" smtClean="0"/>
              <a:t>Laporan</a:t>
            </a:r>
            <a:r>
              <a:rPr lang="en-US" dirty="0" smtClean="0"/>
              <a:t> </a:t>
            </a:r>
            <a:r>
              <a:rPr lang="en-US" dirty="0" err="1" smtClean="0"/>
              <a:t>keuangan</a:t>
            </a:r>
            <a:r>
              <a:rPr lang="en-US" dirty="0" smtClean="0"/>
              <a:t> </a:t>
            </a:r>
            <a:r>
              <a:rPr lang="en-US" dirty="0" err="1" smtClean="0"/>
              <a:t>pada</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disampaikan</a:t>
            </a:r>
            <a:r>
              <a:rPr lang="en-US" dirty="0" smtClean="0"/>
              <a:t> </a:t>
            </a:r>
            <a:r>
              <a:rPr lang="en-US" dirty="0" err="1" smtClean="0"/>
              <a:t>dalam</a:t>
            </a:r>
            <a:r>
              <a:rPr lang="en-US" dirty="0" smtClean="0"/>
              <a:t> </a:t>
            </a:r>
            <a:r>
              <a:rPr lang="en-US" dirty="0" err="1" smtClean="0"/>
              <a:t>rapat-rapat</a:t>
            </a:r>
            <a:r>
              <a:rPr lang="en-US" dirty="0" smtClean="0"/>
              <a:t> </a:t>
            </a:r>
            <a:r>
              <a:rPr lang="en-US" dirty="0" err="1" smtClean="0"/>
              <a:t>di</a:t>
            </a:r>
            <a:r>
              <a:rPr lang="en-US" dirty="0" smtClean="0"/>
              <a:t> </a:t>
            </a:r>
            <a:r>
              <a:rPr lang="en-US" dirty="0" err="1" smtClean="0"/>
              <a:t>masing-masing</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dan</a:t>
            </a:r>
            <a:r>
              <a:rPr lang="en-US" dirty="0" smtClean="0"/>
              <a:t> </a:t>
            </a:r>
            <a:r>
              <a:rPr lang="en-US" dirty="0" err="1" smtClean="0"/>
              <a:t>tembusan</a:t>
            </a:r>
            <a:r>
              <a:rPr lang="en-US" dirty="0" smtClean="0"/>
              <a:t> </a:t>
            </a:r>
            <a:r>
              <a:rPr lang="en-US" dirty="0" err="1" smtClean="0"/>
              <a:t>kepada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serta</a:t>
            </a:r>
            <a:r>
              <a:rPr lang="en-US" dirty="0" smtClean="0"/>
              <a:t> </a:t>
            </a:r>
            <a:r>
              <a:rPr lang="en-US" dirty="0" err="1" smtClean="0"/>
              <a:t>bersifat</a:t>
            </a:r>
            <a:r>
              <a:rPr lang="en-US" dirty="0" smtClean="0"/>
              <a:t> </a:t>
            </a:r>
            <a:r>
              <a:rPr lang="en-US" dirty="0" err="1" smtClean="0"/>
              <a:t>terbuka</a:t>
            </a:r>
            <a:r>
              <a:rPr lang="en-US" dirty="0" smtClean="0"/>
              <a:t> </a:t>
            </a:r>
            <a:r>
              <a:rPr lang="en-US" dirty="0" err="1" smtClean="0"/>
              <a:t>untuk</a:t>
            </a:r>
            <a:r>
              <a:rPr lang="en-US" dirty="0" smtClean="0"/>
              <a:t>  </a:t>
            </a:r>
            <a:r>
              <a:rPr lang="en-US" dirty="0" err="1" smtClean="0"/>
              <a:t>diperiksa</a:t>
            </a:r>
            <a:r>
              <a:rPr lang="en-US" dirty="0" smtClean="0"/>
              <a:t>. </a:t>
            </a:r>
          </a:p>
          <a:p>
            <a:pPr lvl="0"/>
            <a:r>
              <a:rPr lang="en-US" dirty="0" err="1" smtClean="0"/>
              <a:t>Laporan</a:t>
            </a:r>
            <a:r>
              <a:rPr lang="en-US" dirty="0" smtClean="0"/>
              <a:t> </a:t>
            </a:r>
            <a:r>
              <a:rPr lang="en-US" dirty="0" err="1" smtClean="0"/>
              <a:t>keuangan</a:t>
            </a:r>
            <a:r>
              <a:rPr lang="en-US" dirty="0" smtClean="0"/>
              <a:t> </a:t>
            </a:r>
            <a:r>
              <a:rPr lang="en-US" dirty="0" err="1" smtClean="0"/>
              <a:t>pada</a:t>
            </a:r>
            <a:r>
              <a:rPr lang="en-US" dirty="0" smtClean="0"/>
              <a:t> </a:t>
            </a:r>
            <a:r>
              <a:rPr lang="en-US" dirty="0" err="1" smtClean="0"/>
              <a:t>tingkat</a:t>
            </a:r>
            <a:r>
              <a:rPr lang="en-US" dirty="0" smtClean="0"/>
              <a:t>  </a:t>
            </a:r>
            <a:r>
              <a:rPr lang="en-US" dirty="0" err="1" smtClean="0"/>
              <a:t>Pusat</a:t>
            </a:r>
            <a:r>
              <a:rPr lang="en-US" dirty="0" smtClean="0"/>
              <a:t>, </a:t>
            </a:r>
            <a:r>
              <a:rPr lang="en-US" dirty="0" err="1" smtClean="0"/>
              <a:t>disampaikan</a:t>
            </a:r>
            <a:r>
              <a:rPr lang="en-US" dirty="0" smtClean="0"/>
              <a:t> </a:t>
            </a:r>
            <a:r>
              <a:rPr lang="en-US" dirty="0" err="1" smtClean="0"/>
              <a:t>dalam</a:t>
            </a:r>
            <a:r>
              <a:rPr lang="en-US" dirty="0" smtClean="0"/>
              <a:t>  </a:t>
            </a:r>
            <a:r>
              <a:rPr lang="en-US" dirty="0" err="1" smtClean="0"/>
              <a:t>rapat-rapat</a:t>
            </a:r>
            <a:r>
              <a:rPr lang="en-US" dirty="0" smtClean="0"/>
              <a:t> </a:t>
            </a:r>
            <a:r>
              <a:rPr lang="en-US" dirty="0" err="1" smtClean="0"/>
              <a:t>di</a:t>
            </a:r>
            <a:r>
              <a:rPr lang="en-US" dirty="0" smtClean="0"/>
              <a:t> </a:t>
            </a:r>
            <a:r>
              <a:rPr lang="en-US" dirty="0" err="1" smtClean="0"/>
              <a:t>tingkat</a:t>
            </a:r>
            <a:r>
              <a:rPr lang="en-US" dirty="0" smtClean="0"/>
              <a:t> </a:t>
            </a:r>
            <a:r>
              <a:rPr lang="en-US" dirty="0" err="1" smtClean="0"/>
              <a:t>Pusat</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dan</a:t>
            </a:r>
            <a:r>
              <a:rPr lang="en-US" dirty="0" smtClean="0"/>
              <a:t> </a:t>
            </a:r>
            <a:r>
              <a:rPr lang="en-US" dirty="0" err="1" smtClean="0"/>
              <a:t>Kongres</a:t>
            </a:r>
            <a:r>
              <a:rPr lang="en-US" dirty="0" smtClean="0"/>
              <a:t>, </a:t>
            </a:r>
            <a:r>
              <a:rPr lang="en-US" dirty="0" err="1" smtClean="0"/>
              <a:t>dan</a:t>
            </a:r>
            <a:r>
              <a:rPr lang="en-US" dirty="0" smtClean="0"/>
              <a:t> </a:t>
            </a:r>
            <a:r>
              <a:rPr lang="en-US" dirty="0" err="1" smtClean="0"/>
              <a:t>bersifat</a:t>
            </a:r>
            <a:r>
              <a:rPr lang="en-US" dirty="0" smtClean="0"/>
              <a:t> </a:t>
            </a:r>
            <a:r>
              <a:rPr lang="en-US" dirty="0" err="1" smtClean="0"/>
              <a:t>terbuka</a:t>
            </a:r>
            <a:r>
              <a:rPr lang="en-US" dirty="0" smtClean="0"/>
              <a:t> </a:t>
            </a:r>
            <a:r>
              <a:rPr lang="en-US" dirty="0" err="1" smtClean="0"/>
              <a:t>untuk</a:t>
            </a:r>
            <a:r>
              <a:rPr lang="en-US" dirty="0" smtClean="0"/>
              <a:t> </a:t>
            </a:r>
            <a:r>
              <a:rPr lang="en-US" dirty="0" err="1" smtClean="0"/>
              <a:t>diperiksa</a:t>
            </a:r>
            <a:r>
              <a:rPr lang="en-US" dirty="0" smtClean="0"/>
              <a:t>. </a:t>
            </a:r>
          </a:p>
          <a:p>
            <a:r>
              <a:rPr lang="en-US" dirty="0" err="1" smtClean="0"/>
              <a:t>Ketentuan-ketentuan</a:t>
            </a:r>
            <a:r>
              <a:rPr lang="en-US" dirty="0" smtClean="0"/>
              <a:t> </a:t>
            </a:r>
            <a:r>
              <a:rPr lang="en-US" dirty="0" err="1" smtClean="0"/>
              <a:t>mengenai</a:t>
            </a:r>
            <a:r>
              <a:rPr lang="en-US" dirty="0" smtClean="0"/>
              <a:t> </a:t>
            </a:r>
            <a:r>
              <a:rPr lang="en-US" dirty="0" err="1" smtClean="0"/>
              <a:t>sistem</a:t>
            </a:r>
            <a:r>
              <a:rPr lang="en-US" dirty="0" smtClean="0"/>
              <a:t> </a:t>
            </a:r>
            <a:r>
              <a:rPr lang="en-US" dirty="0" err="1" smtClean="0"/>
              <a:t>pelaporan</a:t>
            </a:r>
            <a:r>
              <a:rPr lang="en-US" dirty="0" smtClean="0"/>
              <a:t> </a:t>
            </a:r>
            <a:r>
              <a:rPr lang="en-US" dirty="0" err="1" smtClean="0"/>
              <a:t>ditentukan</a:t>
            </a:r>
            <a:r>
              <a:rPr lang="en-US" dirty="0" smtClean="0"/>
              <a:t> </a:t>
            </a:r>
            <a:r>
              <a:rPr lang="en-US" dirty="0" err="1" smtClean="0"/>
              <a:t>dalam</a:t>
            </a:r>
            <a:r>
              <a:rPr lang="en-US" dirty="0" smtClean="0"/>
              <a:t> </a:t>
            </a:r>
            <a:r>
              <a:rPr lang="en-US" dirty="0" err="1" smtClean="0"/>
              <a:t>ketetapan-ketetapan</a:t>
            </a:r>
            <a:r>
              <a:rPr lang="en-US" dirty="0" smtClean="0"/>
              <a:t> </a:t>
            </a:r>
            <a:r>
              <a:rPr lang="en-US" dirty="0" err="1" smtClean="0"/>
              <a:t>tersendiri</a:t>
            </a:r>
            <a:r>
              <a:rPr lang="en-US" dirty="0" smtClean="0"/>
              <a:t>.</a:t>
            </a: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US" b="1" dirty="0" smtClean="0"/>
              <a:t>BAB XVIII BENDERA, LAMBANG, </a:t>
            </a:r>
            <a:r>
              <a:rPr lang="en-US" b="1" dirty="0" err="1" smtClean="0"/>
              <a:t>dan</a:t>
            </a:r>
            <a:r>
              <a:rPr lang="en-US" b="1" dirty="0" smtClean="0"/>
              <a:t> LAGU</a:t>
            </a:r>
            <a:endParaRPr lang="en-US" dirty="0" smtClean="0"/>
          </a:p>
          <a:p>
            <a:r>
              <a:rPr lang="en-US" dirty="0" err="1" smtClean="0"/>
              <a:t>Bab</a:t>
            </a:r>
            <a:r>
              <a:rPr lang="en-US" dirty="0" smtClean="0"/>
              <a:t> </a:t>
            </a:r>
            <a:r>
              <a:rPr lang="en-US" dirty="0" err="1" smtClean="0"/>
              <a:t>ini</a:t>
            </a:r>
            <a:r>
              <a:rPr lang="en-US" dirty="0" smtClean="0"/>
              <a:t> </a:t>
            </a:r>
            <a:r>
              <a:rPr lang="en-US" dirty="0" err="1" smtClean="0"/>
              <a:t>mengatur</a:t>
            </a:r>
            <a:r>
              <a:rPr lang="en-US" dirty="0" smtClean="0"/>
              <a:t> </a:t>
            </a:r>
            <a:r>
              <a:rPr lang="en-US" dirty="0" err="1" smtClean="0"/>
              <a:t>mengenai</a:t>
            </a:r>
            <a:r>
              <a:rPr lang="en-US" dirty="0" smtClean="0"/>
              <a:t> </a:t>
            </a:r>
            <a:r>
              <a:rPr lang="en-US" dirty="0" err="1" smtClean="0"/>
              <a:t>kelengkapan</a:t>
            </a:r>
            <a:r>
              <a:rPr lang="en-US" dirty="0" smtClean="0"/>
              <a:t> </a:t>
            </a:r>
            <a:r>
              <a:rPr lang="en-US" dirty="0" err="1" smtClean="0"/>
              <a:t>atribut</a:t>
            </a:r>
            <a:r>
              <a:rPr lang="en-US" dirty="0" smtClean="0"/>
              <a:t> </a:t>
            </a:r>
            <a:r>
              <a:rPr lang="en-US" dirty="0" err="1" smtClean="0"/>
              <a:t>organisasi</a:t>
            </a:r>
            <a:r>
              <a:rPr lang="en-US" dirty="0" smtClean="0"/>
              <a:t>, </a:t>
            </a:r>
            <a:r>
              <a:rPr lang="en-US" dirty="0" err="1" smtClean="0"/>
              <a:t>berikut</a:t>
            </a:r>
            <a:r>
              <a:rPr lang="en-US" dirty="0" smtClean="0"/>
              <a:t> </a:t>
            </a:r>
            <a:r>
              <a:rPr lang="en-US" dirty="0" err="1" smtClean="0"/>
              <a:t>adalah</a:t>
            </a:r>
            <a:r>
              <a:rPr lang="en-US" dirty="0" smtClean="0"/>
              <a:t> </a:t>
            </a:r>
            <a:r>
              <a:rPr lang="en-US" dirty="0" err="1" smtClean="0"/>
              <a:t>atribut</a:t>
            </a:r>
            <a:r>
              <a:rPr lang="en-US" dirty="0" smtClean="0"/>
              <a:t> yang </a:t>
            </a:r>
            <a:r>
              <a:rPr lang="en-US" dirty="0" err="1" smtClean="0"/>
              <a:t>dimiliki</a:t>
            </a:r>
            <a:r>
              <a:rPr lang="en-US" dirty="0" smtClean="0"/>
              <a:t> </a:t>
            </a:r>
            <a:r>
              <a:rPr lang="en-US" dirty="0" err="1" smtClean="0"/>
              <a:t>oleh</a:t>
            </a:r>
            <a:r>
              <a:rPr lang="en-US" dirty="0" smtClean="0"/>
              <a:t> </a:t>
            </a:r>
            <a:r>
              <a:rPr lang="en-US" dirty="0" err="1" smtClean="0"/>
              <a:t>organisasi</a:t>
            </a:r>
            <a:r>
              <a:rPr lang="en-US" dirty="0" smtClean="0"/>
              <a:t>:</a:t>
            </a:r>
          </a:p>
          <a:p>
            <a:pPr lvl="0"/>
            <a:r>
              <a:rPr lang="en-US" dirty="0" err="1" smtClean="0"/>
              <a:t>Organisasi</a:t>
            </a:r>
            <a:r>
              <a:rPr lang="en-US" dirty="0" smtClean="0"/>
              <a:t> </a:t>
            </a:r>
            <a:r>
              <a:rPr lang="en-US" dirty="0" err="1" smtClean="0"/>
              <a:t>Himpsi</a:t>
            </a:r>
            <a:r>
              <a:rPr lang="en-US" dirty="0" smtClean="0"/>
              <a:t> </a:t>
            </a:r>
            <a:r>
              <a:rPr lang="en-US" dirty="0" err="1" smtClean="0"/>
              <a:t>memiliki</a:t>
            </a:r>
            <a:r>
              <a:rPr lang="en-US" dirty="0" smtClean="0"/>
              <a:t> </a:t>
            </a:r>
            <a:r>
              <a:rPr lang="en-US" dirty="0" err="1" smtClean="0"/>
              <a:t>bendera</a:t>
            </a:r>
            <a:r>
              <a:rPr lang="en-US" dirty="0" smtClean="0"/>
              <a:t>, </a:t>
            </a:r>
            <a:r>
              <a:rPr lang="en-US" dirty="0" err="1" smtClean="0"/>
              <a:t>lambang</a:t>
            </a:r>
            <a:r>
              <a:rPr lang="en-US" dirty="0" smtClean="0"/>
              <a:t>, </a:t>
            </a:r>
            <a:r>
              <a:rPr lang="en-US" dirty="0" err="1" smtClean="0"/>
              <a:t>dan</a:t>
            </a:r>
            <a:r>
              <a:rPr lang="en-US" dirty="0" smtClean="0"/>
              <a:t> </a:t>
            </a:r>
            <a:r>
              <a:rPr lang="en-US" dirty="0" err="1" smtClean="0"/>
              <a:t>lagu</a:t>
            </a:r>
            <a:r>
              <a:rPr lang="en-US" dirty="0" smtClean="0"/>
              <a:t>. </a:t>
            </a:r>
            <a:r>
              <a:rPr lang="en-US" dirty="0" err="1" smtClean="0"/>
              <a:t>Ukuran</a:t>
            </a:r>
            <a:r>
              <a:rPr lang="en-US" dirty="0" smtClean="0"/>
              <a:t>, </a:t>
            </a:r>
            <a:r>
              <a:rPr lang="en-US" dirty="0" err="1" smtClean="0"/>
              <a:t>bentuk</a:t>
            </a:r>
            <a:r>
              <a:rPr lang="en-US" dirty="0" smtClean="0"/>
              <a:t> </a:t>
            </a:r>
            <a:r>
              <a:rPr lang="en-US" dirty="0" err="1" smtClean="0"/>
              <a:t>dan</a:t>
            </a:r>
            <a:r>
              <a:rPr lang="en-US" dirty="0" smtClean="0"/>
              <a:t> </a:t>
            </a:r>
            <a:r>
              <a:rPr lang="en-US" dirty="0" err="1" smtClean="0"/>
              <a:t>penggunaan</a:t>
            </a:r>
            <a:r>
              <a:rPr lang="en-US" dirty="0" smtClean="0"/>
              <a:t> </a:t>
            </a:r>
            <a:r>
              <a:rPr lang="en-US" dirty="0" err="1" smtClean="0"/>
              <a:t>bendera</a:t>
            </a:r>
            <a:r>
              <a:rPr lang="en-US" dirty="0" smtClean="0"/>
              <a:t> </a:t>
            </a:r>
            <a:r>
              <a:rPr lang="en-US" dirty="0" err="1" smtClean="0"/>
              <a:t>dan</a:t>
            </a:r>
            <a:r>
              <a:rPr lang="en-US" dirty="0" smtClean="0"/>
              <a:t> </a:t>
            </a:r>
            <a:r>
              <a:rPr lang="en-US" dirty="0" err="1" smtClean="0"/>
              <a:t>lambang</a:t>
            </a:r>
            <a:r>
              <a:rPr lang="en-US" dirty="0" smtClean="0"/>
              <a:t> </a:t>
            </a:r>
            <a:r>
              <a:rPr lang="en-US" dirty="0" err="1" smtClean="0"/>
              <a:t>diatur</a:t>
            </a:r>
            <a:r>
              <a:rPr lang="en-US" dirty="0" smtClean="0"/>
              <a:t> </a:t>
            </a:r>
            <a:r>
              <a:rPr lang="en-US" dirty="0" err="1" smtClean="0"/>
              <a:t>dengan</a:t>
            </a:r>
            <a:r>
              <a:rPr lang="en-US" dirty="0" smtClean="0"/>
              <a:t> </a:t>
            </a:r>
            <a:r>
              <a:rPr lang="en-US" dirty="0" err="1" smtClean="0"/>
              <a:t>peraturan</a:t>
            </a:r>
            <a:r>
              <a:rPr lang="en-US" dirty="0" smtClean="0"/>
              <a:t> </a:t>
            </a:r>
            <a:r>
              <a:rPr lang="en-US" dirty="0" err="1" smtClean="0"/>
              <a:t>khusus</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dan</a:t>
            </a:r>
            <a:r>
              <a:rPr lang="en-US" dirty="0" smtClean="0"/>
              <a:t> </a:t>
            </a:r>
            <a:r>
              <a:rPr lang="en-US" dirty="0" err="1" smtClean="0"/>
              <a:t>ditetapkan</a:t>
            </a:r>
            <a:r>
              <a:rPr lang="en-US" dirty="0" smtClean="0"/>
              <a:t> </a:t>
            </a:r>
            <a:r>
              <a:rPr lang="en-US" dirty="0" err="1" smtClean="0"/>
              <a:t>dalam</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Raker</a:t>
            </a:r>
            <a:r>
              <a:rPr lang="en-US" dirty="0" smtClean="0"/>
              <a:t>) </a:t>
            </a:r>
            <a:r>
              <a:rPr lang="en-US" dirty="0" err="1" smtClean="0"/>
              <a:t>untuk</a:t>
            </a:r>
            <a:r>
              <a:rPr lang="en-US" dirty="0" smtClean="0"/>
              <a:t> </a:t>
            </a:r>
            <a:r>
              <a:rPr lang="en-US" dirty="0" err="1" smtClean="0"/>
              <a:t>selanjutnya</a:t>
            </a:r>
            <a:r>
              <a:rPr lang="en-US" dirty="0" smtClean="0"/>
              <a:t> </a:t>
            </a:r>
            <a:r>
              <a:rPr lang="en-US" dirty="0" err="1" smtClean="0"/>
              <a:t>dikukuhkan</a:t>
            </a:r>
            <a:r>
              <a:rPr lang="en-US" dirty="0" smtClean="0"/>
              <a:t> </a:t>
            </a:r>
            <a:r>
              <a:rPr lang="en-US" dirty="0" err="1" smtClean="0"/>
              <a:t>dalam</a:t>
            </a:r>
            <a:r>
              <a:rPr lang="en-US" dirty="0" smtClean="0"/>
              <a:t> </a:t>
            </a:r>
            <a:r>
              <a:rPr lang="en-US" dirty="0" err="1" smtClean="0"/>
              <a:t>Kongres</a:t>
            </a:r>
            <a:r>
              <a:rPr lang="en-US" dirty="0" smtClean="0"/>
              <a:t>. </a:t>
            </a:r>
          </a:p>
          <a:p>
            <a:pPr lvl="0"/>
            <a:r>
              <a:rPr lang="en-US" dirty="0" err="1" smtClean="0"/>
              <a:t>Penulisan</a:t>
            </a:r>
            <a:r>
              <a:rPr lang="en-US" dirty="0" smtClean="0"/>
              <a:t> </a:t>
            </a:r>
            <a:r>
              <a:rPr lang="en-US" dirty="0" err="1" smtClean="0"/>
              <a:t>nama</a:t>
            </a:r>
            <a:r>
              <a:rPr lang="en-US" dirty="0" smtClean="0"/>
              <a:t> </a:t>
            </a:r>
            <a:r>
              <a:rPr lang="en-US" dirty="0" err="1" smtClean="0"/>
              <a:t>organisasi</a:t>
            </a:r>
            <a:r>
              <a:rPr lang="en-US" dirty="0" smtClean="0"/>
              <a:t> </a:t>
            </a:r>
            <a:r>
              <a:rPr lang="en-US" dirty="0" err="1" smtClean="0"/>
              <a:t>dalam</a:t>
            </a:r>
            <a:r>
              <a:rPr lang="en-US" dirty="0" smtClean="0"/>
              <a:t> Logo </a:t>
            </a:r>
            <a:r>
              <a:rPr lang="en-US" dirty="0" err="1" smtClean="0"/>
              <a:t>menggunakan</a:t>
            </a:r>
            <a:r>
              <a:rPr lang="en-US" dirty="0" smtClean="0"/>
              <a:t> </a:t>
            </a:r>
            <a:r>
              <a:rPr lang="en-US" dirty="0" err="1" smtClean="0"/>
              <a:t>huruf</a:t>
            </a:r>
            <a:r>
              <a:rPr lang="en-US" dirty="0" smtClean="0"/>
              <a:t> </a:t>
            </a:r>
            <a:r>
              <a:rPr lang="en-US" dirty="0" err="1" smtClean="0"/>
              <a:t>besar</a:t>
            </a:r>
            <a:r>
              <a:rPr lang="en-US" dirty="0" smtClean="0"/>
              <a:t> </a:t>
            </a:r>
            <a:r>
              <a:rPr lang="en-US" dirty="0" err="1" smtClean="0"/>
              <a:t>semua</a:t>
            </a:r>
            <a:r>
              <a:rPr lang="en-US" dirty="0" smtClean="0"/>
              <a:t>. </a:t>
            </a:r>
          </a:p>
          <a:p>
            <a:pPr lvl="0"/>
            <a:r>
              <a:rPr lang="en-US" dirty="0" err="1" smtClean="0"/>
              <a:t>Lagu</a:t>
            </a:r>
            <a:r>
              <a:rPr lang="en-US" dirty="0" smtClean="0"/>
              <a:t> </a:t>
            </a:r>
            <a:r>
              <a:rPr lang="en-US" dirty="0" err="1" smtClean="0"/>
              <a:t>resmi</a:t>
            </a:r>
            <a:r>
              <a:rPr lang="en-US" dirty="0" smtClean="0"/>
              <a:t> </a:t>
            </a:r>
            <a:r>
              <a:rPr lang="en-US" dirty="0" err="1" smtClean="0"/>
              <a:t>Himpsi</a:t>
            </a:r>
            <a:r>
              <a:rPr lang="en-US" dirty="0" smtClean="0"/>
              <a:t> </a:t>
            </a:r>
            <a:r>
              <a:rPr lang="en-US" dirty="0" err="1" smtClean="0"/>
              <a:t>adalah</a:t>
            </a:r>
            <a:r>
              <a:rPr lang="en-US" dirty="0" smtClean="0"/>
              <a:t> “</a:t>
            </a:r>
            <a:r>
              <a:rPr lang="en-US" dirty="0" err="1" smtClean="0"/>
              <a:t>Himne</a:t>
            </a:r>
            <a:r>
              <a:rPr lang="en-US" dirty="0" smtClean="0"/>
              <a:t> </a:t>
            </a:r>
            <a:r>
              <a:rPr lang="en-US" dirty="0" err="1" smtClean="0"/>
              <a:t>Psikologi</a:t>
            </a:r>
            <a:r>
              <a:rPr lang="en-US" dirty="0" smtClean="0"/>
              <a:t>”. </a:t>
            </a:r>
            <a:r>
              <a:rPr lang="en-US" dirty="0" err="1" smtClean="0"/>
              <a:t>Bendera</a:t>
            </a:r>
            <a:r>
              <a:rPr lang="en-US" dirty="0" smtClean="0"/>
              <a:t>, </a:t>
            </a:r>
            <a:r>
              <a:rPr lang="en-US" dirty="0" err="1" smtClean="0"/>
              <a:t>lambang</a:t>
            </a:r>
            <a:r>
              <a:rPr lang="en-US" dirty="0" smtClean="0"/>
              <a:t> </a:t>
            </a:r>
            <a:r>
              <a:rPr lang="en-US" dirty="0" err="1" smtClean="0"/>
              <a:t>dan</a:t>
            </a:r>
            <a:r>
              <a:rPr lang="en-US" dirty="0" smtClean="0"/>
              <a:t> </a:t>
            </a:r>
            <a:r>
              <a:rPr lang="en-US" dirty="0" err="1" smtClean="0"/>
              <a:t>lagu</a:t>
            </a:r>
            <a:r>
              <a:rPr lang="en-US" dirty="0" smtClean="0"/>
              <a:t> </a:t>
            </a:r>
            <a:r>
              <a:rPr lang="en-US" dirty="0" err="1" smtClean="0"/>
              <a:t>Himpsi</a:t>
            </a:r>
            <a:r>
              <a:rPr lang="en-US" dirty="0" smtClean="0"/>
              <a:t> </a:t>
            </a:r>
            <a:r>
              <a:rPr lang="en-US" dirty="0" err="1" smtClean="0"/>
              <a:t>ditetapkan</a:t>
            </a:r>
            <a:r>
              <a:rPr lang="en-US" dirty="0" smtClean="0"/>
              <a:t> </a:t>
            </a:r>
            <a:r>
              <a:rPr lang="en-US" dirty="0" err="1" smtClean="0"/>
              <a:t>dalam</a:t>
            </a:r>
            <a:r>
              <a:rPr lang="en-US" dirty="0" smtClean="0"/>
              <a:t> </a:t>
            </a:r>
            <a:r>
              <a:rPr lang="en-US" dirty="0" err="1" smtClean="0"/>
              <a:t>Kongres</a:t>
            </a:r>
            <a:r>
              <a:rPr lang="en-US" dirty="0" smtClean="0"/>
              <a:t>.</a:t>
            </a:r>
          </a:p>
          <a:p>
            <a:r>
              <a:rPr lang="en-US" dirty="0" smtClean="0"/>
              <a:t> </a:t>
            </a:r>
          </a:p>
          <a:p>
            <a:r>
              <a:rPr lang="en-US" b="1" dirty="0" smtClean="0"/>
              <a:t>BAB XIX </a:t>
            </a:r>
            <a:r>
              <a:rPr lang="en-US" b="1" dirty="0" err="1" smtClean="0"/>
              <a:t>Perubahan</a:t>
            </a:r>
            <a:r>
              <a:rPr lang="en-US" b="1" dirty="0" smtClean="0"/>
              <a:t> </a:t>
            </a:r>
            <a:r>
              <a:rPr lang="en-US" b="1" dirty="0" err="1" smtClean="0"/>
              <a:t>Dasar</a:t>
            </a:r>
            <a:r>
              <a:rPr lang="en-US" b="1" dirty="0" smtClean="0"/>
              <a:t> </a:t>
            </a:r>
            <a:r>
              <a:rPr lang="en-US" b="1" dirty="0" err="1" smtClean="0"/>
              <a:t>dan</a:t>
            </a:r>
            <a:r>
              <a:rPr lang="en-US" b="1" dirty="0" smtClean="0"/>
              <a:t> </a:t>
            </a:r>
            <a:r>
              <a:rPr lang="en-US" b="1" dirty="0" err="1" smtClean="0"/>
              <a:t>Anggaran</a:t>
            </a:r>
            <a:r>
              <a:rPr lang="en-US" b="1" dirty="0" smtClean="0"/>
              <a:t> </a:t>
            </a:r>
            <a:r>
              <a:rPr lang="en-US" b="1" dirty="0" err="1" smtClean="0"/>
              <a:t>Rumah</a:t>
            </a:r>
            <a:r>
              <a:rPr lang="en-US" b="1" dirty="0" smtClean="0"/>
              <a:t> </a:t>
            </a:r>
            <a:r>
              <a:rPr lang="en-US" b="1" dirty="0" err="1" smtClean="0"/>
              <a:t>Tangga</a:t>
            </a:r>
            <a:endParaRPr lang="en-US" dirty="0" smtClean="0"/>
          </a:p>
          <a:p>
            <a:r>
              <a:rPr lang="en-US" dirty="0" smtClean="0"/>
              <a:t>	</a:t>
            </a:r>
            <a:r>
              <a:rPr lang="en-US" dirty="0" err="1" smtClean="0"/>
              <a:t>Pasal</a:t>
            </a:r>
            <a:r>
              <a:rPr lang="en-US" dirty="0" smtClean="0"/>
              <a:t> 73 </a:t>
            </a:r>
            <a:r>
              <a:rPr lang="en-US" dirty="0" err="1" smtClean="0"/>
              <a:t>yaitu</a:t>
            </a:r>
            <a:r>
              <a:rPr lang="en-US" dirty="0" smtClean="0"/>
              <a:t> </a:t>
            </a:r>
            <a:r>
              <a:rPr lang="en-US" dirty="0" err="1" smtClean="0"/>
              <a:t>perubahan</a:t>
            </a:r>
            <a:r>
              <a:rPr lang="en-US" dirty="0" smtClean="0"/>
              <a:t> </a:t>
            </a:r>
            <a:r>
              <a:rPr lang="en-US" dirty="0" err="1" smtClean="0"/>
              <a:t>dasar</a:t>
            </a:r>
            <a:r>
              <a:rPr lang="en-US" dirty="0" smtClean="0"/>
              <a:t> </a:t>
            </a:r>
            <a:r>
              <a:rPr lang="en-US" dirty="0" err="1" smtClean="0"/>
              <a:t>dan</a:t>
            </a:r>
            <a:r>
              <a:rPr lang="en-US" dirty="0" smtClean="0"/>
              <a:t> </a:t>
            </a:r>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himpsi</a:t>
            </a:r>
            <a:r>
              <a:rPr lang="en-US" dirty="0" smtClean="0"/>
              <a:t> </a:t>
            </a:r>
            <a:r>
              <a:rPr lang="en-US" dirty="0" err="1" smtClean="0"/>
              <a:t>hanya</a:t>
            </a:r>
            <a:r>
              <a:rPr lang="en-US" dirty="0" smtClean="0"/>
              <a:t> </a:t>
            </a:r>
            <a:r>
              <a:rPr lang="en-US" dirty="0" err="1" smtClean="0"/>
              <a:t>dapat</a:t>
            </a:r>
            <a:r>
              <a:rPr lang="en-US" dirty="0" smtClean="0"/>
              <a:t> </a:t>
            </a:r>
            <a:r>
              <a:rPr lang="en-US" dirty="0" err="1" smtClean="0"/>
              <a:t>dilakukan</a:t>
            </a:r>
            <a:r>
              <a:rPr lang="en-US" dirty="0" smtClean="0"/>
              <a:t> </a:t>
            </a:r>
            <a:r>
              <a:rPr lang="en-US" dirty="0" err="1" smtClean="0"/>
              <a:t>dalam</a:t>
            </a:r>
            <a:r>
              <a:rPr lang="en-US" dirty="0" smtClean="0"/>
              <a:t> </a:t>
            </a:r>
            <a:r>
              <a:rPr lang="en-US" dirty="0" err="1" smtClean="0"/>
              <a:t>kongres</a:t>
            </a:r>
            <a:r>
              <a:rPr lang="en-US" dirty="0" smtClean="0"/>
              <a:t> </a:t>
            </a:r>
            <a:r>
              <a:rPr lang="en-US" dirty="0" err="1" smtClean="0"/>
              <a:t>dan</a:t>
            </a:r>
            <a:r>
              <a:rPr lang="en-US" dirty="0" smtClean="0"/>
              <a:t> </a:t>
            </a:r>
            <a:r>
              <a:rPr lang="en-US" dirty="0" err="1" smtClean="0"/>
              <a:t>perubahan</a:t>
            </a:r>
            <a:r>
              <a:rPr lang="en-US" dirty="0" smtClean="0"/>
              <a:t> </a:t>
            </a:r>
            <a:r>
              <a:rPr lang="en-US" dirty="0" err="1" smtClean="0"/>
              <a:t>tersebut</a:t>
            </a:r>
            <a:r>
              <a:rPr lang="en-US" dirty="0" smtClean="0"/>
              <a:t> </a:t>
            </a:r>
            <a:r>
              <a:rPr lang="en-US" dirty="0" err="1" smtClean="0"/>
              <a:t>harus</a:t>
            </a:r>
            <a:r>
              <a:rPr lang="en-US" dirty="0" smtClean="0"/>
              <a:t> </a:t>
            </a:r>
            <a:r>
              <a:rPr lang="en-US" dirty="0" err="1" smtClean="0"/>
              <a:t>disetujui</a:t>
            </a:r>
            <a:r>
              <a:rPr lang="en-US" dirty="0" smtClean="0"/>
              <a:t> </a:t>
            </a:r>
            <a:r>
              <a:rPr lang="en-US" dirty="0" err="1" smtClean="0"/>
              <a:t>oleh</a:t>
            </a:r>
            <a:r>
              <a:rPr lang="en-US" dirty="0" smtClean="0"/>
              <a:t> </a:t>
            </a:r>
            <a:r>
              <a:rPr lang="en-US" dirty="0" err="1" smtClean="0"/>
              <a:t>sekurang-kurangnya</a:t>
            </a:r>
            <a:r>
              <a:rPr lang="en-US" dirty="0" smtClean="0"/>
              <a:t> 2/3 (</a:t>
            </a:r>
            <a:r>
              <a:rPr lang="en-US" dirty="0" err="1" smtClean="0"/>
              <a:t>dua</a:t>
            </a:r>
            <a:r>
              <a:rPr lang="en-US" dirty="0" smtClean="0"/>
              <a:t> per </a:t>
            </a:r>
            <a:r>
              <a:rPr lang="en-US" dirty="0" err="1" smtClean="0"/>
              <a:t>tiga</a:t>
            </a:r>
            <a:r>
              <a:rPr lang="en-US" dirty="0" smtClean="0"/>
              <a:t>) </a:t>
            </a:r>
            <a:r>
              <a:rPr lang="en-US" dirty="0" err="1" smtClean="0"/>
              <a:t>dari</a:t>
            </a:r>
            <a:r>
              <a:rPr lang="en-US" dirty="0" smtClean="0"/>
              <a:t> </a:t>
            </a:r>
            <a:r>
              <a:rPr lang="en-US" dirty="0" err="1" smtClean="0"/>
              <a:t>jumlah</a:t>
            </a:r>
            <a:r>
              <a:rPr lang="en-US" dirty="0" smtClean="0"/>
              <a:t> </a:t>
            </a:r>
            <a:r>
              <a:rPr lang="en-US" dirty="0" err="1" smtClean="0"/>
              <a:t>utusan</a:t>
            </a:r>
            <a:r>
              <a:rPr lang="en-US" dirty="0" smtClean="0"/>
              <a:t> </a:t>
            </a:r>
            <a:r>
              <a:rPr lang="en-US" dirty="0" err="1" smtClean="0"/>
              <a:t>kongres</a:t>
            </a:r>
            <a:r>
              <a:rPr lang="en-US" dirty="0" smtClean="0"/>
              <a:t> yang </a:t>
            </a:r>
            <a:r>
              <a:rPr lang="en-US" dirty="0" err="1" smtClean="0"/>
              <a:t>hadir</a:t>
            </a:r>
            <a:r>
              <a:rPr lang="en-US" dirty="0" smtClean="0"/>
              <a:t> </a:t>
            </a:r>
            <a:r>
              <a:rPr lang="en-US" dirty="0" err="1" smtClean="0"/>
              <a:t>untuk</a:t>
            </a:r>
            <a:r>
              <a:rPr lang="en-US" dirty="0" smtClean="0"/>
              <a:t> </a:t>
            </a:r>
            <a:r>
              <a:rPr lang="en-US" dirty="0" err="1" smtClean="0"/>
              <a:t>memenuhi</a:t>
            </a:r>
            <a:r>
              <a:rPr lang="en-US" dirty="0" smtClean="0"/>
              <a:t> </a:t>
            </a:r>
            <a:r>
              <a:rPr lang="en-US" dirty="0" err="1" smtClean="0"/>
              <a:t>acara</a:t>
            </a:r>
            <a:r>
              <a:rPr lang="en-US" dirty="0" smtClean="0"/>
              <a:t> </a:t>
            </a:r>
            <a:r>
              <a:rPr lang="en-US" dirty="0" err="1" smtClean="0"/>
              <a:t>tersebut</a:t>
            </a:r>
            <a:r>
              <a:rPr lang="en-US" dirty="0" smtClean="0"/>
              <a:t>. </a:t>
            </a:r>
            <a:r>
              <a:rPr lang="en-US" dirty="0" err="1" smtClean="0"/>
              <a:t>Apabila</a:t>
            </a:r>
            <a:r>
              <a:rPr lang="en-US" dirty="0" smtClean="0"/>
              <a:t> </a:t>
            </a:r>
            <a:r>
              <a:rPr lang="en-US" dirty="0" err="1" smtClean="0"/>
              <a:t>kuorum</a:t>
            </a:r>
            <a:r>
              <a:rPr lang="en-US" dirty="0" smtClean="0"/>
              <a:t> yang </a:t>
            </a:r>
            <a:r>
              <a:rPr lang="en-US" dirty="0" err="1" smtClean="0"/>
              <a:t>ditetapkan</a:t>
            </a:r>
            <a:r>
              <a:rPr lang="en-US" dirty="0" smtClean="0"/>
              <a:t> </a:t>
            </a:r>
            <a:r>
              <a:rPr lang="en-US" dirty="0" err="1" smtClean="0"/>
              <a:t>tidak</a:t>
            </a:r>
            <a:r>
              <a:rPr lang="en-US" dirty="0" smtClean="0"/>
              <a:t> </a:t>
            </a:r>
            <a:r>
              <a:rPr lang="en-US" dirty="0" err="1" smtClean="0"/>
              <a:t>tercapai</a:t>
            </a:r>
            <a:r>
              <a:rPr lang="en-US" dirty="0" smtClean="0"/>
              <a:t> </a:t>
            </a:r>
            <a:r>
              <a:rPr lang="en-US" dirty="0" err="1" smtClean="0"/>
              <a:t>maka</a:t>
            </a:r>
            <a:r>
              <a:rPr lang="en-US" dirty="0" smtClean="0"/>
              <a:t> </a:t>
            </a:r>
            <a:r>
              <a:rPr lang="en-US" dirty="0" err="1" smtClean="0"/>
              <a:t>kongres</a:t>
            </a:r>
            <a:r>
              <a:rPr lang="en-US" dirty="0" smtClean="0"/>
              <a:t> </a:t>
            </a:r>
            <a:r>
              <a:rPr lang="en-US" dirty="0" err="1" smtClean="0"/>
              <a:t>diundur</a:t>
            </a:r>
            <a:r>
              <a:rPr lang="en-US" dirty="0" smtClean="0"/>
              <a:t> </a:t>
            </a:r>
            <a:r>
              <a:rPr lang="en-US" dirty="0" err="1" smtClean="0"/>
              <a:t>untuk</a:t>
            </a:r>
            <a:r>
              <a:rPr lang="en-US" dirty="0" smtClean="0"/>
              <a:t> </a:t>
            </a:r>
            <a:r>
              <a:rPr lang="en-US" dirty="0" err="1" smtClean="0"/>
              <a:t>waktu</a:t>
            </a:r>
            <a:r>
              <a:rPr lang="en-US" dirty="0" smtClean="0"/>
              <a:t> </a:t>
            </a:r>
            <a:r>
              <a:rPr lang="en-US" dirty="0" err="1" smtClean="0"/>
              <a:t>sekurang-kurangnya</a:t>
            </a:r>
            <a:r>
              <a:rPr lang="en-US" dirty="0" smtClean="0"/>
              <a:t> 1 (</a:t>
            </a:r>
            <a:r>
              <a:rPr lang="en-US" dirty="0" err="1" smtClean="0"/>
              <a:t>satu</a:t>
            </a:r>
            <a:r>
              <a:rPr lang="en-US" dirty="0" smtClean="0"/>
              <a:t>) jam </a:t>
            </a:r>
            <a:r>
              <a:rPr lang="en-US" dirty="0" err="1" smtClean="0"/>
              <a:t>dan</a:t>
            </a:r>
            <a:r>
              <a:rPr lang="en-US" dirty="0" smtClean="0"/>
              <a:t> </a:t>
            </a:r>
            <a:r>
              <a:rPr lang="en-US" dirty="0" err="1" smtClean="0"/>
              <a:t>apabila</a:t>
            </a:r>
            <a:r>
              <a:rPr lang="en-US" dirty="0" smtClean="0"/>
              <a:t> </a:t>
            </a:r>
            <a:r>
              <a:rPr lang="en-US" dirty="0" err="1" smtClean="0"/>
              <a:t>sesudah</a:t>
            </a:r>
            <a:r>
              <a:rPr lang="en-US" dirty="0" smtClean="0"/>
              <a:t> </a:t>
            </a:r>
            <a:r>
              <a:rPr lang="en-US" dirty="0" err="1" smtClean="0"/>
              <a:t>pengunduran</a:t>
            </a:r>
            <a:r>
              <a:rPr lang="en-US" dirty="0" smtClean="0"/>
              <a:t> </a:t>
            </a:r>
            <a:r>
              <a:rPr lang="en-US" dirty="0" err="1" smtClean="0"/>
              <a:t>waktu</a:t>
            </a:r>
            <a:r>
              <a:rPr lang="en-US" dirty="0" smtClean="0"/>
              <a:t> </a:t>
            </a:r>
            <a:r>
              <a:rPr lang="en-US" dirty="0" err="1" smtClean="0"/>
              <a:t>itu</a:t>
            </a:r>
            <a:r>
              <a:rPr lang="en-US" dirty="0" smtClean="0"/>
              <a:t> </a:t>
            </a:r>
            <a:r>
              <a:rPr lang="en-US" dirty="0" err="1" smtClean="0"/>
              <a:t>kuorum</a:t>
            </a:r>
            <a:r>
              <a:rPr lang="en-US" dirty="0" smtClean="0"/>
              <a:t> </a:t>
            </a:r>
            <a:r>
              <a:rPr lang="en-US" dirty="0" err="1" smtClean="0"/>
              <a:t>tidak</a:t>
            </a:r>
            <a:r>
              <a:rPr lang="en-US" dirty="0" smtClean="0"/>
              <a:t> </a:t>
            </a:r>
            <a:r>
              <a:rPr lang="en-US" dirty="0" err="1" smtClean="0"/>
              <a:t>juga</a:t>
            </a:r>
            <a:r>
              <a:rPr lang="en-US" dirty="0" smtClean="0"/>
              <a:t> </a:t>
            </a:r>
            <a:r>
              <a:rPr lang="en-US" dirty="0" err="1" smtClean="0"/>
              <a:t>tercapai</a:t>
            </a:r>
            <a:r>
              <a:rPr lang="en-US" dirty="0" smtClean="0"/>
              <a:t> </a:t>
            </a:r>
            <a:r>
              <a:rPr lang="en-US" dirty="0" err="1" smtClean="0"/>
              <a:t>maka</a:t>
            </a:r>
            <a:r>
              <a:rPr lang="en-US" dirty="0" smtClean="0"/>
              <a:t> </a:t>
            </a:r>
            <a:r>
              <a:rPr lang="en-US" dirty="0" err="1" smtClean="0"/>
              <a:t>kongres</a:t>
            </a:r>
            <a:r>
              <a:rPr lang="en-US" dirty="0" smtClean="0"/>
              <a:t> </a:t>
            </a:r>
            <a:r>
              <a:rPr lang="en-US" dirty="0" err="1" smtClean="0"/>
              <a:t>berwenang</a:t>
            </a:r>
            <a:r>
              <a:rPr lang="en-US" dirty="0" smtClean="0"/>
              <a:t> </a:t>
            </a:r>
            <a:r>
              <a:rPr lang="en-US" dirty="0" err="1" smtClean="0"/>
              <a:t>mengambil</a:t>
            </a:r>
            <a:r>
              <a:rPr lang="en-US" dirty="0" smtClean="0"/>
              <a:t> </a:t>
            </a:r>
            <a:r>
              <a:rPr lang="en-US" dirty="0" err="1" smtClean="0"/>
              <a:t>keputusan</a:t>
            </a:r>
            <a:r>
              <a:rPr lang="en-US" dirty="0" smtClean="0"/>
              <a:t> yang </a:t>
            </a:r>
            <a:r>
              <a:rPr lang="en-US" dirty="0" err="1" smtClean="0"/>
              <a:t>sah</a:t>
            </a:r>
            <a:r>
              <a:rPr lang="en-US" dirty="0" smtClean="0"/>
              <a:t> </a:t>
            </a:r>
            <a:r>
              <a:rPr lang="en-US" dirty="0" err="1" smtClean="0"/>
              <a:t>mengenai</a:t>
            </a:r>
            <a:r>
              <a:rPr lang="en-US" dirty="0" smtClean="0"/>
              <a:t> </a:t>
            </a:r>
            <a:r>
              <a:rPr lang="en-US" dirty="0" err="1" smtClean="0"/>
              <a:t>hal</a:t>
            </a:r>
            <a:r>
              <a:rPr lang="en-US" dirty="0" smtClean="0"/>
              <a:t> </a:t>
            </a:r>
            <a:r>
              <a:rPr lang="en-US" dirty="0" err="1" smtClean="0"/>
              <a:t>itu</a:t>
            </a:r>
            <a:r>
              <a:rPr lang="en-US" dirty="0" smtClean="0"/>
              <a:t> </a:t>
            </a:r>
            <a:r>
              <a:rPr lang="en-US" dirty="0" err="1" smtClean="0"/>
              <a:t>dengan</a:t>
            </a:r>
            <a:r>
              <a:rPr lang="en-US" dirty="0" smtClean="0"/>
              <a:t> </a:t>
            </a:r>
            <a:r>
              <a:rPr lang="en-US" dirty="0" err="1" smtClean="0"/>
              <a:t>tidak</a:t>
            </a:r>
            <a:r>
              <a:rPr lang="en-US" dirty="0" smtClean="0"/>
              <a:t> </a:t>
            </a:r>
            <a:r>
              <a:rPr lang="en-US" dirty="0" err="1" smtClean="0"/>
              <a:t>perlu</a:t>
            </a:r>
            <a:r>
              <a:rPr lang="en-US" dirty="0" smtClean="0"/>
              <a:t> </a:t>
            </a:r>
            <a:r>
              <a:rPr lang="en-US" dirty="0" err="1" smtClean="0"/>
              <a:t>mengindahkan</a:t>
            </a:r>
            <a:r>
              <a:rPr lang="en-US" dirty="0" smtClean="0"/>
              <a:t> </a:t>
            </a:r>
            <a:r>
              <a:rPr lang="en-US" dirty="0" err="1" smtClean="0"/>
              <a:t>jumlah</a:t>
            </a:r>
            <a:r>
              <a:rPr lang="en-US" dirty="0" smtClean="0"/>
              <a:t> </a:t>
            </a:r>
            <a:r>
              <a:rPr lang="en-US" dirty="0" err="1" smtClean="0"/>
              <a:t>anggota</a:t>
            </a:r>
            <a:r>
              <a:rPr lang="en-US" dirty="0" smtClean="0"/>
              <a:t> yang </a:t>
            </a:r>
            <a:r>
              <a:rPr lang="en-US" dirty="0" err="1" smtClean="0"/>
              <a:t>hadir</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a:buNone/>
            </a:pPr>
            <a:r>
              <a:rPr lang="en-US" b="1" dirty="0" smtClean="0"/>
              <a:t>BAB III KEANGGOTAAN </a:t>
            </a:r>
            <a:endParaRPr lang="en-US" dirty="0" smtClean="0"/>
          </a:p>
          <a:p>
            <a:pPr>
              <a:buNone/>
            </a:pPr>
            <a:r>
              <a:rPr lang="en-US" dirty="0" err="1" smtClean="0"/>
              <a:t>Anggota</a:t>
            </a:r>
            <a:r>
              <a:rPr lang="en-US" dirty="0" smtClean="0"/>
              <a:t> </a:t>
            </a:r>
            <a:r>
              <a:rPr lang="en-US" dirty="0" err="1" smtClean="0"/>
              <a:t>Himpsi</a:t>
            </a:r>
            <a:r>
              <a:rPr lang="en-US" dirty="0" smtClean="0"/>
              <a:t> </a:t>
            </a:r>
            <a:r>
              <a:rPr lang="en-US" dirty="0" err="1" smtClean="0"/>
              <a:t>terdiri</a:t>
            </a:r>
            <a:r>
              <a:rPr lang="en-US" dirty="0" smtClean="0"/>
              <a:t> </a:t>
            </a:r>
            <a:r>
              <a:rPr lang="en-US" dirty="0" err="1" smtClean="0"/>
              <a:t>atas</a:t>
            </a:r>
            <a:r>
              <a:rPr lang="en-US" dirty="0" smtClean="0"/>
              <a:t> </a:t>
            </a:r>
            <a:r>
              <a:rPr lang="en-US" dirty="0" err="1" smtClean="0"/>
              <a:t>Anggota</a:t>
            </a:r>
            <a:r>
              <a:rPr lang="en-US" dirty="0" smtClean="0"/>
              <a:t> </a:t>
            </a:r>
            <a:r>
              <a:rPr lang="en-US" dirty="0" err="1" smtClean="0"/>
              <a:t>Biasa</a:t>
            </a:r>
            <a:r>
              <a:rPr lang="en-US" dirty="0" smtClean="0"/>
              <a:t>, </a:t>
            </a:r>
            <a:r>
              <a:rPr lang="en-US" dirty="0" err="1" smtClean="0"/>
              <a:t>Anggota</a:t>
            </a:r>
            <a:r>
              <a:rPr lang="en-US" dirty="0" smtClean="0"/>
              <a:t> </a:t>
            </a:r>
            <a:r>
              <a:rPr lang="en-US" dirty="0" err="1" smtClean="0"/>
              <a:t>Luar</a:t>
            </a:r>
            <a:r>
              <a:rPr lang="en-US" dirty="0" smtClean="0"/>
              <a:t> </a:t>
            </a:r>
            <a:r>
              <a:rPr lang="en-US" dirty="0" err="1" smtClean="0"/>
              <a:t>Biasa</a:t>
            </a:r>
            <a:r>
              <a:rPr lang="en-US" dirty="0" smtClean="0"/>
              <a:t> </a:t>
            </a:r>
            <a:r>
              <a:rPr lang="en-US" dirty="0" err="1" smtClean="0"/>
              <a:t>dan</a:t>
            </a:r>
            <a:r>
              <a:rPr lang="en-US" dirty="0" smtClean="0"/>
              <a:t> </a:t>
            </a:r>
            <a:r>
              <a:rPr lang="en-US" dirty="0" err="1" smtClean="0"/>
              <a:t>Anggota</a:t>
            </a:r>
            <a:r>
              <a:rPr lang="en-US" dirty="0" smtClean="0"/>
              <a:t> </a:t>
            </a:r>
            <a:r>
              <a:rPr lang="en-US" dirty="0" err="1" smtClean="0"/>
              <a:t>Kehormatan</a:t>
            </a:r>
            <a:r>
              <a:rPr lang="en-US" dirty="0" smtClean="0"/>
              <a:t>. </a:t>
            </a:r>
            <a:endParaRPr lang="en-US" dirty="0" smtClean="0"/>
          </a:p>
          <a:p>
            <a:pPr>
              <a:buNone/>
            </a:pPr>
            <a:r>
              <a:rPr lang="en-US" dirty="0" err="1" smtClean="0"/>
              <a:t>Anggota</a:t>
            </a:r>
            <a:r>
              <a:rPr lang="en-US" dirty="0" smtClean="0"/>
              <a:t>  </a:t>
            </a:r>
            <a:r>
              <a:rPr lang="en-US" dirty="0" err="1" smtClean="0"/>
              <a:t>Biasa</a:t>
            </a:r>
            <a:r>
              <a:rPr lang="en-US" dirty="0" smtClean="0"/>
              <a:t> </a:t>
            </a:r>
            <a:r>
              <a:rPr lang="en-US" dirty="0" err="1" smtClean="0"/>
              <a:t>meliputi</a:t>
            </a:r>
            <a:r>
              <a:rPr lang="en-US" dirty="0" smtClean="0"/>
              <a:t>  </a:t>
            </a:r>
            <a:r>
              <a:rPr lang="en-US" dirty="0" err="1" smtClean="0"/>
              <a:t>Psikolog</a:t>
            </a:r>
            <a:r>
              <a:rPr lang="en-US" dirty="0" smtClean="0"/>
              <a:t>, </a:t>
            </a:r>
            <a:r>
              <a:rPr lang="en-US" dirty="0" err="1" smtClean="0"/>
              <a:t>Sarjana</a:t>
            </a:r>
            <a:r>
              <a:rPr lang="en-US" dirty="0" smtClean="0"/>
              <a:t> (S1), Magister (S2) </a:t>
            </a:r>
            <a:r>
              <a:rPr lang="en-US" dirty="0" err="1" smtClean="0"/>
              <a:t>dan</a:t>
            </a:r>
            <a:r>
              <a:rPr lang="en-US" dirty="0" smtClean="0"/>
              <a:t> </a:t>
            </a:r>
            <a:r>
              <a:rPr lang="en-US" dirty="0" err="1" smtClean="0"/>
              <a:t>Doktor</a:t>
            </a:r>
            <a:r>
              <a:rPr lang="en-US" dirty="0" smtClean="0"/>
              <a:t> (S3) </a:t>
            </a:r>
            <a:r>
              <a:rPr lang="en-US" dirty="0" err="1" smtClean="0"/>
              <a:t>dalam</a:t>
            </a:r>
            <a:r>
              <a:rPr lang="en-US" dirty="0" smtClean="0"/>
              <a:t> </a:t>
            </a:r>
            <a:r>
              <a:rPr lang="en-US" dirty="0" err="1" smtClean="0"/>
              <a:t>bidang</a:t>
            </a:r>
            <a:r>
              <a:rPr lang="en-US" dirty="0" smtClean="0"/>
              <a:t> </a:t>
            </a:r>
            <a:r>
              <a:rPr lang="en-US" dirty="0" err="1" smtClean="0"/>
              <a:t>ilmu</a:t>
            </a:r>
            <a:r>
              <a:rPr lang="en-US" dirty="0" smtClean="0"/>
              <a:t> </a:t>
            </a:r>
            <a:r>
              <a:rPr lang="en-US" dirty="0" err="1" smtClean="0"/>
              <a:t>psikologi</a:t>
            </a:r>
            <a:r>
              <a:rPr lang="en-US" dirty="0" smtClean="0"/>
              <a:t>. </a:t>
            </a:r>
            <a:r>
              <a:rPr lang="en-US" dirty="0" err="1" smtClean="0"/>
              <a:t>Persyaratan</a:t>
            </a:r>
            <a:r>
              <a:rPr lang="en-US" dirty="0" smtClean="0"/>
              <a:t> </a:t>
            </a:r>
            <a:r>
              <a:rPr lang="en-US" dirty="0" err="1" smtClean="0"/>
              <a:t>menjadi</a:t>
            </a:r>
            <a:r>
              <a:rPr lang="en-US" dirty="0" smtClean="0"/>
              <a:t> </a:t>
            </a:r>
            <a:r>
              <a:rPr lang="en-US" dirty="0" err="1" smtClean="0"/>
              <a:t>Anggota</a:t>
            </a:r>
            <a:r>
              <a:rPr lang="en-US" dirty="0" smtClean="0"/>
              <a:t> </a:t>
            </a:r>
            <a:r>
              <a:rPr lang="en-US" dirty="0" err="1" smtClean="0"/>
              <a:t>Biasa</a:t>
            </a:r>
            <a:r>
              <a:rPr lang="en-US" dirty="0" smtClean="0"/>
              <a:t> </a:t>
            </a:r>
            <a:r>
              <a:rPr lang="en-US" dirty="0" err="1" smtClean="0"/>
              <a:t>Himpsi</a:t>
            </a:r>
            <a:r>
              <a:rPr lang="en-US" dirty="0" smtClean="0"/>
              <a:t> </a:t>
            </a:r>
            <a:r>
              <a:rPr lang="en-US" dirty="0" err="1" smtClean="0"/>
              <a:t>yaitu</a:t>
            </a:r>
            <a:r>
              <a:rPr lang="en-US" dirty="0" smtClean="0"/>
              <a:t> :</a:t>
            </a:r>
          </a:p>
          <a:p>
            <a:pPr lvl="0"/>
            <a:r>
              <a:rPr lang="en-US" dirty="0" err="1" smtClean="0"/>
              <a:t>calon</a:t>
            </a:r>
            <a:r>
              <a:rPr lang="en-US" dirty="0" smtClean="0"/>
              <a:t> </a:t>
            </a:r>
            <a:r>
              <a:rPr lang="en-US" dirty="0" err="1" smtClean="0"/>
              <a:t>mendaftarkan</a:t>
            </a:r>
            <a:r>
              <a:rPr lang="en-US" dirty="0" smtClean="0"/>
              <a:t> </a:t>
            </a:r>
            <a:r>
              <a:rPr lang="en-US" dirty="0" err="1" smtClean="0"/>
              <a:t>diri</a:t>
            </a:r>
            <a:r>
              <a:rPr lang="en-US" dirty="0" smtClean="0"/>
              <a:t> </a:t>
            </a:r>
            <a:r>
              <a:rPr lang="en-US" dirty="0" err="1" smtClean="0"/>
              <a:t>ke</a:t>
            </a:r>
            <a:r>
              <a:rPr lang="en-US" dirty="0" smtClean="0"/>
              <a:t> </a:t>
            </a:r>
            <a:r>
              <a:rPr lang="en-US" dirty="0" err="1" smtClean="0"/>
              <a:t>sekretariat</a:t>
            </a:r>
            <a:r>
              <a:rPr lang="en-US" dirty="0" smtClean="0"/>
              <a:t> </a:t>
            </a:r>
            <a:r>
              <a:rPr lang="en-US" dirty="0" err="1" smtClean="0"/>
              <a:t>di</a:t>
            </a:r>
            <a:r>
              <a:rPr lang="en-US" dirty="0" smtClean="0"/>
              <a:t> </a:t>
            </a:r>
            <a:r>
              <a:rPr lang="en-US" dirty="0" err="1" smtClean="0"/>
              <a:t>wilayah</a:t>
            </a:r>
            <a:r>
              <a:rPr lang="en-US" dirty="0" smtClean="0"/>
              <a:t> </a:t>
            </a:r>
            <a:r>
              <a:rPr lang="en-US" dirty="0" err="1" smtClean="0"/>
              <a:t>tempat</a:t>
            </a:r>
            <a:r>
              <a:rPr lang="en-US" dirty="0" smtClean="0"/>
              <a:t> </a:t>
            </a:r>
            <a:r>
              <a:rPr lang="en-US" dirty="0" err="1" smtClean="0"/>
              <a:t>ia</a:t>
            </a:r>
            <a:r>
              <a:rPr lang="en-US" dirty="0" smtClean="0"/>
              <a:t> </a:t>
            </a:r>
            <a:r>
              <a:rPr lang="en-US" dirty="0" err="1" smtClean="0"/>
              <a:t>berdomisili</a:t>
            </a:r>
            <a:r>
              <a:rPr lang="en-US" dirty="0" smtClean="0"/>
              <a:t>. </a:t>
            </a:r>
          </a:p>
          <a:p>
            <a:pPr lvl="0"/>
            <a:r>
              <a:rPr lang="en-US" dirty="0" err="1" smtClean="0"/>
              <a:t>mengisi</a:t>
            </a:r>
            <a:r>
              <a:rPr lang="en-US" dirty="0" smtClean="0"/>
              <a:t> </a:t>
            </a:r>
            <a:r>
              <a:rPr lang="en-US" dirty="0" err="1" smtClean="0"/>
              <a:t>formulir</a:t>
            </a:r>
            <a:r>
              <a:rPr lang="en-US" dirty="0" smtClean="0"/>
              <a:t> </a:t>
            </a:r>
            <a:r>
              <a:rPr lang="en-US" dirty="0" err="1" smtClean="0"/>
              <a:t>keanggotaan</a:t>
            </a:r>
            <a:r>
              <a:rPr lang="en-US" dirty="0" smtClean="0"/>
              <a:t> yang </a:t>
            </a:r>
            <a:r>
              <a:rPr lang="en-US" dirty="0" err="1" smtClean="0"/>
              <a:t>disediakan</a:t>
            </a:r>
            <a:r>
              <a:rPr lang="en-US" dirty="0" smtClean="0"/>
              <a:t> </a:t>
            </a:r>
            <a:r>
              <a:rPr lang="en-US" dirty="0" err="1" smtClean="0"/>
              <a:t>Pengurus</a:t>
            </a:r>
            <a:r>
              <a:rPr lang="en-US" dirty="0" smtClean="0"/>
              <a:t> Wilayah/</a:t>
            </a:r>
            <a:r>
              <a:rPr lang="en-US" dirty="0" err="1" smtClean="0"/>
              <a:t>Pengurus</a:t>
            </a:r>
            <a:r>
              <a:rPr lang="en-US" dirty="0" smtClean="0"/>
              <a:t> </a:t>
            </a:r>
            <a:r>
              <a:rPr lang="en-US" dirty="0" err="1" smtClean="0"/>
              <a:t>Cabang</a:t>
            </a:r>
            <a:r>
              <a:rPr lang="en-US" dirty="0" smtClean="0"/>
              <a:t> </a:t>
            </a:r>
            <a:r>
              <a:rPr lang="en-US" dirty="0" err="1" smtClean="0"/>
              <a:t>atau</a:t>
            </a:r>
            <a:r>
              <a:rPr lang="en-US" dirty="0" smtClean="0"/>
              <a:t> </a:t>
            </a:r>
            <a:r>
              <a:rPr lang="en-US" dirty="0" err="1" smtClean="0"/>
              <a:t>Pengurus</a:t>
            </a:r>
            <a:r>
              <a:rPr lang="en-US" dirty="0" smtClean="0"/>
              <a:t> Wilayah </a:t>
            </a:r>
            <a:r>
              <a:rPr lang="en-US" dirty="0" err="1" smtClean="0"/>
              <a:t>terdekat</a:t>
            </a:r>
            <a:r>
              <a:rPr lang="en-US" dirty="0" smtClean="0"/>
              <a:t> </a:t>
            </a:r>
            <a:r>
              <a:rPr lang="en-US" dirty="0" err="1" smtClean="0"/>
              <a:t>bagi</a:t>
            </a:r>
            <a:r>
              <a:rPr lang="en-US" dirty="0" smtClean="0"/>
              <a:t> </a:t>
            </a:r>
            <a:r>
              <a:rPr lang="en-US" dirty="0" err="1" smtClean="0"/>
              <a:t>provinsi</a:t>
            </a:r>
            <a:r>
              <a:rPr lang="en-US" dirty="0" smtClean="0"/>
              <a:t> yang </a:t>
            </a:r>
            <a:r>
              <a:rPr lang="en-US" dirty="0" err="1" smtClean="0"/>
              <a:t>belum</a:t>
            </a:r>
            <a:r>
              <a:rPr lang="en-US" dirty="0" smtClean="0"/>
              <a:t> </a:t>
            </a:r>
            <a:r>
              <a:rPr lang="en-US" dirty="0" err="1" smtClean="0"/>
              <a:t>ada</a:t>
            </a:r>
            <a:r>
              <a:rPr lang="en-US" dirty="0" smtClean="0"/>
              <a:t> </a:t>
            </a:r>
            <a:r>
              <a:rPr lang="en-US" dirty="0" err="1" smtClean="0"/>
              <a:t>pengurusnya</a:t>
            </a:r>
            <a:r>
              <a:rPr lang="en-US" dirty="0" smtClean="0"/>
              <a:t>. </a:t>
            </a:r>
          </a:p>
          <a:p>
            <a:pPr lvl="0"/>
            <a:r>
              <a:rPr lang="en-US" dirty="0" err="1" smtClean="0"/>
              <a:t>bersedia</a:t>
            </a:r>
            <a:r>
              <a:rPr lang="en-US" dirty="0" smtClean="0"/>
              <a:t> </a:t>
            </a:r>
            <a:r>
              <a:rPr lang="en-US" dirty="0" err="1" smtClean="0"/>
              <a:t>memenuhi</a:t>
            </a:r>
            <a:r>
              <a:rPr lang="en-US" dirty="0" smtClean="0"/>
              <a:t> </a:t>
            </a:r>
            <a:r>
              <a:rPr lang="en-US" dirty="0" err="1" smtClean="0"/>
              <a:t>ketentuan</a:t>
            </a:r>
            <a:r>
              <a:rPr lang="en-US" dirty="0" smtClean="0"/>
              <a:t> yang </a:t>
            </a:r>
            <a:r>
              <a:rPr lang="en-US" dirty="0" err="1" smtClean="0"/>
              <a:t>berlaku</a:t>
            </a:r>
            <a:r>
              <a:rPr lang="en-US" dirty="0" smtClean="0"/>
              <a:t> </a:t>
            </a:r>
            <a:r>
              <a:rPr lang="en-US" dirty="0" err="1" smtClean="0"/>
              <a:t>di</a:t>
            </a:r>
            <a:r>
              <a:rPr lang="en-US" dirty="0" smtClean="0"/>
              <a:t> </a:t>
            </a:r>
            <a:r>
              <a:rPr lang="en-US" dirty="0" err="1" smtClean="0"/>
              <a:t>organisasi</a:t>
            </a:r>
            <a:r>
              <a:rPr lang="en-US" dirty="0" smtClean="0"/>
              <a:t>.</a:t>
            </a:r>
          </a:p>
          <a:p>
            <a:pPr>
              <a:buNone/>
            </a:pPr>
            <a:endParaRPr lang="en-US" dirty="0" smtClean="0"/>
          </a:p>
          <a:p>
            <a:endParaRPr lang="en-US" dirty="0" smtClean="0"/>
          </a:p>
          <a:p>
            <a:pPr>
              <a:buNone/>
            </a:pPr>
            <a:r>
              <a:rPr lang="en-US" dirty="0" err="1" smtClean="0"/>
              <a:t>Anggota</a:t>
            </a:r>
            <a:r>
              <a:rPr lang="en-US" dirty="0" smtClean="0"/>
              <a:t> </a:t>
            </a:r>
            <a:r>
              <a:rPr lang="en-US" dirty="0" err="1" smtClean="0"/>
              <a:t>Luar</a:t>
            </a:r>
            <a:r>
              <a:rPr lang="en-US" dirty="0" smtClean="0"/>
              <a:t> </a:t>
            </a:r>
            <a:r>
              <a:rPr lang="en-US" dirty="0" err="1" smtClean="0"/>
              <a:t>Biasa</a:t>
            </a:r>
            <a:r>
              <a:rPr lang="en-US" dirty="0" smtClean="0"/>
              <a:t> HIMPSI </a:t>
            </a:r>
            <a:r>
              <a:rPr lang="en-US" dirty="0" err="1" smtClean="0"/>
              <a:t>meliputi</a:t>
            </a:r>
            <a:r>
              <a:rPr lang="en-US" dirty="0" smtClean="0"/>
              <a:t>:</a:t>
            </a:r>
          </a:p>
          <a:p>
            <a:pPr lvl="0"/>
            <a:r>
              <a:rPr lang="en-US" dirty="0" err="1" smtClean="0"/>
              <a:t>Pemerhati</a:t>
            </a:r>
            <a:r>
              <a:rPr lang="en-US" dirty="0" smtClean="0"/>
              <a:t> </a:t>
            </a:r>
            <a:r>
              <a:rPr lang="en-US" dirty="0" err="1" smtClean="0"/>
              <a:t>psikologi</a:t>
            </a:r>
            <a:r>
              <a:rPr lang="en-US" dirty="0" smtClean="0"/>
              <a:t>, </a:t>
            </a:r>
            <a:r>
              <a:rPr lang="en-US" dirty="0" err="1" smtClean="0"/>
              <a:t>yaitu</a:t>
            </a:r>
            <a:r>
              <a:rPr lang="en-US" dirty="0" smtClean="0"/>
              <a:t> </a:t>
            </a:r>
            <a:r>
              <a:rPr lang="en-US" dirty="0" err="1" smtClean="0"/>
              <a:t>Sarjana</a:t>
            </a:r>
            <a:r>
              <a:rPr lang="en-US" dirty="0" smtClean="0"/>
              <a:t> (S1), Magister (S2) </a:t>
            </a:r>
            <a:r>
              <a:rPr lang="en-US" dirty="0" err="1" smtClean="0"/>
              <a:t>dan</a:t>
            </a:r>
            <a:r>
              <a:rPr lang="en-US" dirty="0" smtClean="0"/>
              <a:t> </a:t>
            </a:r>
            <a:r>
              <a:rPr lang="en-US" dirty="0" err="1" smtClean="0"/>
              <a:t>Doktor</a:t>
            </a:r>
            <a:r>
              <a:rPr lang="en-US" dirty="0" smtClean="0"/>
              <a:t> (S3) </a:t>
            </a:r>
            <a:r>
              <a:rPr lang="en-US" dirty="0" err="1" smtClean="0"/>
              <a:t>dari</a:t>
            </a:r>
            <a:r>
              <a:rPr lang="en-US" dirty="0" smtClean="0"/>
              <a:t> </a:t>
            </a:r>
            <a:r>
              <a:rPr lang="en-US" dirty="0" err="1" smtClean="0"/>
              <a:t>disiplin</a:t>
            </a:r>
            <a:r>
              <a:rPr lang="en-US" dirty="0" smtClean="0"/>
              <a:t> </a:t>
            </a:r>
            <a:r>
              <a:rPr lang="en-US" dirty="0" err="1" smtClean="0"/>
              <a:t>ilmu</a:t>
            </a:r>
            <a:r>
              <a:rPr lang="en-US" dirty="0" smtClean="0"/>
              <a:t> lain yang </a:t>
            </a:r>
            <a:r>
              <a:rPr lang="en-US" dirty="0" err="1" smtClean="0"/>
              <a:t>memahami</a:t>
            </a:r>
            <a:r>
              <a:rPr lang="en-US" dirty="0" smtClean="0"/>
              <a:t>, </a:t>
            </a:r>
            <a:r>
              <a:rPr lang="en-US" dirty="0" err="1" smtClean="0"/>
              <a:t>memperhatikan</a:t>
            </a:r>
            <a:r>
              <a:rPr lang="en-US" dirty="0" smtClean="0"/>
              <a:t>, </a:t>
            </a:r>
            <a:r>
              <a:rPr lang="en-US" dirty="0" err="1" smtClean="0"/>
              <a:t>berminat</a:t>
            </a:r>
            <a:r>
              <a:rPr lang="en-US" dirty="0" smtClean="0"/>
              <a:t> </a:t>
            </a:r>
            <a:r>
              <a:rPr lang="en-US" dirty="0" err="1" smtClean="0"/>
              <a:t>dalam</a:t>
            </a:r>
            <a:r>
              <a:rPr lang="en-US" dirty="0" smtClean="0"/>
              <a:t> </a:t>
            </a:r>
            <a:r>
              <a:rPr lang="en-US" dirty="0" err="1" smtClean="0"/>
              <a:t>bidang</a:t>
            </a:r>
            <a:r>
              <a:rPr lang="en-US" dirty="0" smtClean="0"/>
              <a:t> </a:t>
            </a:r>
            <a:r>
              <a:rPr lang="en-US" dirty="0" err="1" smtClean="0"/>
              <a:t>ilmu</a:t>
            </a:r>
            <a:r>
              <a:rPr lang="en-US" dirty="0" smtClean="0"/>
              <a:t> </a:t>
            </a:r>
            <a:r>
              <a:rPr lang="en-US" dirty="0" err="1" smtClean="0"/>
              <a:t>psikologi</a:t>
            </a:r>
            <a:r>
              <a:rPr lang="en-US" dirty="0" smtClean="0"/>
              <a:t>, yang </a:t>
            </a:r>
            <a:r>
              <a:rPr lang="en-US" dirty="0" err="1" smtClean="0"/>
              <a:t>keanggotaannya</a:t>
            </a:r>
            <a:r>
              <a:rPr lang="en-US" dirty="0" smtClean="0"/>
              <a:t> </a:t>
            </a:r>
            <a:r>
              <a:rPr lang="en-US" dirty="0" err="1" smtClean="0"/>
              <a:t>dibutuhkan</a:t>
            </a:r>
            <a:r>
              <a:rPr lang="en-US" dirty="0" smtClean="0"/>
              <a:t> </a:t>
            </a:r>
            <a:r>
              <a:rPr lang="en-US" dirty="0" err="1" smtClean="0"/>
              <a:t>untuk</a:t>
            </a:r>
            <a:r>
              <a:rPr lang="en-US" dirty="0" smtClean="0"/>
              <a:t> </a:t>
            </a:r>
            <a:r>
              <a:rPr lang="en-US" dirty="0" err="1" smtClean="0"/>
              <a:t>mengembangkan</a:t>
            </a:r>
            <a:r>
              <a:rPr lang="en-US" dirty="0" smtClean="0"/>
              <a:t> </a:t>
            </a:r>
            <a:r>
              <a:rPr lang="en-US" dirty="0" err="1" smtClean="0"/>
              <a:t>bidang</a:t>
            </a:r>
            <a:r>
              <a:rPr lang="en-US" dirty="0" smtClean="0"/>
              <a:t> </a:t>
            </a:r>
            <a:r>
              <a:rPr lang="en-US" dirty="0" err="1" smtClean="0"/>
              <a:t>Ilmu</a:t>
            </a:r>
            <a:r>
              <a:rPr lang="en-US" dirty="0" smtClean="0"/>
              <a:t> </a:t>
            </a:r>
            <a:r>
              <a:rPr lang="en-US" dirty="0" err="1" smtClean="0"/>
              <a:t>Psikologi</a:t>
            </a:r>
            <a:r>
              <a:rPr lang="en-US" dirty="0" smtClean="0"/>
              <a:t>. </a:t>
            </a:r>
          </a:p>
          <a:p>
            <a:pPr lvl="0"/>
            <a:r>
              <a:rPr lang="en-US" dirty="0" err="1" smtClean="0"/>
              <a:t>Psikolog</a:t>
            </a:r>
            <a:r>
              <a:rPr lang="en-US" dirty="0" smtClean="0"/>
              <a:t> </a:t>
            </a:r>
            <a:r>
              <a:rPr lang="en-US" dirty="0" err="1" smtClean="0"/>
              <a:t>Warga</a:t>
            </a:r>
            <a:r>
              <a:rPr lang="en-US" dirty="0" smtClean="0"/>
              <a:t> Negara </a:t>
            </a:r>
            <a:r>
              <a:rPr lang="en-US" dirty="0" err="1" smtClean="0"/>
              <a:t>Asing</a:t>
            </a:r>
            <a:r>
              <a:rPr lang="en-US" dirty="0" smtClean="0"/>
              <a:t> yang </a:t>
            </a:r>
            <a:r>
              <a:rPr lang="en-US" dirty="0" err="1" smtClean="0"/>
              <a:t>memiliki</a:t>
            </a:r>
            <a:r>
              <a:rPr lang="en-US" dirty="0" smtClean="0"/>
              <a:t> </a:t>
            </a:r>
            <a:r>
              <a:rPr lang="en-US" dirty="0" err="1" smtClean="0"/>
              <a:t>izin</a:t>
            </a:r>
            <a:r>
              <a:rPr lang="en-US" dirty="0" smtClean="0"/>
              <a:t> </a:t>
            </a:r>
            <a:r>
              <a:rPr lang="en-US" dirty="0" err="1" smtClean="0"/>
              <a:t>kerja</a:t>
            </a:r>
            <a:r>
              <a:rPr lang="en-US" dirty="0" smtClean="0"/>
              <a:t> </a:t>
            </a:r>
            <a:r>
              <a:rPr lang="en-US" dirty="0" err="1" smtClean="0"/>
              <a:t>menjalankan</a:t>
            </a:r>
            <a:r>
              <a:rPr lang="en-US" dirty="0" smtClean="0"/>
              <a:t> </a:t>
            </a:r>
            <a:r>
              <a:rPr lang="en-US" dirty="0" err="1" smtClean="0"/>
              <a:t>tugas</a:t>
            </a:r>
            <a:r>
              <a:rPr lang="en-US" dirty="0" smtClean="0"/>
              <a:t>/</a:t>
            </a:r>
            <a:r>
              <a:rPr lang="en-US" dirty="0" err="1" smtClean="0"/>
              <a:t>praktik</a:t>
            </a:r>
            <a:r>
              <a:rPr lang="en-US" dirty="0" smtClean="0"/>
              <a:t> </a:t>
            </a:r>
            <a:r>
              <a:rPr lang="en-US" dirty="0" err="1" smtClean="0"/>
              <a:t>psikologi</a:t>
            </a:r>
            <a:r>
              <a:rPr lang="en-US" dirty="0" smtClean="0"/>
              <a:t> </a:t>
            </a:r>
            <a:r>
              <a:rPr lang="en-US" dirty="0" err="1" smtClean="0"/>
              <a:t>di</a:t>
            </a:r>
            <a:r>
              <a:rPr lang="en-US" dirty="0" smtClean="0"/>
              <a:t> </a:t>
            </a:r>
            <a:r>
              <a:rPr lang="en-US" dirty="0" err="1" smtClean="0"/>
              <a:t>wilayah</a:t>
            </a:r>
            <a:r>
              <a:rPr lang="en-US" dirty="0" smtClean="0"/>
              <a:t> </a:t>
            </a:r>
            <a:r>
              <a:rPr lang="en-US" dirty="0" err="1" smtClean="0"/>
              <a:t>hukum</a:t>
            </a:r>
            <a:r>
              <a:rPr lang="en-US" dirty="0" smtClean="0"/>
              <a:t> Negara </a:t>
            </a:r>
            <a:r>
              <a:rPr lang="en-US" dirty="0" err="1" smtClean="0"/>
              <a:t>Kesatuan</a:t>
            </a:r>
            <a:r>
              <a:rPr lang="en-US" dirty="0" smtClean="0"/>
              <a:t> </a:t>
            </a:r>
            <a:r>
              <a:rPr lang="en-US" dirty="0" err="1" smtClean="0"/>
              <a:t>Republik</a:t>
            </a:r>
            <a:r>
              <a:rPr lang="en-US" dirty="0" smtClean="0"/>
              <a:t> Indonesia.</a:t>
            </a:r>
          </a:p>
          <a:p>
            <a:pPr>
              <a:buNone/>
            </a:pPr>
            <a:endParaRPr lang="en-US" dirty="0" smtClean="0"/>
          </a:p>
          <a:p>
            <a:pPr>
              <a:buNone/>
            </a:pPr>
            <a:r>
              <a:rPr lang="en-US" dirty="0" err="1" smtClean="0"/>
              <a:t>Persyaratan</a:t>
            </a:r>
            <a:r>
              <a:rPr lang="en-US" dirty="0" smtClean="0"/>
              <a:t> </a:t>
            </a:r>
            <a:r>
              <a:rPr lang="en-US" dirty="0" err="1" smtClean="0"/>
              <a:t>untuk</a:t>
            </a:r>
            <a:r>
              <a:rPr lang="en-US" dirty="0" smtClean="0"/>
              <a:t> </a:t>
            </a:r>
            <a:r>
              <a:rPr lang="en-US" dirty="0" err="1" smtClean="0"/>
              <a:t>menjadi</a:t>
            </a:r>
            <a:r>
              <a:rPr lang="en-US" dirty="0" smtClean="0"/>
              <a:t> </a:t>
            </a:r>
            <a:r>
              <a:rPr lang="en-US" dirty="0" err="1" smtClean="0"/>
              <a:t>Anggota</a:t>
            </a:r>
            <a:r>
              <a:rPr lang="en-US" dirty="0" smtClean="0"/>
              <a:t> </a:t>
            </a:r>
            <a:r>
              <a:rPr lang="en-US" dirty="0" err="1" smtClean="0"/>
              <a:t>Luar</a:t>
            </a:r>
            <a:r>
              <a:rPr lang="en-US" dirty="0" smtClean="0"/>
              <a:t> </a:t>
            </a:r>
            <a:r>
              <a:rPr lang="en-US" dirty="0" err="1" smtClean="0"/>
              <a:t>Biasa</a:t>
            </a:r>
            <a:r>
              <a:rPr lang="en-US" dirty="0" smtClean="0"/>
              <a:t> </a:t>
            </a:r>
            <a:r>
              <a:rPr lang="en-US" dirty="0" err="1" smtClean="0"/>
              <a:t>pemerhati</a:t>
            </a:r>
            <a:r>
              <a:rPr lang="en-US" dirty="0" smtClean="0"/>
              <a:t> </a:t>
            </a:r>
            <a:r>
              <a:rPr lang="en-US" dirty="0" err="1" smtClean="0"/>
              <a:t>psikologi</a:t>
            </a:r>
            <a:r>
              <a:rPr lang="en-US" dirty="0" smtClean="0"/>
              <a:t> </a:t>
            </a:r>
            <a:r>
              <a:rPr lang="en-US" dirty="0" err="1" smtClean="0"/>
              <a:t>yaitu</a:t>
            </a:r>
            <a:r>
              <a:rPr lang="en-US" dirty="0" smtClean="0"/>
              <a:t>: </a:t>
            </a:r>
          </a:p>
          <a:p>
            <a:pPr lvl="0"/>
            <a:r>
              <a:rPr lang="en-US" dirty="0" err="1" smtClean="0"/>
              <a:t>calon</a:t>
            </a:r>
            <a:r>
              <a:rPr lang="en-US" dirty="0" smtClean="0"/>
              <a:t> </a:t>
            </a:r>
            <a:r>
              <a:rPr lang="en-US" dirty="0" err="1" smtClean="0"/>
              <a:t>diusulkan</a:t>
            </a:r>
            <a:r>
              <a:rPr lang="en-US" dirty="0" smtClean="0"/>
              <a:t> </a:t>
            </a:r>
            <a:r>
              <a:rPr lang="en-US" dirty="0" err="1" smtClean="0"/>
              <a:t>oleh</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untuk</a:t>
            </a:r>
            <a:r>
              <a:rPr lang="en-US" dirty="0" smtClean="0"/>
              <a:t> </a:t>
            </a:r>
            <a:r>
              <a:rPr lang="en-US" dirty="0" err="1" smtClean="0"/>
              <a:t>dibahas</a:t>
            </a:r>
            <a:r>
              <a:rPr lang="en-US" dirty="0" smtClean="0"/>
              <a:t> </a:t>
            </a:r>
            <a:r>
              <a:rPr lang="en-US" dirty="0" err="1" smtClean="0"/>
              <a:t>dan</a:t>
            </a:r>
            <a:r>
              <a:rPr lang="en-US" dirty="0" smtClean="0"/>
              <a:t> </a:t>
            </a:r>
            <a:r>
              <a:rPr lang="en-US" dirty="0" err="1" smtClean="0"/>
              <a:t>mendapat</a:t>
            </a:r>
            <a:r>
              <a:rPr lang="en-US" dirty="0" smtClean="0"/>
              <a:t> </a:t>
            </a:r>
            <a:r>
              <a:rPr lang="en-US" dirty="0" err="1" smtClean="0"/>
              <a:t>persetujuan</a:t>
            </a:r>
            <a:r>
              <a:rPr lang="en-US" dirty="0" smtClean="0"/>
              <a:t> </a:t>
            </a:r>
            <a:r>
              <a:rPr lang="en-US" dirty="0" err="1" smtClean="0"/>
              <a:t>dalam</a:t>
            </a:r>
            <a:r>
              <a:rPr lang="en-US" dirty="0" smtClean="0"/>
              <a:t> </a:t>
            </a:r>
            <a:r>
              <a:rPr lang="en-US" dirty="0" err="1" smtClean="0"/>
              <a:t>rapat</a:t>
            </a:r>
            <a:r>
              <a:rPr lang="en-US" dirty="0" smtClean="0"/>
              <a:t> </a:t>
            </a:r>
            <a:r>
              <a:rPr lang="en-US" dirty="0" err="1" smtClean="0"/>
              <a:t>kerja</a:t>
            </a:r>
            <a:r>
              <a:rPr lang="en-US" dirty="0" smtClean="0"/>
              <a:t>. </a:t>
            </a:r>
          </a:p>
          <a:p>
            <a:pPr lvl="0"/>
            <a:r>
              <a:rPr lang="en-US" dirty="0" err="1" smtClean="0"/>
              <a:t>apabila</a:t>
            </a:r>
            <a:r>
              <a:rPr lang="en-US" dirty="0" smtClean="0"/>
              <a:t> </a:t>
            </a:r>
            <a:r>
              <a:rPr lang="en-US" dirty="0" err="1" smtClean="0"/>
              <a:t>mendapat</a:t>
            </a:r>
            <a:r>
              <a:rPr lang="en-US" dirty="0" smtClean="0"/>
              <a:t> </a:t>
            </a:r>
            <a:r>
              <a:rPr lang="en-US" dirty="0" err="1" smtClean="0"/>
              <a:t>persetujuan</a:t>
            </a:r>
            <a:r>
              <a:rPr lang="en-US" dirty="0" smtClean="0"/>
              <a:t>, </a:t>
            </a:r>
            <a:r>
              <a:rPr lang="en-US" dirty="0" err="1" smtClean="0"/>
              <a:t>calon</a:t>
            </a:r>
            <a:r>
              <a:rPr lang="en-US" dirty="0" smtClean="0"/>
              <a:t> </a:t>
            </a:r>
            <a:r>
              <a:rPr lang="en-US" dirty="0" err="1" smtClean="0"/>
              <a:t>wajib</a:t>
            </a:r>
            <a:r>
              <a:rPr lang="en-US" dirty="0" smtClean="0"/>
              <a:t> </a:t>
            </a:r>
            <a:r>
              <a:rPr lang="en-US" dirty="0" err="1" smtClean="0"/>
              <a:t>mengisi</a:t>
            </a:r>
            <a:r>
              <a:rPr lang="en-US" dirty="0" smtClean="0"/>
              <a:t> </a:t>
            </a:r>
            <a:r>
              <a:rPr lang="en-US" dirty="0" err="1" smtClean="0"/>
              <a:t>formulir</a:t>
            </a:r>
            <a:r>
              <a:rPr lang="en-US" dirty="0" smtClean="0"/>
              <a:t> </a:t>
            </a:r>
            <a:r>
              <a:rPr lang="en-US" dirty="0" err="1" smtClean="0"/>
              <a:t>keanggotaan</a:t>
            </a:r>
            <a:r>
              <a:rPr lang="en-US" dirty="0" smtClean="0"/>
              <a:t> yang </a:t>
            </a:r>
            <a:r>
              <a:rPr lang="en-US" dirty="0" err="1" smtClean="0"/>
              <a:t>disediakan</a:t>
            </a:r>
            <a:r>
              <a:rPr lang="en-US" dirty="0" smtClean="0"/>
              <a:t> </a:t>
            </a:r>
            <a:r>
              <a:rPr lang="en-US" dirty="0" err="1" smtClean="0"/>
              <a:t>Pengurus</a:t>
            </a:r>
            <a:r>
              <a:rPr lang="en-US" dirty="0" smtClean="0"/>
              <a:t> Wilayah/</a:t>
            </a:r>
            <a:r>
              <a:rPr lang="en-US" dirty="0" err="1" smtClean="0"/>
              <a:t>Pengurus</a:t>
            </a:r>
            <a:r>
              <a:rPr lang="en-US" dirty="0" smtClean="0"/>
              <a:t> </a:t>
            </a:r>
            <a:r>
              <a:rPr lang="en-US" dirty="0" err="1" smtClean="0"/>
              <a:t>Cabang</a:t>
            </a:r>
            <a:r>
              <a:rPr lang="en-US" dirty="0" smtClean="0"/>
              <a:t> </a:t>
            </a:r>
            <a:r>
              <a:rPr lang="en-US" dirty="0" err="1" smtClean="0"/>
              <a:t>atau</a:t>
            </a:r>
            <a:r>
              <a:rPr lang="en-US" dirty="0" smtClean="0"/>
              <a:t> </a:t>
            </a:r>
            <a:r>
              <a:rPr lang="en-US" dirty="0" err="1" smtClean="0"/>
              <a:t>Pengurus</a:t>
            </a:r>
            <a:r>
              <a:rPr lang="en-US" dirty="0" smtClean="0"/>
              <a:t> Wilayah </a:t>
            </a:r>
            <a:r>
              <a:rPr lang="en-US" dirty="0" err="1" smtClean="0"/>
              <a:t>terdekat</a:t>
            </a:r>
            <a:r>
              <a:rPr lang="en-US" dirty="0" smtClean="0"/>
              <a:t> </a:t>
            </a:r>
            <a:r>
              <a:rPr lang="en-US" dirty="0" err="1" smtClean="0"/>
              <a:t>tempat</a:t>
            </a:r>
            <a:r>
              <a:rPr lang="en-US" dirty="0" smtClean="0"/>
              <a:t> </a:t>
            </a:r>
            <a:r>
              <a:rPr lang="en-US" dirty="0" err="1" smtClean="0"/>
              <a:t>ia</a:t>
            </a:r>
            <a:r>
              <a:rPr lang="en-US" dirty="0" smtClean="0"/>
              <a:t> </a:t>
            </a:r>
            <a:r>
              <a:rPr lang="en-US" dirty="0" err="1" smtClean="0"/>
              <a:t>berdomisili</a:t>
            </a:r>
            <a:r>
              <a:rPr lang="en-US" dirty="0" smtClean="0"/>
              <a:t>. </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0000" lnSpcReduction="20000"/>
          </a:bodyPr>
          <a:lstStyle/>
          <a:p>
            <a:r>
              <a:rPr lang="en-US" b="1" dirty="0" smtClean="0"/>
              <a:t>BAB XX PEMBUBARAN ORGANISASI</a:t>
            </a:r>
            <a:endParaRPr lang="en-US" dirty="0" smtClean="0"/>
          </a:p>
          <a:p>
            <a:r>
              <a:rPr lang="en-US" dirty="0" err="1" smtClean="0"/>
              <a:t>Pasal</a:t>
            </a:r>
            <a:r>
              <a:rPr lang="en-US" dirty="0" smtClean="0"/>
              <a:t> 74 </a:t>
            </a:r>
            <a:r>
              <a:rPr lang="en-US" dirty="0" err="1" smtClean="0"/>
              <a:t>menjelaskan</a:t>
            </a:r>
            <a:r>
              <a:rPr lang="en-US" dirty="0" smtClean="0"/>
              <a:t> </a:t>
            </a:r>
            <a:r>
              <a:rPr lang="en-US" dirty="0" err="1" smtClean="0"/>
              <a:t>bahwa</a:t>
            </a:r>
            <a:r>
              <a:rPr lang="en-US" dirty="0" smtClean="0"/>
              <a:t> </a:t>
            </a:r>
            <a:r>
              <a:rPr lang="en-US" dirty="0" err="1" smtClean="0"/>
              <a:t>keputusan</a:t>
            </a:r>
            <a:r>
              <a:rPr lang="en-US" dirty="0" smtClean="0"/>
              <a:t> </a:t>
            </a:r>
            <a:r>
              <a:rPr lang="en-US" dirty="0" err="1" smtClean="0"/>
              <a:t>dalam</a:t>
            </a:r>
            <a:r>
              <a:rPr lang="en-US" dirty="0" smtClean="0"/>
              <a:t> </a:t>
            </a:r>
            <a:r>
              <a:rPr lang="en-US" dirty="0" err="1" smtClean="0"/>
              <a:t>pembubaran</a:t>
            </a:r>
            <a:r>
              <a:rPr lang="en-US" dirty="0" smtClean="0"/>
              <a:t> </a:t>
            </a:r>
            <a:r>
              <a:rPr lang="en-US" dirty="0" err="1" smtClean="0"/>
              <a:t>organisais</a:t>
            </a:r>
            <a:r>
              <a:rPr lang="en-US" dirty="0" smtClean="0"/>
              <a:t> </a:t>
            </a:r>
            <a:r>
              <a:rPr lang="en-US" dirty="0" err="1" smtClean="0"/>
              <a:t>yaitu</a:t>
            </a:r>
            <a:r>
              <a:rPr lang="en-US" dirty="0" smtClean="0"/>
              <a:t>:</a:t>
            </a:r>
          </a:p>
          <a:p>
            <a:pPr lvl="0"/>
            <a:r>
              <a:rPr lang="en-US" dirty="0" err="1" smtClean="0"/>
              <a:t>Pembubaran</a:t>
            </a:r>
            <a:r>
              <a:rPr lang="en-US" dirty="0" smtClean="0"/>
              <a:t> </a:t>
            </a:r>
            <a:r>
              <a:rPr lang="en-US" dirty="0" err="1" smtClean="0"/>
              <a:t>himpsi</a:t>
            </a:r>
            <a:r>
              <a:rPr lang="en-US" dirty="0" smtClean="0"/>
              <a:t> </a:t>
            </a:r>
            <a:r>
              <a:rPr lang="en-US" dirty="0" err="1" smtClean="0"/>
              <a:t>hanya</a:t>
            </a:r>
            <a:r>
              <a:rPr lang="en-US" dirty="0" smtClean="0"/>
              <a:t> </a:t>
            </a:r>
            <a:r>
              <a:rPr lang="en-US" dirty="0" err="1" smtClean="0"/>
              <a:t>dapat</a:t>
            </a:r>
            <a:r>
              <a:rPr lang="en-US" dirty="0" smtClean="0"/>
              <a:t> </a:t>
            </a:r>
            <a:r>
              <a:rPr lang="en-US" dirty="0" err="1" smtClean="0"/>
              <a:t>dilakukan</a:t>
            </a:r>
            <a:r>
              <a:rPr lang="en-US" dirty="0" smtClean="0"/>
              <a:t> </a:t>
            </a:r>
            <a:r>
              <a:rPr lang="en-US" dirty="0" err="1" smtClean="0"/>
              <a:t>oleh</a:t>
            </a:r>
            <a:r>
              <a:rPr lang="en-US" dirty="0" smtClean="0"/>
              <a:t> </a:t>
            </a:r>
            <a:r>
              <a:rPr lang="en-US" dirty="0" err="1" smtClean="0"/>
              <a:t>kongres</a:t>
            </a:r>
            <a:r>
              <a:rPr lang="en-US" dirty="0" smtClean="0"/>
              <a:t> yang </a:t>
            </a:r>
            <a:r>
              <a:rPr lang="en-US" dirty="0" err="1" smtClean="0"/>
              <a:t>khusus</a:t>
            </a:r>
            <a:r>
              <a:rPr lang="en-US" dirty="0" smtClean="0"/>
              <a:t> </a:t>
            </a:r>
            <a:r>
              <a:rPr lang="en-US" dirty="0" err="1" smtClean="0"/>
              <a:t>diadakan</a:t>
            </a:r>
            <a:r>
              <a:rPr lang="en-US" dirty="0" smtClean="0"/>
              <a:t> </a:t>
            </a:r>
            <a:r>
              <a:rPr lang="en-US" dirty="0" err="1" smtClean="0"/>
              <a:t>untuk</a:t>
            </a:r>
            <a:r>
              <a:rPr lang="en-US" dirty="0" smtClean="0"/>
              <a:t> </a:t>
            </a:r>
            <a:r>
              <a:rPr lang="en-US" dirty="0" err="1" smtClean="0"/>
              <a:t>keperluan</a:t>
            </a:r>
            <a:r>
              <a:rPr lang="en-US" dirty="0" smtClean="0"/>
              <a:t> </a:t>
            </a:r>
            <a:r>
              <a:rPr lang="en-US" dirty="0" err="1" smtClean="0"/>
              <a:t>itu</a:t>
            </a:r>
            <a:r>
              <a:rPr lang="en-US" dirty="0" smtClean="0"/>
              <a:t>.</a:t>
            </a:r>
          </a:p>
          <a:p>
            <a:pPr lvl="0"/>
            <a:r>
              <a:rPr lang="en-US" dirty="0" err="1" smtClean="0"/>
              <a:t>Keputusan</a:t>
            </a:r>
            <a:r>
              <a:rPr lang="en-US" dirty="0" smtClean="0"/>
              <a:t> </a:t>
            </a:r>
            <a:r>
              <a:rPr lang="en-US" dirty="0" err="1" smtClean="0"/>
              <a:t>pembubaran</a:t>
            </a:r>
            <a:r>
              <a:rPr lang="en-US" dirty="0" smtClean="0"/>
              <a:t> </a:t>
            </a:r>
            <a:r>
              <a:rPr lang="en-US" dirty="0" err="1" smtClean="0"/>
              <a:t>himpsi</a:t>
            </a:r>
            <a:r>
              <a:rPr lang="en-US" dirty="0" smtClean="0"/>
              <a:t> </a:t>
            </a:r>
            <a:r>
              <a:rPr lang="en-US" dirty="0" err="1" smtClean="0"/>
              <a:t>hanya</a:t>
            </a:r>
            <a:r>
              <a:rPr lang="en-US" dirty="0" smtClean="0"/>
              <a:t> </a:t>
            </a:r>
            <a:r>
              <a:rPr lang="en-US" dirty="0" err="1" smtClean="0"/>
              <a:t>dapat</a:t>
            </a:r>
            <a:r>
              <a:rPr lang="en-US" dirty="0" smtClean="0"/>
              <a:t> </a:t>
            </a:r>
            <a:r>
              <a:rPr lang="en-US" dirty="0" err="1" smtClean="0"/>
              <a:t>dilakukan</a:t>
            </a:r>
            <a:r>
              <a:rPr lang="en-US" dirty="0" smtClean="0"/>
              <a:t> </a:t>
            </a:r>
            <a:r>
              <a:rPr lang="en-US" dirty="0" err="1" smtClean="0"/>
              <a:t>jika</a:t>
            </a:r>
            <a:r>
              <a:rPr lang="en-US" dirty="0" smtClean="0"/>
              <a:t> </a:t>
            </a:r>
            <a:r>
              <a:rPr lang="en-US" dirty="0" err="1" smtClean="0"/>
              <a:t>disetujui</a:t>
            </a:r>
            <a:r>
              <a:rPr lang="en-US" dirty="0" smtClean="0"/>
              <a:t> </a:t>
            </a:r>
            <a:r>
              <a:rPr lang="en-US" dirty="0" err="1" smtClean="0"/>
              <a:t>sekurang-kurangnya</a:t>
            </a:r>
            <a:r>
              <a:rPr lang="en-US" dirty="0" smtClean="0"/>
              <a:t> </a:t>
            </a:r>
            <a:r>
              <a:rPr lang="en-US" dirty="0" err="1" smtClean="0"/>
              <a:t>oleh</a:t>
            </a:r>
            <a:r>
              <a:rPr lang="en-US" dirty="0" smtClean="0"/>
              <a:t> 2/3 (</a:t>
            </a:r>
            <a:r>
              <a:rPr lang="en-US" dirty="0" err="1" smtClean="0"/>
              <a:t>dua</a:t>
            </a:r>
            <a:r>
              <a:rPr lang="en-US" dirty="0" smtClean="0"/>
              <a:t> per </a:t>
            </a:r>
            <a:r>
              <a:rPr lang="en-US" dirty="0" err="1" smtClean="0"/>
              <a:t>tiga</a:t>
            </a:r>
            <a:r>
              <a:rPr lang="en-US" dirty="0" smtClean="0"/>
              <a:t>) </a:t>
            </a:r>
            <a:r>
              <a:rPr lang="en-US" dirty="0" err="1" smtClean="0"/>
              <a:t>dari</a:t>
            </a:r>
            <a:r>
              <a:rPr lang="en-US" dirty="0" smtClean="0"/>
              <a:t> </a:t>
            </a:r>
            <a:r>
              <a:rPr lang="en-US" dirty="0" err="1" smtClean="0"/>
              <a:t>jumlah</a:t>
            </a:r>
            <a:r>
              <a:rPr lang="en-US" dirty="0" smtClean="0"/>
              <a:t> </a:t>
            </a:r>
            <a:r>
              <a:rPr lang="en-US" dirty="0" err="1" smtClean="0"/>
              <a:t>utusan</a:t>
            </a:r>
            <a:r>
              <a:rPr lang="en-US" dirty="0" smtClean="0"/>
              <a:t> yang </a:t>
            </a:r>
            <a:r>
              <a:rPr lang="en-US" dirty="0" err="1" smtClean="0"/>
              <a:t>hadir</a:t>
            </a:r>
            <a:r>
              <a:rPr lang="en-US" dirty="0" smtClean="0"/>
              <a:t> </a:t>
            </a:r>
            <a:r>
              <a:rPr lang="en-US" dirty="0" err="1" smtClean="0"/>
              <a:t>dalam</a:t>
            </a:r>
            <a:r>
              <a:rPr lang="en-US" dirty="0" smtClean="0"/>
              <a:t> </a:t>
            </a:r>
            <a:r>
              <a:rPr lang="en-US" dirty="0" err="1" smtClean="0"/>
              <a:t>kongres</a:t>
            </a:r>
            <a:r>
              <a:rPr lang="en-US" dirty="0" smtClean="0"/>
              <a:t>.</a:t>
            </a:r>
          </a:p>
          <a:p>
            <a:pPr lvl="0"/>
            <a:r>
              <a:rPr lang="en-US" dirty="0" err="1" smtClean="0"/>
              <a:t>Setelah</a:t>
            </a:r>
            <a:r>
              <a:rPr lang="en-US" dirty="0" smtClean="0"/>
              <a:t> </a:t>
            </a:r>
            <a:r>
              <a:rPr lang="en-US" dirty="0" err="1" smtClean="0"/>
              <a:t>pembubaran</a:t>
            </a:r>
            <a:r>
              <a:rPr lang="en-US" dirty="0" smtClean="0"/>
              <a:t> </a:t>
            </a:r>
            <a:r>
              <a:rPr lang="en-US" dirty="0" err="1" smtClean="0"/>
              <a:t>segala</a:t>
            </a:r>
            <a:r>
              <a:rPr lang="en-US" dirty="0" smtClean="0"/>
              <a:t> </a:t>
            </a:r>
            <a:r>
              <a:rPr lang="en-US" dirty="0" err="1" smtClean="0"/>
              <a:t>hak</a:t>
            </a:r>
            <a:r>
              <a:rPr lang="en-US" dirty="0" smtClean="0"/>
              <a:t> </a:t>
            </a:r>
            <a:r>
              <a:rPr lang="en-US" dirty="0" err="1" smtClean="0"/>
              <a:t>milik</a:t>
            </a:r>
            <a:r>
              <a:rPr lang="en-US" dirty="0" smtClean="0"/>
              <a:t> </a:t>
            </a:r>
            <a:r>
              <a:rPr lang="en-US" dirty="0" err="1" smtClean="0"/>
              <a:t>himpsi</a:t>
            </a:r>
            <a:r>
              <a:rPr lang="en-US" dirty="0" smtClean="0"/>
              <a:t> </a:t>
            </a:r>
            <a:r>
              <a:rPr lang="en-US" dirty="0" err="1" smtClean="0"/>
              <a:t>diserahkan</a:t>
            </a:r>
            <a:r>
              <a:rPr lang="en-US" dirty="0" smtClean="0"/>
              <a:t> </a:t>
            </a:r>
            <a:r>
              <a:rPr lang="en-US" dirty="0" err="1" smtClean="0"/>
              <a:t>kepada</a:t>
            </a:r>
            <a:r>
              <a:rPr lang="en-US" dirty="0" smtClean="0"/>
              <a:t> </a:t>
            </a:r>
            <a:r>
              <a:rPr lang="en-US" dirty="0" err="1" smtClean="0"/>
              <a:t>badan-badan</a:t>
            </a:r>
            <a:r>
              <a:rPr lang="en-US" dirty="0" smtClean="0"/>
              <a:t> </a:t>
            </a:r>
            <a:r>
              <a:rPr lang="en-US" dirty="0" err="1" smtClean="0"/>
              <a:t>sosial</a:t>
            </a:r>
            <a:r>
              <a:rPr lang="en-US" dirty="0" smtClean="0"/>
              <a:t> </a:t>
            </a:r>
            <a:r>
              <a:rPr lang="en-US" dirty="0" err="1" smtClean="0"/>
              <a:t>atau</a:t>
            </a:r>
            <a:r>
              <a:rPr lang="en-US" dirty="0" smtClean="0"/>
              <a:t> </a:t>
            </a:r>
            <a:r>
              <a:rPr lang="en-US" dirty="0" err="1" smtClean="0"/>
              <a:t>perkumpulan-perkumpulan</a:t>
            </a:r>
            <a:r>
              <a:rPr lang="en-US" dirty="0" smtClean="0"/>
              <a:t> yang </a:t>
            </a:r>
            <a:r>
              <a:rPr lang="en-US" dirty="0" err="1" smtClean="0"/>
              <a:t>ditetapkan</a:t>
            </a:r>
            <a:r>
              <a:rPr lang="en-US" dirty="0" smtClean="0"/>
              <a:t> </a:t>
            </a:r>
            <a:r>
              <a:rPr lang="en-US" dirty="0" err="1" smtClean="0"/>
              <a:t>dalam</a:t>
            </a:r>
            <a:r>
              <a:rPr lang="en-US" dirty="0" smtClean="0"/>
              <a:t> </a:t>
            </a:r>
            <a:r>
              <a:rPr lang="en-US" dirty="0" err="1" smtClean="0"/>
              <a:t>kongres</a:t>
            </a:r>
            <a:r>
              <a:rPr lang="en-US" dirty="0" smtClean="0"/>
              <a:t>.</a:t>
            </a:r>
          </a:p>
          <a:p>
            <a:r>
              <a:rPr lang="en-US" dirty="0" smtClean="0"/>
              <a:t> </a:t>
            </a:r>
          </a:p>
          <a:p>
            <a:r>
              <a:rPr lang="en-US" b="1" dirty="0" smtClean="0"/>
              <a:t>BAB XXI PENUTUP ATURAN TAMBAHAN </a:t>
            </a:r>
            <a:r>
              <a:rPr lang="en-US" b="1" dirty="0" err="1" smtClean="0"/>
              <a:t>dan</a:t>
            </a:r>
            <a:r>
              <a:rPr lang="en-US" b="1" dirty="0" smtClean="0"/>
              <a:t> PENGESAHAN</a:t>
            </a:r>
            <a:endParaRPr lang="en-US" dirty="0" smtClean="0"/>
          </a:p>
          <a:p>
            <a:r>
              <a:rPr lang="en-US" dirty="0" err="1" smtClean="0"/>
              <a:t>Pasal</a:t>
            </a:r>
            <a:r>
              <a:rPr lang="en-US" dirty="0" smtClean="0"/>
              <a:t> 75 </a:t>
            </a:r>
            <a:r>
              <a:rPr lang="en-US" dirty="0" err="1" smtClean="0"/>
              <a:t>yaitu</a:t>
            </a:r>
            <a:r>
              <a:rPr lang="en-US" dirty="0" smtClean="0"/>
              <a:t> </a:t>
            </a:r>
            <a:r>
              <a:rPr lang="en-US" dirty="0" err="1" smtClean="0"/>
              <a:t>setiap</a:t>
            </a:r>
            <a:r>
              <a:rPr lang="en-US" dirty="0" smtClean="0"/>
              <a:t> </a:t>
            </a:r>
            <a:r>
              <a:rPr lang="en-US" dirty="0" err="1" smtClean="0"/>
              <a:t>anggota</a:t>
            </a:r>
            <a:r>
              <a:rPr lang="en-US" dirty="0" smtClean="0"/>
              <a:t> </a:t>
            </a:r>
            <a:r>
              <a:rPr lang="en-US" dirty="0" err="1" smtClean="0"/>
              <a:t>himpsi</a:t>
            </a:r>
            <a:r>
              <a:rPr lang="en-US" dirty="0" smtClean="0"/>
              <a:t> </a:t>
            </a:r>
            <a:r>
              <a:rPr lang="en-US" dirty="0" err="1" smtClean="0"/>
              <a:t>dianggap</a:t>
            </a:r>
            <a:r>
              <a:rPr lang="en-US" dirty="0" smtClean="0"/>
              <a:t> </a:t>
            </a:r>
            <a:r>
              <a:rPr lang="en-US" dirty="0" err="1" smtClean="0"/>
              <a:t>telah</a:t>
            </a:r>
            <a:r>
              <a:rPr lang="en-US" dirty="0" smtClean="0"/>
              <a:t> </a:t>
            </a:r>
            <a:r>
              <a:rPr lang="en-US" dirty="0" err="1" smtClean="0"/>
              <a:t>mengetahui</a:t>
            </a:r>
            <a:r>
              <a:rPr lang="en-US" dirty="0" smtClean="0"/>
              <a:t> </a:t>
            </a:r>
            <a:r>
              <a:rPr lang="en-US" dirty="0" err="1" smtClean="0"/>
              <a:t>isi</a:t>
            </a:r>
            <a:r>
              <a:rPr lang="en-US" dirty="0" smtClean="0"/>
              <a:t> </a:t>
            </a:r>
            <a:r>
              <a:rPr lang="en-US" dirty="0" err="1" smtClean="0"/>
              <a:t>anggaran</a:t>
            </a:r>
            <a:r>
              <a:rPr lang="en-US" dirty="0" smtClean="0"/>
              <a:t> </a:t>
            </a:r>
            <a:r>
              <a:rPr lang="en-US" dirty="0" err="1" smtClean="0"/>
              <a:t>dasar</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himpsi</a:t>
            </a:r>
            <a:r>
              <a:rPr lang="en-US" dirty="0" smtClean="0"/>
              <a:t>.</a:t>
            </a:r>
          </a:p>
          <a:p>
            <a:pPr lvl="0"/>
            <a:r>
              <a:rPr lang="en-US" dirty="0" err="1" smtClean="0"/>
              <a:t>Penyelesaian</a:t>
            </a:r>
            <a:r>
              <a:rPr lang="en-US" dirty="0" smtClean="0"/>
              <a:t> </a:t>
            </a:r>
            <a:r>
              <a:rPr lang="en-US" dirty="0" err="1" smtClean="0"/>
              <a:t>perbedaan</a:t>
            </a:r>
            <a:r>
              <a:rPr lang="en-US" dirty="0" smtClean="0"/>
              <a:t> </a:t>
            </a:r>
            <a:r>
              <a:rPr lang="en-US" dirty="0" err="1" smtClean="0"/>
              <a:t>dalam</a:t>
            </a:r>
            <a:r>
              <a:rPr lang="en-US" dirty="0" smtClean="0"/>
              <a:t> </a:t>
            </a:r>
            <a:r>
              <a:rPr lang="en-US" dirty="0" err="1" smtClean="0"/>
              <a:t>penafsiran</a:t>
            </a:r>
            <a:r>
              <a:rPr lang="en-US" dirty="0" smtClean="0"/>
              <a:t> </a:t>
            </a:r>
            <a:r>
              <a:rPr lang="en-US" dirty="0" err="1" smtClean="0"/>
              <a:t>anggaran</a:t>
            </a:r>
            <a:r>
              <a:rPr lang="en-US" dirty="0" smtClean="0"/>
              <a:t> </a:t>
            </a:r>
            <a:r>
              <a:rPr lang="en-US" dirty="0" err="1" smtClean="0"/>
              <a:t>dasar</a:t>
            </a:r>
            <a:r>
              <a:rPr lang="en-US" dirty="0" smtClean="0"/>
              <a:t> </a:t>
            </a:r>
            <a:r>
              <a:rPr lang="en-US" dirty="0" err="1" smtClean="0"/>
              <a:t>dan</a:t>
            </a:r>
            <a:r>
              <a:rPr lang="en-US" dirty="0" smtClean="0"/>
              <a:t> </a:t>
            </a:r>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diputuskan</a:t>
            </a:r>
            <a:r>
              <a:rPr lang="en-US" dirty="0" smtClean="0"/>
              <a:t> </a:t>
            </a:r>
            <a:r>
              <a:rPr lang="en-US" dirty="0" err="1" smtClean="0"/>
              <a:t>oleh</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dengan</a:t>
            </a:r>
            <a:r>
              <a:rPr lang="en-US" dirty="0" smtClean="0"/>
              <a:t> </a:t>
            </a:r>
            <a:r>
              <a:rPr lang="en-US" dirty="0" err="1" smtClean="0"/>
              <a:t>mengikutsertakan</a:t>
            </a:r>
            <a:r>
              <a:rPr lang="en-US" dirty="0" smtClean="0"/>
              <a:t> </a:t>
            </a:r>
            <a:r>
              <a:rPr lang="en-US" dirty="0" err="1" smtClean="0"/>
              <a:t>pihak-pihak</a:t>
            </a:r>
            <a:r>
              <a:rPr lang="en-US" dirty="0" smtClean="0"/>
              <a:t> yang </a:t>
            </a:r>
            <a:r>
              <a:rPr lang="en-US" dirty="0" err="1" smtClean="0"/>
              <a:t>berbeda</a:t>
            </a:r>
            <a:r>
              <a:rPr lang="en-US" dirty="0" smtClean="0"/>
              <a:t> </a:t>
            </a:r>
            <a:r>
              <a:rPr lang="en-US" dirty="0" err="1" smtClean="0"/>
              <a:t>pendapat</a:t>
            </a:r>
            <a:r>
              <a:rPr lang="en-US" dirty="0" smtClean="0"/>
              <a:t>.</a:t>
            </a:r>
          </a:p>
          <a:p>
            <a:pPr lvl="0"/>
            <a:r>
              <a:rPr lang="en-US" dirty="0" err="1" smtClean="0"/>
              <a:t>Apabila</a:t>
            </a:r>
            <a:r>
              <a:rPr lang="en-US" dirty="0" smtClean="0"/>
              <a:t> </a:t>
            </a:r>
            <a:r>
              <a:rPr lang="en-US" dirty="0" err="1" smtClean="0"/>
              <a:t>terdapat</a:t>
            </a:r>
            <a:r>
              <a:rPr lang="en-US" dirty="0" smtClean="0"/>
              <a:t> </a:t>
            </a:r>
            <a:r>
              <a:rPr lang="en-US" dirty="0" err="1" smtClean="0"/>
              <a:t>hal-hal</a:t>
            </a:r>
            <a:r>
              <a:rPr lang="en-US" dirty="0" smtClean="0"/>
              <a:t> </a:t>
            </a:r>
            <a:r>
              <a:rPr lang="en-US" dirty="0" err="1" smtClean="0"/>
              <a:t>mendesak</a:t>
            </a:r>
            <a:r>
              <a:rPr lang="en-US" dirty="0" smtClean="0"/>
              <a:t> yang </a:t>
            </a:r>
            <a:r>
              <a:rPr lang="en-US" dirty="0" err="1" smtClean="0"/>
              <a:t>belum</a:t>
            </a:r>
            <a:r>
              <a:rPr lang="en-US" dirty="0" smtClean="0"/>
              <a:t> </a:t>
            </a:r>
            <a:r>
              <a:rPr lang="en-US" dirty="0" err="1" smtClean="0"/>
              <a:t>diatur</a:t>
            </a:r>
            <a:r>
              <a:rPr lang="en-US" dirty="0" smtClean="0"/>
              <a:t> </a:t>
            </a:r>
            <a:r>
              <a:rPr lang="en-US" dirty="0" err="1" smtClean="0"/>
              <a:t>dalam</a:t>
            </a:r>
            <a:r>
              <a:rPr lang="en-US" dirty="0" smtClean="0"/>
              <a:t> </a:t>
            </a:r>
            <a:r>
              <a:rPr lang="en-US" dirty="0" err="1" smtClean="0"/>
              <a:t>anggatan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ini</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dapat</a:t>
            </a:r>
            <a:r>
              <a:rPr lang="en-US" dirty="0" smtClean="0"/>
              <a:t> </a:t>
            </a:r>
            <a:r>
              <a:rPr lang="en-US" dirty="0" err="1" smtClean="0"/>
              <a:t>mengambil</a:t>
            </a:r>
            <a:r>
              <a:rPr lang="en-US" dirty="0" smtClean="0"/>
              <a:t> </a:t>
            </a:r>
            <a:r>
              <a:rPr lang="en-US" dirty="0" err="1" smtClean="0"/>
              <a:t>kebijakan</a:t>
            </a:r>
            <a:r>
              <a:rPr lang="en-US" dirty="0" smtClean="0"/>
              <a:t> yang </a:t>
            </a:r>
            <a:r>
              <a:rPr lang="en-US" dirty="0" err="1" smtClean="0"/>
              <a:t>sebelumnya</a:t>
            </a:r>
            <a:r>
              <a:rPr lang="en-US" dirty="0" smtClean="0"/>
              <a:t> </a:t>
            </a:r>
            <a:r>
              <a:rPr lang="en-US" dirty="0" err="1" smtClean="0"/>
              <a:t>telah</a:t>
            </a:r>
            <a:r>
              <a:rPr lang="en-US" dirty="0" smtClean="0"/>
              <a:t> </a:t>
            </a:r>
            <a:r>
              <a:rPr lang="en-US" dirty="0" err="1" smtClean="0"/>
              <a:t>dibicarakan</a:t>
            </a:r>
            <a:r>
              <a:rPr lang="en-US" dirty="0" smtClean="0"/>
              <a:t> </a:t>
            </a:r>
            <a:r>
              <a:rPr lang="en-US" dirty="0" err="1" smtClean="0"/>
              <a:t>dengan</a:t>
            </a:r>
            <a:r>
              <a:rPr lang="en-US" dirty="0" smtClean="0"/>
              <a:t> </a:t>
            </a:r>
            <a:r>
              <a:rPr lang="en-US" dirty="0" err="1" smtClean="0"/>
              <a:t>pihak-pihak</a:t>
            </a:r>
            <a:r>
              <a:rPr lang="en-US" dirty="0" smtClean="0"/>
              <a:t> </a:t>
            </a:r>
            <a:r>
              <a:rPr lang="en-US" dirty="0" err="1" smtClean="0"/>
              <a:t>terkait</a:t>
            </a:r>
            <a:r>
              <a:rPr lang="en-US" dirty="0" smtClean="0"/>
              <a:t> </a:t>
            </a:r>
            <a:r>
              <a:rPr lang="en-US" dirty="0" err="1" smtClean="0"/>
              <a:t>dan</a:t>
            </a:r>
            <a:r>
              <a:rPr lang="en-US" dirty="0" smtClean="0"/>
              <a:t> </a:t>
            </a:r>
            <a:r>
              <a:rPr lang="en-US" dirty="0" err="1" smtClean="0"/>
              <a:t>harus</a:t>
            </a:r>
            <a:r>
              <a:rPr lang="en-US" dirty="0" smtClean="0"/>
              <a:t> </a:t>
            </a:r>
            <a:r>
              <a:rPr lang="en-US" dirty="0" err="1" smtClean="0"/>
              <a:t>dipertanggungjawabkan</a:t>
            </a:r>
            <a:r>
              <a:rPr lang="en-US" dirty="0" smtClean="0"/>
              <a:t> </a:t>
            </a:r>
            <a:r>
              <a:rPr lang="en-US" dirty="0" err="1" smtClean="0"/>
              <a:t>dalam</a:t>
            </a:r>
            <a:r>
              <a:rPr lang="en-US" dirty="0" smtClean="0"/>
              <a:t> </a:t>
            </a:r>
            <a:r>
              <a:rPr lang="en-US" dirty="0" err="1" smtClean="0"/>
              <a:t>rapat</a:t>
            </a:r>
            <a:r>
              <a:rPr lang="en-US" dirty="0" smtClean="0"/>
              <a:t> </a:t>
            </a:r>
            <a:r>
              <a:rPr lang="en-US" dirty="0" err="1" smtClean="0"/>
              <a:t>kerja</a:t>
            </a:r>
            <a:r>
              <a:rPr lang="en-US" dirty="0" smtClean="0"/>
              <a:t> </a:t>
            </a:r>
            <a:r>
              <a:rPr lang="en-US" dirty="0" err="1" smtClean="0"/>
              <a:t>atau</a:t>
            </a:r>
            <a:r>
              <a:rPr lang="en-US" dirty="0" smtClean="0"/>
              <a:t> </a:t>
            </a:r>
            <a:r>
              <a:rPr lang="en-US" dirty="0" err="1" smtClean="0"/>
              <a:t>kongres</a:t>
            </a:r>
            <a:r>
              <a:rPr lang="en-US" dirty="0" smtClean="0"/>
              <a:t> </a:t>
            </a:r>
            <a:r>
              <a:rPr lang="en-US" dirty="0" err="1" smtClean="0"/>
              <a:t>berikutnya</a:t>
            </a:r>
            <a:r>
              <a:rPr lang="en-US" dirty="0" smtClean="0"/>
              <a:t>.</a:t>
            </a:r>
          </a:p>
          <a:p>
            <a:pPr lvl="0"/>
            <a:r>
              <a:rPr lang="en-US" dirty="0" smtClean="0"/>
              <a:t>Hal-</a:t>
            </a:r>
            <a:r>
              <a:rPr lang="en-US" dirty="0" err="1" smtClean="0"/>
              <a:t>hal</a:t>
            </a:r>
            <a:r>
              <a:rPr lang="en-US" dirty="0" smtClean="0"/>
              <a:t> yang </a:t>
            </a:r>
            <a:r>
              <a:rPr lang="en-US" dirty="0" err="1" smtClean="0"/>
              <a:t>menyangkut</a:t>
            </a:r>
            <a:r>
              <a:rPr lang="en-US" dirty="0" smtClean="0"/>
              <a:t> </a:t>
            </a:r>
            <a:r>
              <a:rPr lang="en-US" dirty="0" err="1" smtClean="0"/>
              <a:t>teknis</a:t>
            </a:r>
            <a:r>
              <a:rPr lang="en-US" dirty="0" smtClean="0"/>
              <a:t> </a:t>
            </a:r>
            <a:r>
              <a:rPr lang="en-US" dirty="0" err="1" smtClean="0"/>
              <a:t>operasional</a:t>
            </a:r>
            <a:r>
              <a:rPr lang="en-US" dirty="0" smtClean="0"/>
              <a:t> yang </a:t>
            </a:r>
            <a:r>
              <a:rPr lang="en-US" dirty="0" err="1" smtClean="0"/>
              <a:t>belum</a:t>
            </a:r>
            <a:r>
              <a:rPr lang="en-US" dirty="0" smtClean="0"/>
              <a:t> </a:t>
            </a:r>
            <a:r>
              <a:rPr lang="en-US" dirty="0" err="1" smtClean="0"/>
              <a:t>tercantum</a:t>
            </a:r>
            <a:r>
              <a:rPr lang="en-US" dirty="0" smtClean="0"/>
              <a:t> </a:t>
            </a:r>
            <a:r>
              <a:rPr lang="en-US" dirty="0" err="1" smtClean="0"/>
              <a:t>di</a:t>
            </a:r>
            <a:r>
              <a:rPr lang="en-US" dirty="0" smtClean="0"/>
              <a:t> </a:t>
            </a:r>
            <a:r>
              <a:rPr lang="en-US" dirty="0" err="1" smtClean="0"/>
              <a:t>dalam</a:t>
            </a:r>
            <a:r>
              <a:rPr lang="en-US" dirty="0" smtClean="0"/>
              <a:t> </a:t>
            </a:r>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ini</a:t>
            </a:r>
            <a:r>
              <a:rPr lang="en-US" dirty="0" smtClean="0"/>
              <a:t> </a:t>
            </a:r>
            <a:r>
              <a:rPr lang="en-US" dirty="0" err="1" smtClean="0"/>
              <a:t>diatur</a:t>
            </a:r>
            <a:r>
              <a:rPr lang="en-US" dirty="0" smtClean="0"/>
              <a:t> </a:t>
            </a:r>
            <a:r>
              <a:rPr lang="en-US" dirty="0" err="1" smtClean="0"/>
              <a:t>dalam</a:t>
            </a:r>
            <a:r>
              <a:rPr lang="en-US" dirty="0" smtClean="0"/>
              <a:t> </a:t>
            </a:r>
            <a:r>
              <a:rPr lang="en-US" dirty="0" err="1" smtClean="0"/>
              <a:t>suatu</a:t>
            </a:r>
            <a:r>
              <a:rPr lang="en-US" dirty="0" smtClean="0"/>
              <a:t> </a:t>
            </a:r>
            <a:r>
              <a:rPr lang="en-US" dirty="0" err="1" smtClean="0"/>
              <a:t>peraturan</a:t>
            </a:r>
            <a:r>
              <a:rPr lang="en-US" dirty="0" smtClean="0"/>
              <a:t> </a:t>
            </a:r>
            <a:r>
              <a:rPr lang="en-US" dirty="0" err="1" smtClean="0"/>
              <a:t>tersendiri</a:t>
            </a:r>
            <a:r>
              <a:rPr lang="en-US" dirty="0" smtClean="0"/>
              <a:t> </a:t>
            </a:r>
            <a:r>
              <a:rPr lang="en-US" dirty="0" err="1" smtClean="0"/>
              <a:t>oleh</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sepanjang</a:t>
            </a:r>
            <a:r>
              <a:rPr lang="en-US" dirty="0" smtClean="0"/>
              <a:t> </a:t>
            </a:r>
            <a:r>
              <a:rPr lang="en-US" dirty="0" err="1" smtClean="0"/>
              <a:t>tidak</a:t>
            </a:r>
            <a:r>
              <a:rPr lang="en-US" dirty="0" smtClean="0"/>
              <a:t> </a:t>
            </a:r>
            <a:r>
              <a:rPr lang="en-US" dirty="0" err="1" smtClean="0"/>
              <a:t>bertentangan</a:t>
            </a:r>
            <a:r>
              <a:rPr lang="en-US" dirty="0" smtClean="0"/>
              <a:t> </a:t>
            </a:r>
            <a:r>
              <a:rPr lang="en-US" dirty="0" err="1" smtClean="0"/>
              <a:t>dengan</a:t>
            </a:r>
            <a:r>
              <a:rPr lang="en-US" dirty="0" smtClean="0"/>
              <a:t> </a:t>
            </a:r>
            <a:r>
              <a:rPr lang="en-US" dirty="0" err="1" smtClean="0"/>
              <a:t>anggaran</a:t>
            </a:r>
            <a:r>
              <a:rPr lang="en-US" dirty="0" smtClean="0"/>
              <a:t> </a:t>
            </a:r>
            <a:r>
              <a:rPr lang="en-US" dirty="0" err="1" smtClean="0"/>
              <a:t>dasar</a:t>
            </a:r>
            <a:r>
              <a:rPr lang="en-US" dirty="0" smtClean="0"/>
              <a:t> </a:t>
            </a:r>
            <a:r>
              <a:rPr lang="en-US" dirty="0" err="1" smtClean="0"/>
              <a:t>dan</a:t>
            </a:r>
            <a:r>
              <a:rPr lang="en-US" dirty="0" smtClean="0"/>
              <a:t>/</a:t>
            </a:r>
            <a:r>
              <a:rPr lang="en-US" dirty="0" err="1" smtClean="0"/>
              <a:t>atau</a:t>
            </a:r>
            <a:r>
              <a:rPr lang="en-US" dirty="0" smtClean="0"/>
              <a:t> </a:t>
            </a:r>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ini</a:t>
            </a:r>
            <a:r>
              <a:rPr lang="en-US" dirty="0" smtClean="0"/>
              <a:t>.</a:t>
            </a:r>
          </a:p>
          <a:p>
            <a:r>
              <a:rPr lang="en-US" dirty="0" smtClean="0"/>
              <a:t> </a:t>
            </a:r>
          </a:p>
          <a:p>
            <a:r>
              <a:rPr lang="en-US" dirty="0" err="1" smtClean="0"/>
              <a:t>Bagian</a:t>
            </a:r>
            <a:r>
              <a:rPr lang="en-US" dirty="0" smtClean="0"/>
              <a:t> </a:t>
            </a:r>
            <a:r>
              <a:rPr lang="en-US" dirty="0" err="1" smtClean="0"/>
              <a:t>Kedua</a:t>
            </a:r>
            <a:r>
              <a:rPr lang="en-US" dirty="0" smtClean="0"/>
              <a:t> </a:t>
            </a:r>
            <a:r>
              <a:rPr lang="en-US" dirty="0" err="1" smtClean="0"/>
              <a:t>Pengesahan</a:t>
            </a:r>
            <a:endParaRPr lang="en-US" dirty="0" smtClean="0"/>
          </a:p>
          <a:p>
            <a:r>
              <a:rPr lang="en-US" dirty="0" err="1" smtClean="0"/>
              <a:t>Dalam</a:t>
            </a:r>
            <a:r>
              <a:rPr lang="en-US" dirty="0" smtClean="0"/>
              <a:t> </a:t>
            </a:r>
            <a:r>
              <a:rPr lang="en-US" dirty="0" err="1" smtClean="0"/>
              <a:t>pasal</a:t>
            </a:r>
            <a:r>
              <a:rPr lang="en-US" dirty="0" smtClean="0"/>
              <a:t> 76 </a:t>
            </a:r>
            <a:r>
              <a:rPr lang="en-US" dirty="0" err="1" smtClean="0"/>
              <a:t>pengesahan</a:t>
            </a:r>
            <a:r>
              <a:rPr lang="en-US" dirty="0" smtClean="0"/>
              <a:t> </a:t>
            </a:r>
            <a:r>
              <a:rPr lang="en-US" dirty="0" err="1" smtClean="0"/>
              <a:t>dilakukan</a:t>
            </a:r>
            <a:r>
              <a:rPr lang="en-US" dirty="0" smtClean="0"/>
              <a:t> </a:t>
            </a:r>
            <a:r>
              <a:rPr lang="en-US" dirty="0" err="1" smtClean="0"/>
              <a:t>pada</a:t>
            </a:r>
            <a:r>
              <a:rPr lang="en-US" dirty="0" smtClean="0"/>
              <a:t>: </a:t>
            </a:r>
          </a:p>
          <a:p>
            <a:pPr lvl="0"/>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ini</a:t>
            </a:r>
            <a:r>
              <a:rPr lang="en-US" dirty="0" smtClean="0"/>
              <a:t> </a:t>
            </a:r>
            <a:r>
              <a:rPr lang="en-US" dirty="0" err="1" smtClean="0"/>
              <a:t>menjadi</a:t>
            </a:r>
            <a:r>
              <a:rPr lang="en-US" dirty="0" smtClean="0"/>
              <a:t> </a:t>
            </a:r>
            <a:r>
              <a:rPr lang="en-US" dirty="0" err="1" smtClean="0"/>
              <a:t>pengganti</a:t>
            </a:r>
            <a:r>
              <a:rPr lang="en-US" dirty="0" smtClean="0"/>
              <a:t> </a:t>
            </a:r>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yang </a:t>
            </a:r>
            <a:r>
              <a:rPr lang="en-US" dirty="0" err="1" smtClean="0"/>
              <a:t>disahkan</a:t>
            </a:r>
            <a:r>
              <a:rPr lang="en-US" dirty="0" smtClean="0"/>
              <a:t> </a:t>
            </a:r>
            <a:r>
              <a:rPr lang="en-US" dirty="0" err="1" smtClean="0"/>
              <a:t>dalam</a:t>
            </a:r>
            <a:r>
              <a:rPr lang="en-US" dirty="0" smtClean="0"/>
              <a:t> </a:t>
            </a:r>
            <a:r>
              <a:rPr lang="en-US" dirty="0" err="1" smtClean="0"/>
              <a:t>kongres</a:t>
            </a:r>
            <a:r>
              <a:rPr lang="en-US" dirty="0" smtClean="0"/>
              <a:t> VIII </a:t>
            </a:r>
            <a:r>
              <a:rPr lang="en-US" dirty="0" err="1" smtClean="0"/>
              <a:t>himpsi</a:t>
            </a:r>
            <a:r>
              <a:rPr lang="en-US" dirty="0" smtClean="0"/>
              <a:t> </a:t>
            </a:r>
            <a:r>
              <a:rPr lang="en-US" dirty="0" err="1" smtClean="0"/>
              <a:t>pada</a:t>
            </a:r>
            <a:r>
              <a:rPr lang="en-US" dirty="0" smtClean="0"/>
              <a:t> </a:t>
            </a:r>
            <a:r>
              <a:rPr lang="en-US" dirty="0" err="1" smtClean="0"/>
              <a:t>tahun</a:t>
            </a:r>
            <a:r>
              <a:rPr lang="en-US" dirty="0" smtClean="0"/>
              <a:t> 2000 </a:t>
            </a:r>
            <a:r>
              <a:rPr lang="en-US" dirty="0" err="1" smtClean="0"/>
              <a:t>di</a:t>
            </a:r>
            <a:r>
              <a:rPr lang="en-US" dirty="0" smtClean="0"/>
              <a:t> Bandung. </a:t>
            </a:r>
          </a:p>
          <a:p>
            <a:pPr lvl="0"/>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ini</a:t>
            </a:r>
            <a:r>
              <a:rPr lang="en-US" dirty="0" smtClean="0"/>
              <a:t> </a:t>
            </a:r>
            <a:r>
              <a:rPr lang="en-US" dirty="0" err="1" smtClean="0"/>
              <a:t>disahkan</a:t>
            </a:r>
            <a:r>
              <a:rPr lang="en-US" dirty="0" smtClean="0"/>
              <a:t> </a:t>
            </a:r>
            <a:r>
              <a:rPr lang="en-US" dirty="0" err="1" smtClean="0"/>
              <a:t>dalam</a:t>
            </a:r>
            <a:r>
              <a:rPr lang="en-US" dirty="0" smtClean="0"/>
              <a:t> </a:t>
            </a:r>
            <a:r>
              <a:rPr lang="en-US" dirty="0" err="1" smtClean="0"/>
              <a:t>kongres</a:t>
            </a:r>
            <a:r>
              <a:rPr lang="en-US" dirty="0" smtClean="0"/>
              <a:t> </a:t>
            </a:r>
            <a:r>
              <a:rPr lang="en-US" dirty="0" err="1" smtClean="0"/>
              <a:t>ke</a:t>
            </a:r>
            <a:r>
              <a:rPr lang="en-US" dirty="0" smtClean="0"/>
              <a:t> XI </a:t>
            </a:r>
            <a:r>
              <a:rPr lang="en-US" dirty="0" err="1" smtClean="0"/>
              <a:t>himpsi</a:t>
            </a:r>
            <a:r>
              <a:rPr lang="en-US" dirty="0" smtClean="0"/>
              <a:t> </a:t>
            </a:r>
            <a:r>
              <a:rPr lang="en-US" dirty="0" err="1" smtClean="0"/>
              <a:t>tahun</a:t>
            </a:r>
            <a:r>
              <a:rPr lang="en-US" dirty="0" smtClean="0"/>
              <a:t> 2010 </a:t>
            </a:r>
            <a:r>
              <a:rPr lang="en-US" dirty="0" err="1" smtClean="0"/>
              <a:t>di</a:t>
            </a:r>
            <a:r>
              <a:rPr lang="en-US" dirty="0" smtClean="0"/>
              <a:t> Surakarta, </a:t>
            </a:r>
            <a:r>
              <a:rPr lang="en-US" dirty="0" err="1" smtClean="0"/>
              <a:t>Jawa</a:t>
            </a:r>
            <a:r>
              <a:rPr lang="en-US" dirty="0" smtClean="0"/>
              <a:t> </a:t>
            </a:r>
            <a:r>
              <a:rPr lang="en-US" dirty="0" err="1" smtClean="0"/>
              <a:t>tengah</a:t>
            </a:r>
            <a:r>
              <a:rPr lang="en-US" dirty="0" smtClean="0"/>
              <a:t>.</a:t>
            </a:r>
          </a:p>
          <a:p>
            <a:pPr lvl="0"/>
            <a:r>
              <a:rPr lang="en-US" dirty="0" err="1" smtClean="0"/>
              <a:t>Anggaran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ini</a:t>
            </a:r>
            <a:r>
              <a:rPr lang="en-US" dirty="0" smtClean="0"/>
              <a:t> </a:t>
            </a:r>
            <a:r>
              <a:rPr lang="en-US" dirty="0" err="1" smtClean="0"/>
              <a:t>berlaku</a:t>
            </a:r>
            <a:r>
              <a:rPr lang="en-US" dirty="0" smtClean="0"/>
              <a:t> </a:t>
            </a:r>
            <a:r>
              <a:rPr lang="en-US" dirty="0" err="1" smtClean="0"/>
              <a:t>sejak</a:t>
            </a:r>
            <a:r>
              <a:rPr lang="en-US" dirty="0" smtClean="0"/>
              <a:t> </a:t>
            </a:r>
            <a:r>
              <a:rPr lang="en-US" dirty="0" err="1" smtClean="0"/>
              <a:t>saat</a:t>
            </a:r>
            <a:r>
              <a:rPr lang="en-US" dirty="0" smtClean="0"/>
              <a:t> </a:t>
            </a:r>
            <a:r>
              <a:rPr lang="en-US" dirty="0" err="1" smtClean="0"/>
              <a:t>disahkan</a:t>
            </a:r>
            <a:r>
              <a:rPr lang="en-US" dirty="0" smtClean="0"/>
              <a: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id-ID" dirty="0" smtClean="0"/>
              <a:t>Anggaran rumah tangga </a:t>
            </a:r>
            <a:r>
              <a:rPr lang="en-US" dirty="0" smtClean="0"/>
              <a:t>merupakan </a:t>
            </a:r>
            <a:r>
              <a:rPr lang="en-US" dirty="0" err="1" smtClean="0"/>
              <a:t>kumpulan</a:t>
            </a:r>
            <a:r>
              <a:rPr lang="en-US" dirty="0" smtClean="0"/>
              <a:t> </a:t>
            </a:r>
            <a:r>
              <a:rPr lang="en-US" dirty="0" err="1" smtClean="0"/>
              <a:t>aturan</a:t>
            </a:r>
            <a:r>
              <a:rPr lang="en-US" dirty="0" smtClean="0"/>
              <a:t> yang</a:t>
            </a:r>
            <a:r>
              <a:rPr lang="id-ID" dirty="0" smtClean="0"/>
              <a:t> lebih mengarah kepada teknis maupun tata cara pelaksanaan kegiatan dasar pada sebuah organisasi, seperti wewenang ketua organisasi, pembubaran, syarat-syarat keanggotaan, atribut </a:t>
            </a:r>
            <a:r>
              <a:rPr lang="en-US" dirty="0" smtClean="0"/>
              <a:t> yang </a:t>
            </a:r>
            <a:r>
              <a:rPr lang="en-US" dirty="0" err="1" smtClean="0"/>
              <a:t>bertujuan</a:t>
            </a:r>
            <a:r>
              <a:rPr lang="en-US" dirty="0" smtClean="0"/>
              <a:t> </a:t>
            </a:r>
            <a:r>
              <a:rPr lang="id-ID" dirty="0" smtClean="0"/>
              <a:t>untuk mengatur segala sesuatu yang berkaitan dengan kehidupan suatu organisasi, oleh karena itu setiap anggota organisasi wajib memahami, menghayati dan melaksanakan ketentuan dalam adanya anggaran rumah tangga.</a:t>
            </a:r>
            <a:endParaRPr lang="en-US" dirty="0" smtClean="0"/>
          </a:p>
          <a:p>
            <a:endParaRPr lang="en-US" dirty="0"/>
          </a:p>
        </p:txBody>
      </p:sp>
      <p:sp>
        <p:nvSpPr>
          <p:cNvPr id="3" name="Title 2"/>
          <p:cNvSpPr>
            <a:spLocks noGrp="1"/>
          </p:cNvSpPr>
          <p:nvPr>
            <p:ph type="title"/>
          </p:nvPr>
        </p:nvSpPr>
        <p:spPr/>
        <p:txBody>
          <a:bodyPr/>
          <a:lstStyle/>
          <a:p>
            <a:r>
              <a:rPr lang="en-US" smtClean="0"/>
              <a:t>KESIMPULAN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a:buNone/>
            </a:pPr>
            <a:r>
              <a:rPr lang="en-US" dirty="0" err="1" smtClean="0"/>
              <a:t>Persyaratan</a:t>
            </a:r>
            <a:r>
              <a:rPr lang="en-US" dirty="0" smtClean="0"/>
              <a:t> </a:t>
            </a:r>
            <a:r>
              <a:rPr lang="en-US" dirty="0" err="1" smtClean="0"/>
              <a:t>Psikolog</a:t>
            </a:r>
            <a:r>
              <a:rPr lang="en-US" dirty="0" smtClean="0"/>
              <a:t> </a:t>
            </a:r>
            <a:r>
              <a:rPr lang="en-US" dirty="0" err="1" smtClean="0"/>
              <a:t>Warga</a:t>
            </a:r>
            <a:r>
              <a:rPr lang="en-US" dirty="0" smtClean="0"/>
              <a:t> Negara </a:t>
            </a:r>
            <a:r>
              <a:rPr lang="en-US" dirty="0" err="1" smtClean="0"/>
              <a:t>Asing</a:t>
            </a:r>
            <a:r>
              <a:rPr lang="en-US" dirty="0" smtClean="0"/>
              <a:t> (WNA) </a:t>
            </a:r>
            <a:r>
              <a:rPr lang="en-US" dirty="0" smtClean="0"/>
              <a:t>yang </a:t>
            </a:r>
            <a:r>
              <a:rPr lang="en-US" dirty="0" err="1" smtClean="0"/>
              <a:t>menjadi</a:t>
            </a:r>
            <a:r>
              <a:rPr lang="en-US" dirty="0" smtClean="0"/>
              <a:t> </a:t>
            </a:r>
            <a:r>
              <a:rPr lang="en-US" dirty="0" err="1" smtClean="0"/>
              <a:t>Anggota</a:t>
            </a:r>
            <a:r>
              <a:rPr lang="en-US" dirty="0" smtClean="0"/>
              <a:t> </a:t>
            </a:r>
            <a:r>
              <a:rPr lang="en-US" dirty="0" err="1" smtClean="0"/>
              <a:t>Luar</a:t>
            </a:r>
            <a:r>
              <a:rPr lang="en-US" dirty="0" smtClean="0"/>
              <a:t> </a:t>
            </a:r>
            <a:r>
              <a:rPr lang="en-US" dirty="0" err="1" smtClean="0"/>
              <a:t>Biasa</a:t>
            </a:r>
            <a:r>
              <a:rPr lang="en-US" dirty="0" smtClean="0"/>
              <a:t> </a:t>
            </a:r>
            <a:r>
              <a:rPr lang="en-US" dirty="0" err="1" smtClean="0"/>
              <a:t>yaitu</a:t>
            </a:r>
            <a:r>
              <a:rPr lang="en-US" dirty="0" smtClean="0"/>
              <a:t>:</a:t>
            </a:r>
          </a:p>
          <a:p>
            <a:pPr lvl="0"/>
            <a:r>
              <a:rPr lang="en-US" dirty="0" err="1" smtClean="0"/>
              <a:t>memiliki</a:t>
            </a:r>
            <a:r>
              <a:rPr lang="en-US" dirty="0" smtClean="0"/>
              <a:t> </a:t>
            </a:r>
            <a:r>
              <a:rPr lang="en-US" dirty="0" err="1" smtClean="0"/>
              <a:t>ijazah</a:t>
            </a:r>
            <a:r>
              <a:rPr lang="en-US" dirty="0" smtClean="0"/>
              <a:t> </a:t>
            </a:r>
            <a:r>
              <a:rPr lang="en-US" dirty="0" err="1" smtClean="0"/>
              <a:t>dari</a:t>
            </a:r>
            <a:r>
              <a:rPr lang="en-US" dirty="0" smtClean="0"/>
              <a:t> </a:t>
            </a:r>
            <a:r>
              <a:rPr lang="en-US" dirty="0" err="1" smtClean="0"/>
              <a:t>perguruan</a:t>
            </a:r>
            <a:r>
              <a:rPr lang="en-US" dirty="0" smtClean="0"/>
              <a:t> </a:t>
            </a:r>
            <a:r>
              <a:rPr lang="en-US" dirty="0" err="1" smtClean="0"/>
              <a:t>tinggi</a:t>
            </a:r>
            <a:r>
              <a:rPr lang="en-US" dirty="0" smtClean="0"/>
              <a:t> yang </a:t>
            </a:r>
            <a:r>
              <a:rPr lang="en-US" dirty="0" err="1" smtClean="0"/>
              <a:t>terakreditasi</a:t>
            </a:r>
            <a:r>
              <a:rPr lang="en-US" dirty="0" smtClean="0"/>
              <a:t> </a:t>
            </a:r>
            <a:r>
              <a:rPr lang="en-US" dirty="0" err="1" smtClean="0"/>
              <a:t>dan</a:t>
            </a:r>
            <a:r>
              <a:rPr lang="en-US" dirty="0" smtClean="0"/>
              <a:t> </a:t>
            </a:r>
            <a:r>
              <a:rPr lang="en-US" dirty="0" err="1" smtClean="0"/>
              <a:t>dilegalisir</a:t>
            </a:r>
            <a:r>
              <a:rPr lang="en-US" dirty="0" smtClean="0"/>
              <a:t> </a:t>
            </a:r>
            <a:r>
              <a:rPr lang="en-US" dirty="0" err="1" smtClean="0"/>
              <a:t>oleh</a:t>
            </a:r>
            <a:r>
              <a:rPr lang="en-US" dirty="0" smtClean="0"/>
              <a:t> </a:t>
            </a:r>
            <a:r>
              <a:rPr lang="en-US" dirty="0" err="1" smtClean="0"/>
              <a:t>Pemerintah</a:t>
            </a:r>
            <a:r>
              <a:rPr lang="en-US" dirty="0" smtClean="0"/>
              <a:t> </a:t>
            </a:r>
            <a:r>
              <a:rPr lang="en-US" dirty="0" err="1" smtClean="0"/>
              <a:t>Republik</a:t>
            </a:r>
            <a:r>
              <a:rPr lang="en-US" dirty="0" smtClean="0"/>
              <a:t> Indonesia. </a:t>
            </a:r>
          </a:p>
          <a:p>
            <a:pPr lvl="0"/>
            <a:r>
              <a:rPr lang="en-US" dirty="0" err="1" smtClean="0"/>
              <a:t>memiliki</a:t>
            </a:r>
            <a:r>
              <a:rPr lang="en-US" dirty="0" smtClean="0"/>
              <a:t> </a:t>
            </a:r>
            <a:r>
              <a:rPr lang="en-US" dirty="0" err="1" smtClean="0"/>
              <a:t>referensi</a:t>
            </a:r>
            <a:r>
              <a:rPr lang="en-US" dirty="0" smtClean="0"/>
              <a:t> </a:t>
            </a:r>
            <a:r>
              <a:rPr lang="en-US" dirty="0" err="1" smtClean="0"/>
              <a:t>dari</a:t>
            </a:r>
            <a:r>
              <a:rPr lang="en-US" dirty="0" smtClean="0"/>
              <a:t> 2 (</a:t>
            </a:r>
            <a:r>
              <a:rPr lang="en-US" dirty="0" err="1" smtClean="0"/>
              <a:t>dua</a:t>
            </a:r>
            <a:r>
              <a:rPr lang="en-US" dirty="0" smtClean="0"/>
              <a:t>) </a:t>
            </a:r>
            <a:r>
              <a:rPr lang="en-US" dirty="0" err="1" smtClean="0"/>
              <a:t>orang</a:t>
            </a:r>
            <a:r>
              <a:rPr lang="en-US" dirty="0" smtClean="0"/>
              <a:t> </a:t>
            </a:r>
            <a:r>
              <a:rPr lang="en-US" dirty="0" err="1" smtClean="0"/>
              <a:t>anggota</a:t>
            </a:r>
            <a:r>
              <a:rPr lang="en-US" dirty="0" smtClean="0"/>
              <a:t> </a:t>
            </a:r>
            <a:r>
              <a:rPr lang="en-US" dirty="0" err="1" smtClean="0"/>
              <a:t>Majelis</a:t>
            </a:r>
            <a:r>
              <a:rPr lang="en-US" dirty="0" smtClean="0"/>
              <a:t> </a:t>
            </a:r>
            <a:r>
              <a:rPr lang="en-US" dirty="0" err="1" smtClean="0"/>
              <a:t>atau</a:t>
            </a:r>
            <a:r>
              <a:rPr lang="en-US" dirty="0" smtClean="0"/>
              <a:t> </a:t>
            </a:r>
            <a:r>
              <a:rPr lang="en-US" dirty="0" err="1" smtClean="0"/>
              <a:t>psikolog</a:t>
            </a:r>
            <a:r>
              <a:rPr lang="en-US" dirty="0" smtClean="0"/>
              <a:t> senior yang </a:t>
            </a:r>
            <a:r>
              <a:rPr lang="en-US" dirty="0" err="1" smtClean="0"/>
              <a:t>sekurang-kurangnya</a:t>
            </a:r>
            <a:r>
              <a:rPr lang="en-US" dirty="0" smtClean="0"/>
              <a:t> </a:t>
            </a:r>
            <a:r>
              <a:rPr lang="en-US" dirty="0" err="1" smtClean="0"/>
              <a:t>telah</a:t>
            </a:r>
            <a:r>
              <a:rPr lang="en-US" dirty="0" smtClean="0"/>
              <a:t> 10 (</a:t>
            </a:r>
            <a:r>
              <a:rPr lang="en-US" dirty="0" err="1" smtClean="0"/>
              <a:t>sepuluh</a:t>
            </a:r>
            <a:r>
              <a:rPr lang="en-US" dirty="0" smtClean="0"/>
              <a:t>) </a:t>
            </a:r>
            <a:r>
              <a:rPr lang="en-US" dirty="0" err="1" smtClean="0"/>
              <a:t>tahun</a:t>
            </a:r>
            <a:r>
              <a:rPr lang="en-US" dirty="0" smtClean="0"/>
              <a:t> </a:t>
            </a:r>
            <a:r>
              <a:rPr lang="en-US" dirty="0" err="1" smtClean="0"/>
              <a:t>menjadi</a:t>
            </a:r>
            <a:r>
              <a:rPr lang="en-US" dirty="0" smtClean="0"/>
              <a:t> </a:t>
            </a:r>
            <a:r>
              <a:rPr lang="en-US" dirty="0" err="1" smtClean="0"/>
              <a:t>psikolog</a:t>
            </a:r>
            <a:r>
              <a:rPr lang="en-US" dirty="0" smtClean="0"/>
              <a:t>. </a:t>
            </a:r>
          </a:p>
          <a:p>
            <a:pPr lvl="0"/>
            <a:r>
              <a:rPr lang="en-US" dirty="0" err="1" smtClean="0"/>
              <a:t>memperoleh</a:t>
            </a:r>
            <a:r>
              <a:rPr lang="en-US" dirty="0" smtClean="0"/>
              <a:t> </a:t>
            </a:r>
            <a:r>
              <a:rPr lang="en-US" dirty="0" err="1" smtClean="0"/>
              <a:t>persetujuan</a:t>
            </a:r>
            <a:r>
              <a:rPr lang="en-US" dirty="0" smtClean="0"/>
              <a:t> </a:t>
            </a:r>
            <a:r>
              <a:rPr lang="en-US" dirty="0" err="1" smtClean="0"/>
              <a:t>Himpsi</a:t>
            </a:r>
            <a:r>
              <a:rPr lang="en-US" dirty="0" smtClean="0"/>
              <a:t> </a:t>
            </a:r>
            <a:r>
              <a:rPr lang="en-US" dirty="0" err="1" smtClean="0"/>
              <a:t>terkait</a:t>
            </a:r>
            <a:r>
              <a:rPr lang="en-US" dirty="0" smtClean="0"/>
              <a:t> </a:t>
            </a:r>
            <a:r>
              <a:rPr lang="en-US" dirty="0" err="1" smtClean="0"/>
              <a:t>dengan</a:t>
            </a:r>
            <a:r>
              <a:rPr lang="en-US" dirty="0" smtClean="0"/>
              <a:t> </a:t>
            </a:r>
            <a:r>
              <a:rPr lang="en-US" dirty="0" err="1" smtClean="0"/>
              <a:t>kompetensi</a:t>
            </a:r>
            <a:r>
              <a:rPr lang="en-US" dirty="0" smtClean="0"/>
              <a:t> </a:t>
            </a:r>
            <a:r>
              <a:rPr lang="en-US" dirty="0" err="1" smtClean="0"/>
              <a:t>profesi</a:t>
            </a:r>
            <a:r>
              <a:rPr lang="en-US" dirty="0" smtClean="0"/>
              <a:t> </a:t>
            </a:r>
            <a:r>
              <a:rPr lang="en-US" dirty="0" err="1" smtClean="0"/>
              <a:t>psikologi</a:t>
            </a:r>
            <a:r>
              <a:rPr lang="en-US" dirty="0" smtClean="0"/>
              <a:t>. </a:t>
            </a:r>
            <a:r>
              <a:rPr lang="en-US" dirty="0" err="1" smtClean="0"/>
              <a:t>memiliki</a:t>
            </a:r>
            <a:r>
              <a:rPr lang="en-US" dirty="0" smtClean="0"/>
              <a:t> </a:t>
            </a:r>
            <a:r>
              <a:rPr lang="en-US" dirty="0" err="1" smtClean="0"/>
              <a:t>izin</a:t>
            </a:r>
            <a:r>
              <a:rPr lang="en-US" dirty="0" smtClean="0"/>
              <a:t> </a:t>
            </a:r>
            <a:r>
              <a:rPr lang="en-US" dirty="0" err="1" smtClean="0"/>
              <a:t>bekerja</a:t>
            </a:r>
            <a:r>
              <a:rPr lang="en-US" dirty="0" smtClean="0"/>
              <a:t> </a:t>
            </a:r>
            <a:r>
              <a:rPr lang="en-US" dirty="0" err="1" smtClean="0"/>
              <a:t>di</a:t>
            </a:r>
            <a:r>
              <a:rPr lang="en-US" dirty="0" smtClean="0"/>
              <a:t> Indonesia. </a:t>
            </a:r>
            <a:r>
              <a:rPr lang="en-US" dirty="0" err="1" smtClean="0"/>
              <a:t>mampu</a:t>
            </a:r>
            <a:r>
              <a:rPr lang="en-US" dirty="0" smtClean="0"/>
              <a:t> </a:t>
            </a:r>
            <a:r>
              <a:rPr lang="en-US" dirty="0" err="1" smtClean="0"/>
              <a:t>berbahasa</a:t>
            </a:r>
            <a:r>
              <a:rPr lang="en-US" dirty="0" smtClean="0"/>
              <a:t> Indonesia </a:t>
            </a:r>
            <a:r>
              <a:rPr lang="en-US" dirty="0" err="1" smtClean="0"/>
              <a:t>secara</a:t>
            </a:r>
            <a:r>
              <a:rPr lang="en-US" dirty="0" smtClean="0"/>
              <a:t> </a:t>
            </a:r>
            <a:r>
              <a:rPr lang="en-US" dirty="0" err="1" smtClean="0"/>
              <a:t>aktif</a:t>
            </a:r>
            <a:r>
              <a:rPr lang="en-US" dirty="0" smtClean="0"/>
              <a:t>. </a:t>
            </a:r>
          </a:p>
          <a:p>
            <a:pPr lvl="0"/>
            <a:r>
              <a:rPr lang="en-US" dirty="0" err="1" smtClean="0"/>
              <a:t>calon</a:t>
            </a:r>
            <a:r>
              <a:rPr lang="en-US" dirty="0" smtClean="0"/>
              <a:t> </a:t>
            </a:r>
            <a:r>
              <a:rPr lang="en-US" dirty="0" err="1" smtClean="0"/>
              <a:t>diusulkan</a:t>
            </a:r>
            <a:r>
              <a:rPr lang="en-US" dirty="0" smtClean="0"/>
              <a:t> </a:t>
            </a:r>
            <a:r>
              <a:rPr lang="en-US" dirty="0" err="1" smtClean="0"/>
              <a:t>oleh</a:t>
            </a:r>
            <a:r>
              <a:rPr lang="en-US" dirty="0" smtClean="0"/>
              <a:t> </a:t>
            </a:r>
            <a:r>
              <a:rPr lang="en-US" dirty="0" err="1" smtClean="0"/>
              <a:t>Himpsi</a:t>
            </a:r>
            <a:r>
              <a:rPr lang="en-US" dirty="0" smtClean="0"/>
              <a:t> Wilayah </a:t>
            </a:r>
            <a:r>
              <a:rPr lang="en-US" dirty="0" err="1" smtClean="0"/>
              <a:t>atau</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untuk</a:t>
            </a:r>
            <a:r>
              <a:rPr lang="en-US" dirty="0" smtClean="0"/>
              <a:t> </a:t>
            </a:r>
            <a:r>
              <a:rPr lang="en-US" dirty="0" err="1" smtClean="0"/>
              <a:t>mendapat</a:t>
            </a:r>
            <a:r>
              <a:rPr lang="en-US" dirty="0" smtClean="0"/>
              <a:t> </a:t>
            </a:r>
            <a:r>
              <a:rPr lang="en-US" dirty="0" err="1" smtClean="0"/>
              <a:t>persetujuan</a:t>
            </a:r>
            <a:r>
              <a:rPr lang="en-US" dirty="0" smtClean="0"/>
              <a:t> </a:t>
            </a:r>
            <a:r>
              <a:rPr lang="en-US" dirty="0" err="1" smtClean="0"/>
              <a:t>dalam</a:t>
            </a:r>
            <a:r>
              <a:rPr lang="en-US" dirty="0" smtClean="0"/>
              <a:t> </a:t>
            </a:r>
            <a:r>
              <a:rPr lang="en-US" dirty="0" err="1" smtClean="0"/>
              <a:t>rapat</a:t>
            </a:r>
            <a:r>
              <a:rPr lang="en-US" dirty="0" smtClean="0"/>
              <a:t> </a:t>
            </a:r>
            <a:r>
              <a:rPr lang="en-US" dirty="0" err="1" smtClean="0"/>
              <a:t>kerja</a:t>
            </a:r>
            <a:r>
              <a:rPr lang="en-US" dirty="0" smtClean="0"/>
              <a:t>. </a:t>
            </a:r>
          </a:p>
          <a:p>
            <a:pPr lvl="0"/>
            <a:r>
              <a:rPr lang="en-US" dirty="0" err="1" smtClean="0"/>
              <a:t>apabila</a:t>
            </a:r>
            <a:r>
              <a:rPr lang="en-US" dirty="0" smtClean="0"/>
              <a:t> </a:t>
            </a:r>
            <a:r>
              <a:rPr lang="en-US" dirty="0" err="1" smtClean="0"/>
              <a:t>mendapat</a:t>
            </a:r>
            <a:r>
              <a:rPr lang="en-US" dirty="0" smtClean="0"/>
              <a:t> </a:t>
            </a:r>
            <a:r>
              <a:rPr lang="en-US" dirty="0" err="1" smtClean="0"/>
              <a:t>persetujuan</a:t>
            </a:r>
            <a:r>
              <a:rPr lang="en-US" dirty="0" smtClean="0"/>
              <a:t>, </a:t>
            </a:r>
            <a:r>
              <a:rPr lang="en-US" dirty="0" err="1" smtClean="0"/>
              <a:t>calon</a:t>
            </a:r>
            <a:r>
              <a:rPr lang="en-US" dirty="0" smtClean="0"/>
              <a:t> </a:t>
            </a:r>
            <a:r>
              <a:rPr lang="en-US" dirty="0" err="1" smtClean="0"/>
              <a:t>wajib</a:t>
            </a:r>
            <a:r>
              <a:rPr lang="en-US" dirty="0" smtClean="0"/>
              <a:t>  </a:t>
            </a:r>
            <a:r>
              <a:rPr lang="en-US" dirty="0" err="1" smtClean="0"/>
              <a:t>mengisi</a:t>
            </a:r>
            <a:r>
              <a:rPr lang="en-US" dirty="0" smtClean="0"/>
              <a:t> </a:t>
            </a:r>
            <a:r>
              <a:rPr lang="en-US" dirty="0" err="1" smtClean="0"/>
              <a:t>formulir</a:t>
            </a:r>
            <a:r>
              <a:rPr lang="en-US" dirty="0" smtClean="0"/>
              <a:t> </a:t>
            </a:r>
            <a:r>
              <a:rPr lang="en-US" dirty="0" err="1" smtClean="0"/>
              <a:t>keanggotaan</a:t>
            </a:r>
            <a:r>
              <a:rPr lang="en-US" dirty="0" smtClean="0"/>
              <a:t> yang </a:t>
            </a:r>
            <a:r>
              <a:rPr lang="en-US" dirty="0" err="1" smtClean="0"/>
              <a:t>disediakan</a:t>
            </a:r>
            <a:r>
              <a:rPr lang="en-US" dirty="0" smtClean="0"/>
              <a:t> </a:t>
            </a:r>
            <a:r>
              <a:rPr lang="en-US" dirty="0" err="1" smtClean="0"/>
              <a:t>Pengurus</a:t>
            </a:r>
            <a:r>
              <a:rPr lang="en-US" dirty="0" smtClean="0"/>
              <a:t> Wilayah/</a:t>
            </a:r>
            <a:r>
              <a:rPr lang="en-US" dirty="0" err="1" smtClean="0"/>
              <a:t>Pengurus</a:t>
            </a:r>
            <a:r>
              <a:rPr lang="en-US" dirty="0" smtClean="0"/>
              <a:t> </a:t>
            </a:r>
            <a:r>
              <a:rPr lang="en-US" dirty="0" err="1" smtClean="0"/>
              <a:t>Cabang</a:t>
            </a:r>
            <a:r>
              <a:rPr lang="en-US" dirty="0" smtClean="0"/>
              <a:t> </a:t>
            </a:r>
            <a:r>
              <a:rPr lang="en-US" dirty="0" err="1" smtClean="0"/>
              <a:t>tempat</a:t>
            </a:r>
            <a:r>
              <a:rPr lang="en-US" dirty="0" smtClean="0"/>
              <a:t> yang </a:t>
            </a:r>
            <a:r>
              <a:rPr lang="en-US" dirty="0" err="1" smtClean="0"/>
              <a:t>bersangkutan</a:t>
            </a:r>
            <a:r>
              <a:rPr lang="en-US" dirty="0" smtClean="0"/>
              <a:t> </a:t>
            </a:r>
            <a:r>
              <a:rPr lang="en-US" dirty="0" err="1" smtClean="0"/>
              <a:t>berdomisili</a:t>
            </a:r>
            <a:r>
              <a:rPr lang="en-US" dirty="0" smtClean="0"/>
              <a:t>.</a:t>
            </a:r>
          </a:p>
          <a:p>
            <a:pPr>
              <a:buNone/>
            </a:pPr>
            <a:endParaRPr lang="en-US" dirty="0" smtClean="0"/>
          </a:p>
          <a:p>
            <a:pPr>
              <a:buNone/>
            </a:pPr>
            <a:r>
              <a:rPr lang="en-US" dirty="0" err="1" smtClean="0"/>
              <a:t>Anggota</a:t>
            </a:r>
            <a:r>
              <a:rPr lang="en-US" dirty="0" smtClean="0"/>
              <a:t> </a:t>
            </a:r>
            <a:r>
              <a:rPr lang="en-US" dirty="0" err="1" smtClean="0"/>
              <a:t>Kehormatan</a:t>
            </a:r>
            <a:r>
              <a:rPr lang="en-US" dirty="0" smtClean="0"/>
              <a:t> merupakan </a:t>
            </a:r>
            <a:r>
              <a:rPr lang="en-US" dirty="0" err="1" smtClean="0"/>
              <a:t>individu</a:t>
            </a:r>
            <a:r>
              <a:rPr lang="en-US" dirty="0" smtClean="0"/>
              <a:t>  yang </a:t>
            </a:r>
            <a:r>
              <a:rPr lang="en-US" dirty="0" err="1" smtClean="0"/>
              <a:t>diangkat</a:t>
            </a:r>
            <a:r>
              <a:rPr lang="en-US" dirty="0" smtClean="0"/>
              <a:t> </a:t>
            </a:r>
            <a:r>
              <a:rPr lang="en-US" dirty="0" err="1" smtClean="0"/>
              <a:t>karena</a:t>
            </a:r>
            <a:r>
              <a:rPr lang="en-US" dirty="0" smtClean="0"/>
              <a:t>: </a:t>
            </a:r>
          </a:p>
          <a:p>
            <a:pPr lvl="0"/>
            <a:r>
              <a:rPr lang="en-US" dirty="0" err="1" smtClean="0"/>
              <a:t>jasa-jasanya</a:t>
            </a:r>
            <a:r>
              <a:rPr lang="en-US" dirty="0" smtClean="0"/>
              <a:t> </a:t>
            </a:r>
            <a:r>
              <a:rPr lang="en-US" dirty="0" err="1" smtClean="0"/>
              <a:t>dalam</a:t>
            </a:r>
            <a:r>
              <a:rPr lang="en-US" dirty="0" smtClean="0"/>
              <a:t> </a:t>
            </a:r>
            <a:r>
              <a:rPr lang="en-US" dirty="0" err="1" smtClean="0"/>
              <a:t>bidang</a:t>
            </a:r>
            <a:r>
              <a:rPr lang="en-US" dirty="0" smtClean="0"/>
              <a:t> </a:t>
            </a:r>
            <a:r>
              <a:rPr lang="en-US" dirty="0" err="1" smtClean="0"/>
              <a:t>ilmu</a:t>
            </a:r>
            <a:r>
              <a:rPr lang="en-US" dirty="0" smtClean="0"/>
              <a:t> </a:t>
            </a:r>
            <a:r>
              <a:rPr lang="en-US" dirty="0" err="1" smtClean="0"/>
              <a:t>dan</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p>
          <a:p>
            <a:pPr lvl="0"/>
            <a:r>
              <a:rPr lang="en-US" dirty="0" err="1" smtClean="0"/>
              <a:t>kontribusinya</a:t>
            </a:r>
            <a:r>
              <a:rPr lang="en-US" dirty="0" smtClean="0"/>
              <a:t>  </a:t>
            </a:r>
            <a:r>
              <a:rPr lang="en-US" dirty="0" err="1" smtClean="0"/>
              <a:t>pada</a:t>
            </a:r>
            <a:r>
              <a:rPr lang="en-US" dirty="0" smtClean="0"/>
              <a:t> </a:t>
            </a:r>
            <a:r>
              <a:rPr lang="en-US" dirty="0" err="1" smtClean="0"/>
              <a:t>sistem</a:t>
            </a:r>
            <a:r>
              <a:rPr lang="en-US" dirty="0" smtClean="0"/>
              <a:t>  </a:t>
            </a:r>
            <a:r>
              <a:rPr lang="en-US" dirty="0" err="1" smtClean="0"/>
              <a:t>pendidikan</a:t>
            </a:r>
            <a:r>
              <a:rPr lang="en-US" dirty="0" smtClean="0"/>
              <a:t> </a:t>
            </a:r>
            <a:r>
              <a:rPr lang="en-US" dirty="0" err="1" smtClean="0"/>
              <a:t>psikologi</a:t>
            </a:r>
            <a:r>
              <a:rPr lang="en-US" dirty="0" smtClean="0"/>
              <a:t> yang </a:t>
            </a:r>
            <a:r>
              <a:rPr lang="en-US" dirty="0" err="1" smtClean="0"/>
              <a:t>luar</a:t>
            </a:r>
            <a:r>
              <a:rPr lang="en-US" dirty="0" smtClean="0"/>
              <a:t> </a:t>
            </a:r>
            <a:r>
              <a:rPr lang="en-US" dirty="0" err="1" smtClean="0"/>
              <a:t>biasa</a:t>
            </a:r>
            <a:r>
              <a:rPr lang="en-US" dirty="0" smtClean="0"/>
              <a:t>.</a:t>
            </a:r>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a:buNone/>
            </a:pPr>
            <a:r>
              <a:rPr lang="en-US" dirty="0" err="1" smtClean="0"/>
              <a:t>Persyaratan</a:t>
            </a:r>
            <a:r>
              <a:rPr lang="en-US" dirty="0" smtClean="0"/>
              <a:t> </a:t>
            </a:r>
            <a:r>
              <a:rPr lang="en-US" dirty="0" err="1" smtClean="0"/>
              <a:t>menjadi</a:t>
            </a:r>
            <a:r>
              <a:rPr lang="en-US" dirty="0" smtClean="0"/>
              <a:t> </a:t>
            </a:r>
            <a:r>
              <a:rPr lang="en-US" dirty="0" err="1" smtClean="0"/>
              <a:t>Anggota</a:t>
            </a:r>
            <a:r>
              <a:rPr lang="en-US" dirty="0" smtClean="0"/>
              <a:t> </a:t>
            </a:r>
            <a:r>
              <a:rPr lang="en-US" dirty="0" err="1" smtClean="0"/>
              <a:t>Kehormatan</a:t>
            </a:r>
            <a:r>
              <a:rPr lang="en-US" dirty="0" smtClean="0"/>
              <a:t>  </a:t>
            </a:r>
            <a:r>
              <a:rPr lang="en-US" dirty="0" err="1" smtClean="0"/>
              <a:t>yaitu</a:t>
            </a:r>
            <a:r>
              <a:rPr lang="en-US" dirty="0" smtClean="0"/>
              <a:t>:</a:t>
            </a:r>
          </a:p>
          <a:p>
            <a:pPr lvl="0"/>
            <a:r>
              <a:rPr lang="en-US" dirty="0" err="1" smtClean="0"/>
              <a:t>calon</a:t>
            </a:r>
            <a:r>
              <a:rPr lang="en-US" dirty="0" smtClean="0"/>
              <a:t> </a:t>
            </a:r>
            <a:r>
              <a:rPr lang="en-US" dirty="0" err="1" smtClean="0"/>
              <a:t>diusulkan</a:t>
            </a:r>
            <a:r>
              <a:rPr lang="en-US" dirty="0" smtClean="0"/>
              <a:t> </a:t>
            </a:r>
            <a:r>
              <a:rPr lang="en-US" dirty="0" err="1" smtClean="0"/>
              <a:t>oleh</a:t>
            </a:r>
            <a:r>
              <a:rPr lang="en-US" dirty="0" smtClean="0"/>
              <a:t> </a:t>
            </a:r>
            <a:r>
              <a:rPr lang="en-US" dirty="0" err="1" smtClean="0"/>
              <a:t>Pengurus</a:t>
            </a:r>
            <a:r>
              <a:rPr lang="en-US" dirty="0" smtClean="0"/>
              <a:t> </a:t>
            </a:r>
            <a:r>
              <a:rPr lang="en-US" dirty="0" err="1" smtClean="0"/>
              <a:t>Pusat</a:t>
            </a:r>
            <a:r>
              <a:rPr lang="en-US" dirty="0" smtClean="0"/>
              <a:t>/</a:t>
            </a:r>
            <a:r>
              <a:rPr lang="en-US" dirty="0" err="1" smtClean="0"/>
              <a:t>Pengurus</a:t>
            </a:r>
            <a:r>
              <a:rPr lang="en-US" dirty="0" smtClean="0"/>
              <a:t> Wilayah </a:t>
            </a:r>
            <a:r>
              <a:rPr lang="en-US" dirty="0" err="1" smtClean="0"/>
              <a:t>atau</a:t>
            </a:r>
            <a:r>
              <a:rPr lang="en-US" dirty="0" smtClean="0"/>
              <a:t> </a:t>
            </a:r>
            <a:r>
              <a:rPr lang="en-US" dirty="0" err="1" smtClean="0"/>
              <a:t>Pengurus</a:t>
            </a:r>
            <a:r>
              <a:rPr lang="en-US" dirty="0" smtClean="0"/>
              <a:t> </a:t>
            </a:r>
            <a:r>
              <a:rPr lang="en-US" dirty="0" err="1" smtClean="0"/>
              <a:t>Asosiasi</a:t>
            </a:r>
            <a:r>
              <a:rPr lang="en-US" dirty="0" smtClean="0"/>
              <a:t>/</a:t>
            </a:r>
            <a:r>
              <a:rPr lang="en-US" dirty="0" err="1" smtClean="0"/>
              <a:t>Ikatan</a:t>
            </a:r>
            <a:r>
              <a:rPr lang="en-US" dirty="0" smtClean="0"/>
              <a:t> </a:t>
            </a:r>
            <a:r>
              <a:rPr lang="en-US" dirty="0" err="1" smtClean="0"/>
              <a:t>Minat</a:t>
            </a:r>
            <a:r>
              <a:rPr lang="en-US" dirty="0" smtClean="0"/>
              <a:t> </a:t>
            </a:r>
            <a:r>
              <a:rPr lang="en-US" dirty="0" err="1" smtClean="0"/>
              <a:t>Keilmuan</a:t>
            </a:r>
            <a:r>
              <a:rPr lang="en-US" dirty="0" smtClean="0"/>
              <a:t> </a:t>
            </a:r>
            <a:r>
              <a:rPr lang="en-US" dirty="0" err="1" smtClean="0"/>
              <a:t>dan</a:t>
            </a:r>
            <a:r>
              <a:rPr lang="en-US" dirty="0" smtClean="0"/>
              <a:t>/</a:t>
            </a:r>
            <a:r>
              <a:rPr lang="en-US" dirty="0" err="1" smtClean="0"/>
              <a:t>atau</a:t>
            </a:r>
            <a:r>
              <a:rPr lang="en-US" dirty="0" smtClean="0"/>
              <a:t> </a:t>
            </a:r>
            <a:r>
              <a:rPr lang="en-US" dirty="0" err="1" smtClean="0"/>
              <a:t>Praktik</a:t>
            </a:r>
            <a:r>
              <a:rPr lang="en-US" dirty="0" smtClean="0"/>
              <a:t> </a:t>
            </a:r>
            <a:r>
              <a:rPr lang="en-US" dirty="0" err="1" smtClean="0"/>
              <a:t>Spesialisasi</a:t>
            </a:r>
            <a:r>
              <a:rPr lang="en-US" dirty="0" smtClean="0"/>
              <a:t> </a:t>
            </a:r>
            <a:r>
              <a:rPr lang="en-US" dirty="0" err="1" smtClean="0"/>
              <a:t>Psikologi</a:t>
            </a:r>
            <a:r>
              <a:rPr lang="en-US" dirty="0" smtClean="0"/>
              <a:t> </a:t>
            </a:r>
            <a:r>
              <a:rPr lang="en-US" dirty="0" err="1" smtClean="0"/>
              <a:t>untuk</a:t>
            </a:r>
            <a:r>
              <a:rPr lang="en-US" dirty="0" smtClean="0"/>
              <a:t> </a:t>
            </a:r>
            <a:r>
              <a:rPr lang="en-US" dirty="0" err="1" smtClean="0"/>
              <a:t>dibahas</a:t>
            </a:r>
            <a:r>
              <a:rPr lang="en-US" dirty="0" smtClean="0"/>
              <a:t> </a:t>
            </a:r>
            <a:r>
              <a:rPr lang="en-US" dirty="0" err="1" smtClean="0"/>
              <a:t>dan</a:t>
            </a:r>
            <a:r>
              <a:rPr lang="en-US" dirty="0" smtClean="0"/>
              <a:t> </a:t>
            </a:r>
            <a:r>
              <a:rPr lang="en-US" dirty="0" err="1" smtClean="0"/>
              <a:t>mendapat</a:t>
            </a:r>
            <a:r>
              <a:rPr lang="en-US" dirty="0" smtClean="0"/>
              <a:t> </a:t>
            </a:r>
            <a:r>
              <a:rPr lang="en-US" dirty="0" err="1" smtClean="0"/>
              <a:t>persetujuan</a:t>
            </a:r>
            <a:r>
              <a:rPr lang="en-US" dirty="0" smtClean="0"/>
              <a:t> </a:t>
            </a:r>
            <a:r>
              <a:rPr lang="en-US" dirty="0" err="1" smtClean="0"/>
              <a:t>dalam</a:t>
            </a:r>
            <a:r>
              <a:rPr lang="en-US" dirty="0" smtClean="0"/>
              <a:t> </a:t>
            </a:r>
            <a:r>
              <a:rPr lang="en-US" dirty="0" err="1" smtClean="0"/>
              <a:t>rapat</a:t>
            </a:r>
            <a:r>
              <a:rPr lang="en-US" dirty="0" smtClean="0"/>
              <a:t> </a:t>
            </a:r>
            <a:r>
              <a:rPr lang="en-US" dirty="0" err="1" smtClean="0"/>
              <a:t>kerja</a:t>
            </a:r>
            <a:r>
              <a:rPr lang="en-US" dirty="0" smtClean="0"/>
              <a:t>. </a:t>
            </a:r>
          </a:p>
          <a:p>
            <a:pPr lvl="0"/>
            <a:r>
              <a:rPr lang="en-US" dirty="0" err="1" smtClean="0"/>
              <a:t>apabila</a:t>
            </a:r>
            <a:r>
              <a:rPr lang="en-US" dirty="0" smtClean="0"/>
              <a:t> </a:t>
            </a:r>
            <a:r>
              <a:rPr lang="en-US" dirty="0" err="1" smtClean="0"/>
              <a:t>mendapat</a:t>
            </a:r>
            <a:r>
              <a:rPr lang="en-US" dirty="0" smtClean="0"/>
              <a:t> </a:t>
            </a:r>
            <a:r>
              <a:rPr lang="en-US" dirty="0" err="1" smtClean="0"/>
              <a:t>persetujuan</a:t>
            </a:r>
            <a:r>
              <a:rPr lang="en-US" dirty="0" smtClean="0"/>
              <a:t>,  </a:t>
            </a:r>
            <a:r>
              <a:rPr lang="en-US" dirty="0" err="1" smtClean="0"/>
              <a:t>calon</a:t>
            </a:r>
            <a:r>
              <a:rPr lang="en-US" dirty="0" smtClean="0"/>
              <a:t> </a:t>
            </a:r>
            <a:r>
              <a:rPr lang="en-US" dirty="0" err="1" smtClean="0"/>
              <a:t>mengisi</a:t>
            </a:r>
            <a:r>
              <a:rPr lang="en-US" dirty="0" smtClean="0"/>
              <a:t> </a:t>
            </a:r>
            <a:r>
              <a:rPr lang="en-US" dirty="0" err="1" smtClean="0"/>
              <a:t>formulir</a:t>
            </a:r>
            <a:r>
              <a:rPr lang="en-US" dirty="0" smtClean="0"/>
              <a:t> </a:t>
            </a:r>
            <a:r>
              <a:rPr lang="en-US" dirty="0" err="1" smtClean="0"/>
              <a:t>kesediaan</a:t>
            </a:r>
            <a:r>
              <a:rPr lang="en-US" dirty="0" smtClean="0"/>
              <a:t> </a:t>
            </a:r>
            <a:r>
              <a:rPr lang="en-US" dirty="0" err="1" smtClean="0"/>
              <a:t>menjadi</a:t>
            </a:r>
            <a:r>
              <a:rPr lang="en-US" dirty="0" smtClean="0"/>
              <a:t> </a:t>
            </a:r>
            <a:r>
              <a:rPr lang="en-US" dirty="0" err="1" smtClean="0"/>
              <a:t>anggota</a:t>
            </a:r>
            <a:r>
              <a:rPr lang="en-US" dirty="0" smtClean="0"/>
              <a:t> </a:t>
            </a:r>
            <a:r>
              <a:rPr lang="en-US" dirty="0" err="1" smtClean="0"/>
              <a:t>kehormatan</a:t>
            </a:r>
            <a:r>
              <a:rPr lang="en-US" dirty="0" smtClean="0"/>
              <a:t> yang </a:t>
            </a:r>
            <a:r>
              <a:rPr lang="en-US" dirty="0" err="1" smtClean="0"/>
              <a:t>dikeluarkan</a:t>
            </a:r>
            <a:r>
              <a:rPr lang="en-US" dirty="0" smtClean="0"/>
              <a:t> </a:t>
            </a:r>
            <a:r>
              <a:rPr lang="en-US" dirty="0" err="1" smtClean="0"/>
              <a:t>Pengurus</a:t>
            </a:r>
            <a:r>
              <a:rPr lang="en-US" dirty="0" smtClean="0"/>
              <a:t> </a:t>
            </a:r>
            <a:r>
              <a:rPr lang="en-US" dirty="0" err="1" smtClean="0"/>
              <a:t>Pusat</a:t>
            </a:r>
            <a:r>
              <a:rPr lang="en-US" dirty="0" smtClean="0"/>
              <a:t>. </a:t>
            </a:r>
          </a:p>
          <a:p>
            <a:pPr lvl="0"/>
            <a:r>
              <a:rPr lang="en-US" dirty="0" err="1" smtClean="0"/>
              <a:t>dalam</a:t>
            </a:r>
            <a:r>
              <a:rPr lang="en-US" dirty="0" smtClean="0"/>
              <a:t> </a:t>
            </a:r>
            <a:r>
              <a:rPr lang="en-US" dirty="0" err="1" smtClean="0"/>
              <a:t>hal</a:t>
            </a:r>
            <a:r>
              <a:rPr lang="en-US" dirty="0" smtClean="0"/>
              <a:t> </a:t>
            </a:r>
            <a:r>
              <a:rPr lang="en-US" dirty="0" err="1" smtClean="0"/>
              <a:t>persyaratan</a:t>
            </a:r>
            <a:r>
              <a:rPr lang="en-US" dirty="0" smtClean="0"/>
              <a:t> </a:t>
            </a:r>
            <a:r>
              <a:rPr lang="en-US" dirty="0" err="1" smtClean="0"/>
              <a:t>poin</a:t>
            </a:r>
            <a:r>
              <a:rPr lang="en-US" dirty="0" smtClean="0"/>
              <a:t> a &amp; b </a:t>
            </a:r>
            <a:r>
              <a:rPr lang="en-US" dirty="0" err="1" smtClean="0"/>
              <a:t>terpenuhi</a:t>
            </a:r>
            <a:r>
              <a:rPr lang="en-US" dirty="0" smtClean="0"/>
              <a:t>, </a:t>
            </a:r>
            <a:r>
              <a:rPr lang="en-US" dirty="0" err="1" smtClean="0"/>
              <a:t>maka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akan</a:t>
            </a:r>
            <a:r>
              <a:rPr lang="en-US" dirty="0" smtClean="0"/>
              <a:t> </a:t>
            </a:r>
            <a:r>
              <a:rPr lang="en-US" dirty="0" err="1" smtClean="0"/>
              <a:t>menerbitkan</a:t>
            </a:r>
            <a:r>
              <a:rPr lang="en-US" dirty="0" smtClean="0"/>
              <a:t> </a:t>
            </a:r>
            <a:r>
              <a:rPr lang="en-US" dirty="0" err="1" smtClean="0"/>
              <a:t>Surat</a:t>
            </a:r>
            <a:r>
              <a:rPr lang="en-US" dirty="0" smtClean="0"/>
              <a:t> </a:t>
            </a:r>
            <a:r>
              <a:rPr lang="en-US" dirty="0" err="1" smtClean="0"/>
              <a:t>Keputusan</a:t>
            </a:r>
            <a:r>
              <a:rPr lang="en-US" dirty="0" smtClean="0"/>
              <a:t> </a:t>
            </a:r>
            <a:r>
              <a:rPr lang="en-US" dirty="0" err="1" smtClean="0"/>
              <a:t>pengangkatan</a:t>
            </a:r>
            <a:r>
              <a:rPr lang="en-US" dirty="0" smtClean="0"/>
              <a:t> </a:t>
            </a:r>
            <a:r>
              <a:rPr lang="en-US" dirty="0" err="1" smtClean="0"/>
              <a:t>bagi</a:t>
            </a:r>
            <a:r>
              <a:rPr lang="en-US" dirty="0" smtClean="0"/>
              <a:t> yang </a:t>
            </a:r>
            <a:r>
              <a:rPr lang="en-US" dirty="0" err="1" smtClean="0"/>
              <a:t>bersangkutan</a:t>
            </a:r>
            <a:r>
              <a:rPr lang="en-US" dirty="0" smtClean="0"/>
              <a:t> </a:t>
            </a:r>
            <a:r>
              <a:rPr lang="en-US" dirty="0" err="1" smtClean="0"/>
              <a:t>dan</a:t>
            </a:r>
            <a:r>
              <a:rPr lang="en-US" dirty="0" smtClean="0"/>
              <a:t> </a:t>
            </a:r>
            <a:r>
              <a:rPr lang="en-US" dirty="0" err="1" smtClean="0"/>
              <a:t>menerbitkan</a:t>
            </a:r>
            <a:r>
              <a:rPr lang="en-US" dirty="0" smtClean="0"/>
              <a:t> </a:t>
            </a:r>
            <a:r>
              <a:rPr lang="en-US" dirty="0" err="1" smtClean="0"/>
              <a:t>Kartu</a:t>
            </a:r>
            <a:r>
              <a:rPr lang="en-US" dirty="0" smtClean="0"/>
              <a:t> </a:t>
            </a:r>
            <a:r>
              <a:rPr lang="en-US" dirty="0" err="1" smtClean="0"/>
              <a:t>Tanda</a:t>
            </a:r>
            <a:r>
              <a:rPr lang="en-US" dirty="0" smtClean="0"/>
              <a:t> </a:t>
            </a:r>
            <a:r>
              <a:rPr lang="en-US" dirty="0" err="1" smtClean="0"/>
              <a:t>Anggota</a:t>
            </a:r>
            <a:r>
              <a:rPr lang="en-US" dirty="0" smtClean="0"/>
              <a:t>. </a:t>
            </a:r>
            <a:r>
              <a:rPr lang="en-US" dirty="0" err="1" smtClean="0"/>
              <a:t>Kartu</a:t>
            </a:r>
            <a:r>
              <a:rPr lang="en-US" dirty="0" smtClean="0"/>
              <a:t> </a:t>
            </a:r>
            <a:r>
              <a:rPr lang="en-US" dirty="0" err="1" smtClean="0"/>
              <a:t>Tanda</a:t>
            </a:r>
            <a:r>
              <a:rPr lang="en-US" dirty="0" smtClean="0"/>
              <a:t> </a:t>
            </a:r>
            <a:r>
              <a:rPr lang="en-US" dirty="0" err="1" smtClean="0"/>
              <a:t>Anggota</a:t>
            </a:r>
            <a:r>
              <a:rPr lang="en-US" dirty="0" smtClean="0"/>
              <a:t> </a:t>
            </a:r>
            <a:r>
              <a:rPr lang="en-US" dirty="0" err="1" smtClean="0"/>
              <a:t>ditinjau</a:t>
            </a:r>
            <a:r>
              <a:rPr lang="en-US" dirty="0" smtClean="0"/>
              <a:t> </a:t>
            </a:r>
            <a:r>
              <a:rPr lang="en-US" dirty="0" err="1" smtClean="0"/>
              <a:t>secara</a:t>
            </a:r>
            <a:r>
              <a:rPr lang="en-US" dirty="0" smtClean="0"/>
              <a:t> </a:t>
            </a:r>
            <a:r>
              <a:rPr lang="en-US" dirty="0" err="1" smtClean="0"/>
              <a:t>periodik</a:t>
            </a:r>
            <a:r>
              <a:rPr lang="en-US" dirty="0" smtClean="0"/>
              <a:t>. </a:t>
            </a:r>
          </a:p>
          <a:p>
            <a:pPr lvl="0"/>
            <a:r>
              <a:rPr lang="en-US" dirty="0" err="1" smtClean="0"/>
              <a:t>kriteria</a:t>
            </a:r>
            <a:r>
              <a:rPr lang="en-US" dirty="0" smtClean="0"/>
              <a:t> </a:t>
            </a:r>
            <a:r>
              <a:rPr lang="en-US" dirty="0" err="1" smtClean="0"/>
              <a:t>jasa</a:t>
            </a:r>
            <a:r>
              <a:rPr lang="en-US" dirty="0" smtClean="0"/>
              <a:t> </a:t>
            </a:r>
            <a:r>
              <a:rPr lang="en-US" dirty="0" err="1" smtClean="0"/>
              <a:t>dan</a:t>
            </a:r>
            <a:r>
              <a:rPr lang="en-US" dirty="0" smtClean="0"/>
              <a:t> </a:t>
            </a:r>
            <a:r>
              <a:rPr lang="en-US" dirty="0" err="1" smtClean="0"/>
              <a:t>kontribusi</a:t>
            </a:r>
            <a:r>
              <a:rPr lang="en-US" dirty="0" smtClean="0"/>
              <a:t> </a:t>
            </a:r>
            <a:r>
              <a:rPr lang="en-US" dirty="0" err="1" smtClean="0"/>
              <a:t>serta</a:t>
            </a:r>
            <a:r>
              <a:rPr lang="en-US" dirty="0" smtClean="0"/>
              <a:t> </a:t>
            </a:r>
            <a:r>
              <a:rPr lang="en-US" dirty="0" err="1" smtClean="0"/>
              <a:t>prosedur</a:t>
            </a:r>
            <a:r>
              <a:rPr lang="en-US" dirty="0" smtClean="0"/>
              <a:t> </a:t>
            </a:r>
            <a:r>
              <a:rPr lang="en-US" dirty="0" err="1" smtClean="0"/>
              <a:t>pengusulan</a:t>
            </a:r>
            <a:r>
              <a:rPr lang="en-US" dirty="0" smtClean="0"/>
              <a:t> </a:t>
            </a:r>
            <a:r>
              <a:rPr lang="en-US" dirty="0" err="1" smtClean="0"/>
              <a:t>untuk</a:t>
            </a:r>
            <a:r>
              <a:rPr lang="en-US" dirty="0" smtClean="0"/>
              <a:t> </a:t>
            </a:r>
            <a:r>
              <a:rPr lang="en-US" dirty="0" err="1" smtClean="0"/>
              <a:t>menjadi</a:t>
            </a:r>
            <a:r>
              <a:rPr lang="en-US" dirty="0" smtClean="0"/>
              <a:t>  </a:t>
            </a:r>
            <a:r>
              <a:rPr lang="en-US" dirty="0" err="1" smtClean="0"/>
              <a:t>Anggota</a:t>
            </a:r>
            <a:r>
              <a:rPr lang="en-US" dirty="0" smtClean="0"/>
              <a:t> </a:t>
            </a:r>
            <a:r>
              <a:rPr lang="en-US" dirty="0" err="1" smtClean="0"/>
              <a:t>Kehormatan</a:t>
            </a:r>
            <a:r>
              <a:rPr lang="en-US" dirty="0" smtClean="0"/>
              <a:t>  </a:t>
            </a:r>
            <a:r>
              <a:rPr lang="en-US" dirty="0" err="1" smtClean="0"/>
              <a:t>diatur</a:t>
            </a:r>
            <a:r>
              <a:rPr lang="en-US" dirty="0" smtClean="0"/>
              <a:t> </a:t>
            </a:r>
            <a:r>
              <a:rPr lang="en-US" dirty="0" err="1" smtClean="0"/>
              <a:t>dalam</a:t>
            </a:r>
            <a:r>
              <a:rPr lang="en-US" dirty="0" smtClean="0"/>
              <a:t> </a:t>
            </a:r>
            <a:r>
              <a:rPr lang="en-US" dirty="0" err="1" smtClean="0"/>
              <a:t>Peraturan</a:t>
            </a:r>
            <a:r>
              <a:rPr lang="en-US" dirty="0" smtClean="0"/>
              <a:t> </a:t>
            </a:r>
            <a:r>
              <a:rPr lang="en-US" dirty="0" err="1" smtClean="0"/>
              <a:t>Himpsi</a:t>
            </a:r>
            <a:r>
              <a:rPr lang="en-US" dirty="0" smtClean="0"/>
              <a:t>.</a:t>
            </a:r>
          </a:p>
          <a:p>
            <a:pPr>
              <a:buNone/>
            </a:pPr>
            <a:r>
              <a:rPr lang="en-US" dirty="0" smtClean="0"/>
              <a:t> </a:t>
            </a:r>
            <a:endParaRPr lang="en-US" dirty="0" smtClean="0"/>
          </a:p>
          <a:p>
            <a:pPr marL="365125" indent="6350" algn="just">
              <a:buNone/>
            </a:pPr>
            <a:r>
              <a:rPr lang="en-US" dirty="0" err="1" smtClean="0"/>
              <a:t>Formulir</a:t>
            </a:r>
            <a:r>
              <a:rPr lang="en-US" dirty="0" smtClean="0"/>
              <a:t> </a:t>
            </a:r>
            <a:r>
              <a:rPr lang="en-US" dirty="0" err="1" smtClean="0"/>
              <a:t>keanggotaan</a:t>
            </a:r>
            <a:r>
              <a:rPr lang="en-US" dirty="0" smtClean="0"/>
              <a:t> </a:t>
            </a:r>
            <a:r>
              <a:rPr lang="en-US" dirty="0" err="1" smtClean="0"/>
              <a:t>sebagaimana</a:t>
            </a:r>
            <a:r>
              <a:rPr lang="en-US" dirty="0" smtClean="0"/>
              <a:t> </a:t>
            </a:r>
            <a:r>
              <a:rPr lang="en-US" dirty="0" err="1" smtClean="0"/>
              <a:t>dimaksud</a:t>
            </a:r>
            <a:r>
              <a:rPr lang="en-US" dirty="0" smtClean="0"/>
              <a:t> </a:t>
            </a:r>
            <a:r>
              <a:rPr lang="en-US" dirty="0" err="1" smtClean="0"/>
              <a:t>dalam</a:t>
            </a:r>
            <a:r>
              <a:rPr lang="en-US" dirty="0" smtClean="0"/>
              <a:t> </a:t>
            </a:r>
            <a:r>
              <a:rPr lang="en-US" dirty="0" err="1" smtClean="0"/>
              <a:t>persayaratan</a:t>
            </a:r>
            <a:r>
              <a:rPr lang="en-US" dirty="0" smtClean="0"/>
              <a:t> </a:t>
            </a:r>
            <a:r>
              <a:rPr lang="en-US" dirty="0" err="1" smtClean="0"/>
              <a:t>keanggotaan</a:t>
            </a:r>
            <a:r>
              <a:rPr lang="en-US" dirty="0" smtClean="0"/>
              <a:t> </a:t>
            </a:r>
            <a:r>
              <a:rPr lang="en-US" dirty="0" err="1" smtClean="0"/>
              <a:t>diteruskan</a:t>
            </a:r>
            <a:r>
              <a:rPr lang="en-US" dirty="0" smtClean="0"/>
              <a:t> </a:t>
            </a:r>
            <a:r>
              <a:rPr lang="en-US" dirty="0" err="1" smtClean="0"/>
              <a:t>oleh</a:t>
            </a:r>
            <a:r>
              <a:rPr lang="en-US" dirty="0" smtClean="0"/>
              <a:t> </a:t>
            </a:r>
            <a:r>
              <a:rPr lang="en-US" dirty="0" err="1" smtClean="0"/>
              <a:t>Pengurus</a:t>
            </a:r>
            <a:r>
              <a:rPr lang="en-US" dirty="0" smtClean="0"/>
              <a:t> Wilayah </a:t>
            </a:r>
            <a:r>
              <a:rPr lang="en-US" dirty="0" err="1" smtClean="0"/>
              <a:t>kepada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sesuai</a:t>
            </a:r>
            <a:r>
              <a:rPr lang="en-US" dirty="0" smtClean="0"/>
              <a:t> </a:t>
            </a:r>
            <a:r>
              <a:rPr lang="en-US" dirty="0" err="1" smtClean="0"/>
              <a:t>tata</a:t>
            </a:r>
            <a:r>
              <a:rPr lang="en-US" dirty="0" smtClean="0"/>
              <a:t> </a:t>
            </a:r>
            <a:r>
              <a:rPr lang="en-US" dirty="0" err="1" smtClean="0"/>
              <a:t>cara</a:t>
            </a:r>
            <a:r>
              <a:rPr lang="en-US" dirty="0" smtClean="0"/>
              <a:t> </a:t>
            </a:r>
            <a:r>
              <a:rPr lang="en-US" dirty="0" err="1" smtClean="0"/>
              <a:t>administrasi</a:t>
            </a:r>
            <a:r>
              <a:rPr lang="en-US" dirty="0" smtClean="0"/>
              <a:t> yang </a:t>
            </a:r>
            <a:r>
              <a:rPr lang="en-US" dirty="0" err="1" smtClean="0"/>
              <a:t>berlaku</a:t>
            </a:r>
            <a:r>
              <a:rPr lang="en-US" dirty="0" smtClean="0"/>
              <a:t>. </a:t>
            </a:r>
            <a:r>
              <a:rPr lang="en-US" dirty="0" err="1" smtClean="0"/>
              <a:t>Bagi</a:t>
            </a:r>
            <a:r>
              <a:rPr lang="en-US" dirty="0" smtClean="0"/>
              <a:t> </a:t>
            </a:r>
            <a:r>
              <a:rPr lang="en-US" dirty="0" err="1" smtClean="0"/>
              <a:t>calon</a:t>
            </a:r>
            <a:r>
              <a:rPr lang="en-US" dirty="0" smtClean="0"/>
              <a:t> </a:t>
            </a:r>
            <a:r>
              <a:rPr lang="en-US" dirty="0" err="1" smtClean="0"/>
              <a:t>anggota</a:t>
            </a:r>
            <a:r>
              <a:rPr lang="en-US" dirty="0" smtClean="0"/>
              <a:t> </a:t>
            </a:r>
            <a:r>
              <a:rPr lang="en-US" dirty="0" smtClean="0"/>
              <a:t>yang </a:t>
            </a:r>
            <a:r>
              <a:rPr lang="en-US" dirty="0" err="1" smtClean="0"/>
              <a:t>keanggotaannya</a:t>
            </a:r>
            <a:r>
              <a:rPr lang="en-US" dirty="0" smtClean="0"/>
              <a:t> </a:t>
            </a:r>
            <a:r>
              <a:rPr lang="en-US" dirty="0" err="1" smtClean="0"/>
              <a:t>telah</a:t>
            </a:r>
            <a:r>
              <a:rPr lang="en-US" dirty="0" smtClean="0"/>
              <a:t> </a:t>
            </a:r>
            <a:r>
              <a:rPr lang="en-US" dirty="0" err="1" smtClean="0"/>
              <a:t>disetujui</a:t>
            </a:r>
            <a:r>
              <a:rPr lang="en-US" dirty="0" smtClean="0"/>
              <a:t> </a:t>
            </a:r>
            <a:r>
              <a:rPr lang="en-US" dirty="0" err="1" smtClean="0"/>
              <a:t>oleh</a:t>
            </a:r>
            <a:r>
              <a:rPr lang="en-US" dirty="0" smtClean="0"/>
              <a:t> </a:t>
            </a:r>
            <a:r>
              <a:rPr lang="en-US" dirty="0" err="1" smtClean="0"/>
              <a:t>Pengurus</a:t>
            </a:r>
            <a:r>
              <a:rPr lang="en-US" dirty="0" smtClean="0"/>
              <a:t> Wilayah, </a:t>
            </a:r>
            <a:r>
              <a:rPr lang="en-US" dirty="0" err="1" smtClean="0"/>
              <a:t>maka</a:t>
            </a:r>
            <a:r>
              <a:rPr lang="en-US" dirty="0" smtClean="0"/>
              <a:t> </a:t>
            </a:r>
            <a:r>
              <a:rPr lang="en-US" dirty="0" err="1" smtClean="0"/>
              <a:t>Pengurus</a:t>
            </a:r>
            <a:r>
              <a:rPr lang="en-US" dirty="0" smtClean="0"/>
              <a:t> </a:t>
            </a:r>
            <a:r>
              <a:rPr lang="en-US" dirty="0" err="1" smtClean="0"/>
              <a:t>Pusat</a:t>
            </a:r>
            <a:r>
              <a:rPr lang="en-US" dirty="0" smtClean="0"/>
              <a:t> </a:t>
            </a:r>
            <a:r>
              <a:rPr lang="en-US" dirty="0" err="1" smtClean="0"/>
              <a:t>akan</a:t>
            </a:r>
            <a:r>
              <a:rPr lang="en-US" dirty="0" smtClean="0"/>
              <a:t> </a:t>
            </a:r>
            <a:r>
              <a:rPr lang="en-US" dirty="0" err="1" smtClean="0"/>
              <a:t>menerbitkan</a:t>
            </a:r>
            <a:r>
              <a:rPr lang="en-US" dirty="0" smtClean="0"/>
              <a:t> </a:t>
            </a:r>
            <a:r>
              <a:rPr lang="en-US" dirty="0" err="1" smtClean="0"/>
              <a:t>Kartu</a:t>
            </a:r>
            <a:r>
              <a:rPr lang="en-US" dirty="0" smtClean="0"/>
              <a:t> </a:t>
            </a:r>
            <a:r>
              <a:rPr lang="en-US" dirty="0" err="1" smtClean="0"/>
              <a:t>Tanda</a:t>
            </a:r>
            <a:r>
              <a:rPr lang="en-US" dirty="0" smtClean="0"/>
              <a:t> </a:t>
            </a:r>
            <a:r>
              <a:rPr lang="en-US" dirty="0" err="1" smtClean="0"/>
              <a:t>Anggota</a:t>
            </a:r>
            <a:r>
              <a:rPr lang="en-US" dirty="0" smtClean="0"/>
              <a:t> </a:t>
            </a:r>
            <a:r>
              <a:rPr lang="en-US" dirty="0" err="1" smtClean="0"/>
              <a:t>Himpsi</a:t>
            </a:r>
            <a:r>
              <a:rPr lang="en-US" dirty="0" smtClean="0"/>
              <a:t>. </a:t>
            </a:r>
            <a:r>
              <a:rPr lang="en-US" dirty="0" err="1" smtClean="0"/>
              <a:t>Masa</a:t>
            </a:r>
            <a:r>
              <a:rPr lang="en-US" dirty="0" smtClean="0"/>
              <a:t> </a:t>
            </a:r>
            <a:r>
              <a:rPr lang="en-US" dirty="0" err="1" smtClean="0"/>
              <a:t>berlaku</a:t>
            </a:r>
            <a:r>
              <a:rPr lang="en-US" dirty="0" smtClean="0"/>
              <a:t> </a:t>
            </a:r>
            <a:r>
              <a:rPr lang="en-US" dirty="0" err="1" smtClean="0"/>
              <a:t>Kartu</a:t>
            </a:r>
            <a:r>
              <a:rPr lang="en-US" dirty="0" smtClean="0"/>
              <a:t> </a:t>
            </a:r>
            <a:r>
              <a:rPr lang="en-US" dirty="0" err="1" smtClean="0"/>
              <a:t>Tanda</a:t>
            </a:r>
            <a:r>
              <a:rPr lang="en-US" dirty="0" smtClean="0"/>
              <a:t> </a:t>
            </a:r>
            <a:r>
              <a:rPr lang="en-US" dirty="0" err="1" smtClean="0"/>
              <a:t>Anggota</a:t>
            </a:r>
            <a:r>
              <a:rPr lang="en-US" dirty="0" smtClean="0"/>
              <a:t> </a:t>
            </a:r>
            <a:r>
              <a:rPr lang="en-US" dirty="0" err="1" smtClean="0"/>
              <a:t>selama</a:t>
            </a:r>
            <a:r>
              <a:rPr lang="en-US" dirty="0" smtClean="0"/>
              <a:t> (</a:t>
            </a:r>
            <a:r>
              <a:rPr lang="en-US" dirty="0" err="1" smtClean="0"/>
              <a:t>empat</a:t>
            </a:r>
            <a:r>
              <a:rPr lang="en-US" dirty="0" smtClean="0"/>
              <a:t>) </a:t>
            </a:r>
            <a:r>
              <a:rPr lang="en-US" dirty="0" err="1" smtClean="0"/>
              <a:t>tahun</a:t>
            </a:r>
            <a:r>
              <a:rPr lang="en-US" dirty="0" smtClean="0"/>
              <a:t> </a:t>
            </a:r>
            <a:r>
              <a:rPr lang="en-US" dirty="0" err="1" smtClean="0"/>
              <a:t>dan</a:t>
            </a:r>
            <a:r>
              <a:rPr lang="en-US" dirty="0" smtClean="0"/>
              <a:t> </a:t>
            </a:r>
            <a:r>
              <a:rPr lang="en-US" dirty="0" err="1" smtClean="0"/>
              <a:t>dapat</a:t>
            </a:r>
            <a:r>
              <a:rPr lang="en-US" dirty="0" smtClean="0"/>
              <a:t> </a:t>
            </a:r>
            <a:r>
              <a:rPr lang="en-US" dirty="0" err="1" smtClean="0"/>
              <a:t>diperpanjang</a:t>
            </a:r>
            <a:r>
              <a:rPr lang="en-US" dirty="0" smtClean="0"/>
              <a:t>.</a:t>
            </a:r>
          </a:p>
          <a:p>
            <a:pPr algn="just">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a:buNone/>
            </a:pPr>
            <a:r>
              <a:rPr lang="en-US" dirty="0" err="1" smtClean="0"/>
              <a:t>Hak</a:t>
            </a:r>
            <a:r>
              <a:rPr lang="en-US" dirty="0" smtClean="0"/>
              <a:t> </a:t>
            </a:r>
            <a:r>
              <a:rPr lang="en-US" dirty="0" err="1" smtClean="0"/>
              <a:t>dan</a:t>
            </a:r>
            <a:r>
              <a:rPr lang="en-US" dirty="0" smtClean="0"/>
              <a:t> </a:t>
            </a:r>
            <a:r>
              <a:rPr lang="en-US" dirty="0" err="1" smtClean="0"/>
              <a:t>Kewajiban</a:t>
            </a:r>
            <a:r>
              <a:rPr lang="en-US" dirty="0" smtClean="0"/>
              <a:t> </a:t>
            </a:r>
            <a:r>
              <a:rPr lang="en-US" dirty="0" err="1" smtClean="0"/>
              <a:t>Anggota</a:t>
            </a:r>
            <a:endParaRPr lang="en-US" dirty="0" smtClean="0"/>
          </a:p>
          <a:p>
            <a:pPr>
              <a:buNone/>
            </a:pPr>
            <a:r>
              <a:rPr lang="en-US" dirty="0" err="1" smtClean="0"/>
              <a:t>Hak</a:t>
            </a:r>
            <a:r>
              <a:rPr lang="en-US" dirty="0" smtClean="0"/>
              <a:t> </a:t>
            </a:r>
            <a:r>
              <a:rPr lang="en-US" dirty="0" err="1" smtClean="0"/>
              <a:t>Anggota</a:t>
            </a:r>
            <a:r>
              <a:rPr lang="en-US" dirty="0" smtClean="0"/>
              <a:t> </a:t>
            </a:r>
            <a:r>
              <a:rPr lang="en-US" dirty="0" err="1" smtClean="0"/>
              <a:t>Biasa</a:t>
            </a:r>
            <a:r>
              <a:rPr lang="en-US" dirty="0" smtClean="0"/>
              <a:t>: </a:t>
            </a:r>
          </a:p>
          <a:p>
            <a:pPr lvl="0"/>
            <a:r>
              <a:rPr lang="en-US" dirty="0" err="1" smtClean="0"/>
              <a:t>mendapat</a:t>
            </a:r>
            <a:r>
              <a:rPr lang="en-US" dirty="0" smtClean="0"/>
              <a:t> </a:t>
            </a:r>
            <a:r>
              <a:rPr lang="en-US" dirty="0" err="1" smtClean="0"/>
              <a:t>perlindungan</a:t>
            </a:r>
            <a:r>
              <a:rPr lang="en-US" dirty="0" smtClean="0"/>
              <a:t> </a:t>
            </a:r>
            <a:r>
              <a:rPr lang="en-US" dirty="0" err="1" smtClean="0"/>
              <a:t>dan</a:t>
            </a:r>
            <a:r>
              <a:rPr lang="en-US" dirty="0" smtClean="0"/>
              <a:t> </a:t>
            </a:r>
            <a:r>
              <a:rPr lang="en-US" dirty="0" err="1" smtClean="0"/>
              <a:t>pembelaan</a:t>
            </a:r>
            <a:r>
              <a:rPr lang="en-US" dirty="0" smtClean="0"/>
              <a:t> </a:t>
            </a:r>
            <a:r>
              <a:rPr lang="en-US" dirty="0" err="1" smtClean="0"/>
              <a:t>dalam</a:t>
            </a:r>
            <a:r>
              <a:rPr lang="en-US" dirty="0" smtClean="0"/>
              <a:t> </a:t>
            </a:r>
            <a:r>
              <a:rPr lang="en-US" dirty="0" err="1" smtClean="0"/>
              <a:t>melaksanakan</a:t>
            </a:r>
            <a:r>
              <a:rPr lang="en-US" dirty="0" smtClean="0"/>
              <a:t> </a:t>
            </a:r>
            <a:r>
              <a:rPr lang="en-US" dirty="0" err="1" smtClean="0"/>
              <a:t>tugas</a:t>
            </a:r>
            <a:r>
              <a:rPr lang="en-US" dirty="0" smtClean="0"/>
              <a:t> </a:t>
            </a:r>
            <a:r>
              <a:rPr lang="en-US" dirty="0" err="1" smtClean="0"/>
              <a:t>keorganisasian</a:t>
            </a:r>
            <a:r>
              <a:rPr lang="en-US" dirty="0" smtClean="0"/>
              <a:t> </a:t>
            </a:r>
            <a:r>
              <a:rPr lang="en-US" dirty="0" err="1" smtClean="0"/>
              <a:t>dan</a:t>
            </a:r>
            <a:r>
              <a:rPr lang="en-US" dirty="0" smtClean="0"/>
              <a:t>/</a:t>
            </a:r>
            <a:r>
              <a:rPr lang="en-US" dirty="0" err="1" smtClean="0"/>
              <a:t>atau</a:t>
            </a:r>
            <a:r>
              <a:rPr lang="en-US" dirty="0" smtClean="0"/>
              <a:t> </a:t>
            </a:r>
            <a:r>
              <a:rPr lang="en-US" dirty="0" err="1" smtClean="0"/>
              <a:t>kegiatan</a:t>
            </a:r>
            <a:r>
              <a:rPr lang="en-US" dirty="0" smtClean="0"/>
              <a:t> </a:t>
            </a:r>
            <a:r>
              <a:rPr lang="en-US" dirty="0" err="1" smtClean="0"/>
              <a:t>profesi</a:t>
            </a:r>
            <a:r>
              <a:rPr lang="en-US" dirty="0" smtClean="0"/>
              <a:t> </a:t>
            </a:r>
            <a:r>
              <a:rPr lang="en-US" dirty="0" err="1" smtClean="0"/>
              <a:t>maupun</a:t>
            </a:r>
            <a:r>
              <a:rPr lang="en-US" dirty="0" smtClean="0"/>
              <a:t> </a:t>
            </a:r>
            <a:r>
              <a:rPr lang="en-US" dirty="0" err="1" smtClean="0"/>
              <a:t>kegiatan</a:t>
            </a:r>
            <a:r>
              <a:rPr lang="en-US" dirty="0" smtClean="0"/>
              <a:t> </a:t>
            </a:r>
            <a:r>
              <a:rPr lang="en-US" dirty="0" err="1" smtClean="0"/>
              <a:t>keilmuwan</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Kode</a:t>
            </a:r>
            <a:r>
              <a:rPr lang="en-US" dirty="0" smtClean="0"/>
              <a:t> </a:t>
            </a:r>
            <a:r>
              <a:rPr lang="en-US" dirty="0" err="1" smtClean="0"/>
              <a:t>Etik</a:t>
            </a:r>
            <a:r>
              <a:rPr lang="en-US" dirty="0" smtClean="0"/>
              <a:t>.  </a:t>
            </a:r>
          </a:p>
          <a:p>
            <a:pPr lvl="0"/>
            <a:r>
              <a:rPr lang="en-US" dirty="0" err="1" smtClean="0"/>
              <a:t>memperoleh</a:t>
            </a:r>
            <a:r>
              <a:rPr lang="en-US" dirty="0" smtClean="0"/>
              <a:t> </a:t>
            </a:r>
            <a:r>
              <a:rPr lang="en-US" dirty="0" err="1" smtClean="0"/>
              <a:t>pembinaan</a:t>
            </a:r>
            <a:r>
              <a:rPr lang="en-US" dirty="0" smtClean="0"/>
              <a:t> </a:t>
            </a:r>
            <a:r>
              <a:rPr lang="en-US" dirty="0" err="1" smtClean="0"/>
              <a:t>dan</a:t>
            </a:r>
            <a:r>
              <a:rPr lang="en-US" dirty="0" smtClean="0"/>
              <a:t> </a:t>
            </a:r>
            <a:r>
              <a:rPr lang="en-US" dirty="0" err="1" smtClean="0"/>
              <a:t>peningkatan</a:t>
            </a:r>
            <a:r>
              <a:rPr lang="en-US" dirty="0" smtClean="0"/>
              <a:t> </a:t>
            </a:r>
            <a:r>
              <a:rPr lang="en-US" dirty="0" err="1" smtClean="0"/>
              <a:t>kompetensi</a:t>
            </a:r>
            <a:r>
              <a:rPr lang="en-US" dirty="0" smtClean="0"/>
              <a:t> </a:t>
            </a:r>
            <a:r>
              <a:rPr lang="en-US" dirty="0" err="1" smtClean="0"/>
              <a:t>profesional</a:t>
            </a:r>
            <a:r>
              <a:rPr lang="en-US" dirty="0" smtClean="0"/>
              <a:t> </a:t>
            </a:r>
            <a:r>
              <a:rPr lang="en-US" dirty="0" err="1" smtClean="0"/>
              <a:t>anggota</a:t>
            </a:r>
            <a:r>
              <a:rPr lang="en-US" dirty="0" smtClean="0"/>
              <a:t>. </a:t>
            </a:r>
          </a:p>
          <a:p>
            <a:pPr lvl="0"/>
            <a:r>
              <a:rPr lang="en-US" dirty="0" err="1" smtClean="0"/>
              <a:t>memilih</a:t>
            </a:r>
            <a:r>
              <a:rPr lang="en-US" dirty="0" smtClean="0"/>
              <a:t> </a:t>
            </a:r>
            <a:r>
              <a:rPr lang="en-US" dirty="0" err="1" smtClean="0"/>
              <a:t>dan</a:t>
            </a:r>
            <a:r>
              <a:rPr lang="en-US" dirty="0" smtClean="0"/>
              <a:t> </a:t>
            </a:r>
            <a:r>
              <a:rPr lang="en-US" dirty="0" err="1" smtClean="0"/>
              <a:t>dipilih</a:t>
            </a:r>
            <a:r>
              <a:rPr lang="en-US" dirty="0" smtClean="0"/>
              <a:t>. </a:t>
            </a:r>
          </a:p>
          <a:p>
            <a:pPr lvl="0"/>
            <a:r>
              <a:rPr lang="en-US" dirty="0" err="1" smtClean="0"/>
              <a:t>menyampaikan</a:t>
            </a:r>
            <a:r>
              <a:rPr lang="en-US" dirty="0" smtClean="0"/>
              <a:t> </a:t>
            </a:r>
            <a:r>
              <a:rPr lang="en-US" dirty="0" err="1" smtClean="0"/>
              <a:t>pendapat</a:t>
            </a:r>
            <a:r>
              <a:rPr lang="en-US" dirty="0" smtClean="0"/>
              <a:t> </a:t>
            </a:r>
            <a:r>
              <a:rPr lang="en-US" dirty="0" err="1" smtClean="0"/>
              <a:t>baik</a:t>
            </a:r>
            <a:r>
              <a:rPr lang="en-US" dirty="0" smtClean="0"/>
              <a:t> </a:t>
            </a:r>
            <a:r>
              <a:rPr lang="en-US" dirty="0" err="1" smtClean="0"/>
              <a:t>lisan</a:t>
            </a:r>
            <a:r>
              <a:rPr lang="en-US" dirty="0" smtClean="0"/>
              <a:t> </a:t>
            </a:r>
            <a:r>
              <a:rPr lang="en-US" dirty="0" err="1" smtClean="0"/>
              <a:t>atau</a:t>
            </a:r>
            <a:r>
              <a:rPr lang="en-US" dirty="0" smtClean="0"/>
              <a:t> </a:t>
            </a:r>
            <a:r>
              <a:rPr lang="en-US" dirty="0" err="1" smtClean="0"/>
              <a:t>tertulis</a:t>
            </a:r>
            <a:r>
              <a:rPr lang="en-US" dirty="0" smtClean="0"/>
              <a:t> </a:t>
            </a:r>
            <a:r>
              <a:rPr lang="en-US" dirty="0" err="1" smtClean="0"/>
              <a:t>kepada</a:t>
            </a:r>
            <a:r>
              <a:rPr lang="en-US" dirty="0" smtClean="0"/>
              <a:t> </a:t>
            </a:r>
            <a:r>
              <a:rPr lang="en-US" dirty="0" err="1" smtClean="0"/>
              <a:t>pengurus</a:t>
            </a:r>
            <a:r>
              <a:rPr lang="en-US" dirty="0" smtClean="0"/>
              <a:t>. </a:t>
            </a:r>
            <a:r>
              <a:rPr lang="en-US" dirty="0" err="1" smtClean="0"/>
              <a:t>mengikuti</a:t>
            </a:r>
            <a:r>
              <a:rPr lang="en-US" dirty="0" smtClean="0"/>
              <a:t> </a:t>
            </a:r>
            <a:r>
              <a:rPr lang="en-US" dirty="0" err="1" smtClean="0"/>
              <a:t>semua</a:t>
            </a:r>
            <a:r>
              <a:rPr lang="en-US" dirty="0" smtClean="0"/>
              <a:t> </a:t>
            </a:r>
            <a:r>
              <a:rPr lang="en-US" dirty="0" err="1" smtClean="0"/>
              <a:t>kegiatan</a:t>
            </a:r>
            <a:r>
              <a:rPr lang="en-US" dirty="0" smtClean="0"/>
              <a:t> </a:t>
            </a:r>
            <a:r>
              <a:rPr lang="en-US" dirty="0" err="1" smtClean="0"/>
              <a:t>organisasi</a:t>
            </a:r>
            <a:r>
              <a:rPr lang="en-US" dirty="0" smtClean="0"/>
              <a:t>.</a:t>
            </a:r>
          </a:p>
          <a:p>
            <a:pPr>
              <a:buNone/>
            </a:pPr>
            <a:r>
              <a:rPr lang="en-US" dirty="0" smtClean="0"/>
              <a:t> </a:t>
            </a:r>
          </a:p>
          <a:p>
            <a:pPr>
              <a:buNone/>
            </a:pPr>
            <a:r>
              <a:rPr lang="en-US" dirty="0" err="1" smtClean="0"/>
              <a:t>Hak</a:t>
            </a:r>
            <a:r>
              <a:rPr lang="en-US" dirty="0" smtClean="0"/>
              <a:t> </a:t>
            </a:r>
            <a:r>
              <a:rPr lang="en-US" dirty="0" err="1" smtClean="0"/>
              <a:t>Anggota</a:t>
            </a:r>
            <a:r>
              <a:rPr lang="en-US" dirty="0" smtClean="0"/>
              <a:t> </a:t>
            </a:r>
            <a:r>
              <a:rPr lang="en-US" dirty="0" err="1" smtClean="0"/>
              <a:t>Luar</a:t>
            </a:r>
            <a:r>
              <a:rPr lang="en-US" dirty="0" smtClean="0"/>
              <a:t> </a:t>
            </a:r>
            <a:r>
              <a:rPr lang="en-US" dirty="0" err="1" smtClean="0"/>
              <a:t>Biasa</a:t>
            </a:r>
            <a:r>
              <a:rPr lang="en-US" dirty="0" smtClean="0"/>
              <a:t>:</a:t>
            </a:r>
          </a:p>
          <a:p>
            <a:pPr lvl="0"/>
            <a:r>
              <a:rPr lang="en-US" dirty="0" err="1" smtClean="0"/>
              <a:t>mendapat</a:t>
            </a:r>
            <a:r>
              <a:rPr lang="en-US" dirty="0" smtClean="0"/>
              <a:t> </a:t>
            </a:r>
            <a:r>
              <a:rPr lang="en-US" dirty="0" err="1" smtClean="0"/>
              <a:t>perlindungan</a:t>
            </a:r>
            <a:r>
              <a:rPr lang="en-US" dirty="0" smtClean="0"/>
              <a:t> </a:t>
            </a:r>
            <a:r>
              <a:rPr lang="en-US" dirty="0" err="1" smtClean="0"/>
              <a:t>dan</a:t>
            </a:r>
            <a:r>
              <a:rPr lang="en-US" dirty="0" smtClean="0"/>
              <a:t> </a:t>
            </a:r>
            <a:r>
              <a:rPr lang="en-US" dirty="0" err="1" smtClean="0"/>
              <a:t>pembelaan</a:t>
            </a:r>
            <a:r>
              <a:rPr lang="en-US" dirty="0" smtClean="0"/>
              <a:t> </a:t>
            </a:r>
            <a:r>
              <a:rPr lang="en-US" dirty="0" err="1" smtClean="0"/>
              <a:t>dalam</a:t>
            </a:r>
            <a:r>
              <a:rPr lang="en-US" dirty="0" smtClean="0"/>
              <a:t> </a:t>
            </a:r>
            <a:r>
              <a:rPr lang="en-US" dirty="0" err="1" smtClean="0"/>
              <a:t>melaksanakan</a:t>
            </a:r>
            <a:r>
              <a:rPr lang="en-US" dirty="0" smtClean="0"/>
              <a:t> </a:t>
            </a:r>
            <a:r>
              <a:rPr lang="en-US" dirty="0" err="1" smtClean="0"/>
              <a:t>tugas</a:t>
            </a:r>
            <a:r>
              <a:rPr lang="en-US" dirty="0" smtClean="0"/>
              <a:t> </a:t>
            </a:r>
            <a:r>
              <a:rPr lang="en-US" dirty="0" err="1" smtClean="0"/>
              <a:t>keorganisasian</a:t>
            </a:r>
            <a:r>
              <a:rPr lang="en-US" dirty="0" smtClean="0"/>
              <a:t>. </a:t>
            </a:r>
          </a:p>
          <a:p>
            <a:pPr lvl="0"/>
            <a:r>
              <a:rPr lang="en-US" dirty="0" err="1" smtClean="0"/>
              <a:t>menyampaikan</a:t>
            </a:r>
            <a:r>
              <a:rPr lang="en-US" dirty="0" smtClean="0"/>
              <a:t> </a:t>
            </a:r>
            <a:r>
              <a:rPr lang="en-US" dirty="0" err="1" smtClean="0"/>
              <a:t>pendapat</a:t>
            </a:r>
            <a:r>
              <a:rPr lang="en-US" dirty="0" smtClean="0"/>
              <a:t> </a:t>
            </a:r>
            <a:r>
              <a:rPr lang="en-US" dirty="0" err="1" smtClean="0"/>
              <a:t>baik</a:t>
            </a:r>
            <a:r>
              <a:rPr lang="en-US" dirty="0" smtClean="0"/>
              <a:t> </a:t>
            </a:r>
            <a:r>
              <a:rPr lang="en-US" dirty="0" err="1" smtClean="0"/>
              <a:t>lisan</a:t>
            </a:r>
            <a:r>
              <a:rPr lang="en-US" dirty="0" smtClean="0"/>
              <a:t> </a:t>
            </a:r>
            <a:r>
              <a:rPr lang="en-US" dirty="0" err="1" smtClean="0"/>
              <a:t>atau</a:t>
            </a:r>
            <a:r>
              <a:rPr lang="en-US" dirty="0" smtClean="0"/>
              <a:t> </a:t>
            </a:r>
            <a:r>
              <a:rPr lang="en-US" dirty="0" err="1" smtClean="0"/>
              <a:t>tertulis</a:t>
            </a:r>
            <a:r>
              <a:rPr lang="en-US" dirty="0" smtClean="0"/>
              <a:t> </a:t>
            </a:r>
            <a:r>
              <a:rPr lang="en-US" dirty="0" err="1" smtClean="0"/>
              <a:t>kepada</a:t>
            </a:r>
            <a:r>
              <a:rPr lang="en-US" dirty="0" smtClean="0"/>
              <a:t> </a:t>
            </a:r>
            <a:r>
              <a:rPr lang="en-US" dirty="0" err="1" smtClean="0"/>
              <a:t>pengurus</a:t>
            </a:r>
            <a:r>
              <a:rPr lang="en-US" dirty="0" smtClean="0"/>
              <a:t>. </a:t>
            </a:r>
          </a:p>
          <a:p>
            <a:pPr lvl="0"/>
            <a:r>
              <a:rPr lang="en-US" dirty="0" err="1" smtClean="0"/>
              <a:t>mengikuti</a:t>
            </a:r>
            <a:r>
              <a:rPr lang="en-US" dirty="0" smtClean="0"/>
              <a:t> </a:t>
            </a:r>
            <a:r>
              <a:rPr lang="en-US" dirty="0" err="1" smtClean="0"/>
              <a:t>semua</a:t>
            </a:r>
            <a:r>
              <a:rPr lang="en-US" dirty="0" smtClean="0"/>
              <a:t> </a:t>
            </a:r>
            <a:r>
              <a:rPr lang="en-US" dirty="0" err="1" smtClean="0"/>
              <a:t>kegiatan</a:t>
            </a:r>
            <a:r>
              <a:rPr lang="en-US" dirty="0" smtClean="0"/>
              <a:t> </a:t>
            </a:r>
            <a:r>
              <a:rPr lang="en-US" dirty="0" err="1" smtClean="0"/>
              <a:t>organisasi</a:t>
            </a:r>
            <a:r>
              <a:rPr lang="en-US" dirty="0" smtClean="0"/>
              <a:t>. </a:t>
            </a:r>
          </a:p>
          <a:p>
            <a:pPr>
              <a:buNone/>
            </a:pPr>
            <a:r>
              <a:rPr lang="en-US" dirty="0" smtClean="0"/>
              <a:t> </a:t>
            </a:r>
          </a:p>
          <a:p>
            <a:pPr>
              <a:buNone/>
            </a:pPr>
            <a:r>
              <a:rPr lang="en-US" dirty="0" err="1" smtClean="0"/>
              <a:t>Kewajiban</a:t>
            </a:r>
            <a:r>
              <a:rPr lang="en-US" dirty="0" smtClean="0"/>
              <a:t> </a:t>
            </a:r>
            <a:r>
              <a:rPr lang="en-US" dirty="0" err="1" smtClean="0"/>
              <a:t>Anggota</a:t>
            </a:r>
            <a:r>
              <a:rPr lang="en-US" dirty="0" smtClean="0"/>
              <a:t> </a:t>
            </a:r>
            <a:r>
              <a:rPr lang="en-US" dirty="0" err="1" smtClean="0"/>
              <a:t>Biasa</a:t>
            </a:r>
            <a:r>
              <a:rPr lang="en-US" dirty="0" smtClean="0"/>
              <a:t> </a:t>
            </a:r>
            <a:r>
              <a:rPr lang="en-US" dirty="0" err="1" smtClean="0"/>
              <a:t>dan</a:t>
            </a:r>
            <a:r>
              <a:rPr lang="en-US" dirty="0" smtClean="0"/>
              <a:t> </a:t>
            </a:r>
            <a:r>
              <a:rPr lang="en-US" dirty="0" err="1" smtClean="0"/>
              <a:t>Anggota</a:t>
            </a:r>
            <a:r>
              <a:rPr lang="en-US" dirty="0" smtClean="0"/>
              <a:t> </a:t>
            </a:r>
            <a:r>
              <a:rPr lang="en-US" dirty="0" err="1" smtClean="0"/>
              <a:t>Luar</a:t>
            </a:r>
            <a:r>
              <a:rPr lang="en-US" dirty="0" smtClean="0"/>
              <a:t> </a:t>
            </a:r>
            <a:r>
              <a:rPr lang="en-US" dirty="0" err="1" smtClean="0"/>
              <a:t>Biasa</a:t>
            </a:r>
            <a:r>
              <a:rPr lang="en-US" dirty="0" smtClean="0"/>
              <a:t>:</a:t>
            </a:r>
          </a:p>
          <a:p>
            <a:pPr lvl="0"/>
            <a:r>
              <a:rPr lang="en-US" dirty="0" err="1" smtClean="0"/>
              <a:t>menjunjung</a:t>
            </a:r>
            <a:r>
              <a:rPr lang="en-US" dirty="0" smtClean="0"/>
              <a:t> </a:t>
            </a:r>
            <a:r>
              <a:rPr lang="en-US" dirty="0" err="1" smtClean="0"/>
              <a:t>tinggi</a:t>
            </a:r>
            <a:r>
              <a:rPr lang="en-US" dirty="0" smtClean="0"/>
              <a:t> </a:t>
            </a:r>
            <a:r>
              <a:rPr lang="en-US" dirty="0" err="1" smtClean="0"/>
              <a:t>Kode</a:t>
            </a:r>
            <a:r>
              <a:rPr lang="en-US" dirty="0" smtClean="0"/>
              <a:t> </a:t>
            </a:r>
            <a:r>
              <a:rPr lang="en-US" dirty="0" err="1" smtClean="0"/>
              <a:t>Etik</a:t>
            </a:r>
            <a:r>
              <a:rPr lang="en-US" dirty="0" smtClean="0"/>
              <a:t> </a:t>
            </a:r>
            <a:r>
              <a:rPr lang="en-US" dirty="0" err="1" smtClean="0"/>
              <a:t>Psikologi.setia</a:t>
            </a:r>
            <a:r>
              <a:rPr lang="en-US" dirty="0" smtClean="0"/>
              <a:t> </a:t>
            </a:r>
            <a:r>
              <a:rPr lang="en-US" dirty="0" err="1" smtClean="0"/>
              <a:t>kepada</a:t>
            </a:r>
            <a:r>
              <a:rPr lang="en-US" dirty="0" smtClean="0"/>
              <a:t> </a:t>
            </a:r>
            <a:r>
              <a:rPr lang="en-US" dirty="0" err="1" smtClean="0"/>
              <a:t>organisasi</a:t>
            </a:r>
            <a:r>
              <a:rPr lang="en-US" dirty="0" smtClean="0"/>
              <a:t>.</a:t>
            </a:r>
          </a:p>
          <a:p>
            <a:pPr lvl="0"/>
            <a:r>
              <a:rPr lang="en-US" dirty="0" err="1" smtClean="0"/>
              <a:t>tunduk</a:t>
            </a:r>
            <a:r>
              <a:rPr lang="en-US" dirty="0" smtClean="0"/>
              <a:t> </a:t>
            </a:r>
            <a:r>
              <a:rPr lang="en-US" dirty="0" err="1" smtClean="0"/>
              <a:t>dan</a:t>
            </a:r>
            <a:r>
              <a:rPr lang="en-US" dirty="0" smtClean="0"/>
              <a:t> </a:t>
            </a:r>
            <a:r>
              <a:rPr lang="en-US" dirty="0" err="1" smtClean="0"/>
              <a:t>patuh</a:t>
            </a:r>
            <a:r>
              <a:rPr lang="en-US" dirty="0" smtClean="0"/>
              <a:t> </a:t>
            </a:r>
            <a:r>
              <a:rPr lang="en-US" dirty="0" err="1" smtClean="0"/>
              <a:t>kepada</a:t>
            </a:r>
            <a:r>
              <a:rPr lang="en-US" dirty="0" smtClean="0"/>
              <a:t> </a:t>
            </a:r>
            <a:r>
              <a:rPr lang="en-US" dirty="0" err="1" smtClean="0"/>
              <a:t>keputusan</a:t>
            </a:r>
            <a:r>
              <a:rPr lang="en-US" dirty="0" smtClean="0"/>
              <a:t> </a:t>
            </a:r>
            <a:r>
              <a:rPr lang="en-US" dirty="0" err="1" smtClean="0"/>
              <a:t>dan</a:t>
            </a:r>
            <a:r>
              <a:rPr lang="en-US" dirty="0" smtClean="0"/>
              <a:t> </a:t>
            </a:r>
            <a:r>
              <a:rPr lang="en-US" dirty="0" err="1" smtClean="0"/>
              <a:t>peraturan</a:t>
            </a:r>
            <a:r>
              <a:rPr lang="en-US" dirty="0" smtClean="0"/>
              <a:t> </a:t>
            </a:r>
            <a:r>
              <a:rPr lang="en-US" dirty="0" err="1" smtClean="0"/>
              <a:t>organisasi</a:t>
            </a:r>
            <a:r>
              <a:rPr lang="en-US" dirty="0" smtClean="0"/>
              <a:t>. </a:t>
            </a:r>
          </a:p>
          <a:p>
            <a:pPr lvl="0"/>
            <a:r>
              <a:rPr lang="en-US" dirty="0" err="1" smtClean="0"/>
              <a:t>menjaga</a:t>
            </a:r>
            <a:r>
              <a:rPr lang="en-US" dirty="0" smtClean="0"/>
              <a:t> </a:t>
            </a:r>
            <a:r>
              <a:rPr lang="en-US" dirty="0" err="1" smtClean="0"/>
              <a:t>nama</a:t>
            </a:r>
            <a:r>
              <a:rPr lang="en-US" dirty="0" smtClean="0"/>
              <a:t> </a:t>
            </a:r>
            <a:r>
              <a:rPr lang="en-US" dirty="0" err="1" smtClean="0"/>
              <a:t>baik</a:t>
            </a:r>
            <a:r>
              <a:rPr lang="en-US" dirty="0" smtClean="0"/>
              <a:t> </a:t>
            </a:r>
            <a:r>
              <a:rPr lang="en-US" dirty="0" err="1" smtClean="0"/>
              <a:t>organisasi.berpartisipasi</a:t>
            </a:r>
            <a:r>
              <a:rPr lang="en-US" dirty="0" smtClean="0"/>
              <a:t> </a:t>
            </a:r>
            <a:r>
              <a:rPr lang="en-US" dirty="0" err="1" smtClean="0"/>
              <a:t>dan</a:t>
            </a:r>
            <a:r>
              <a:rPr lang="en-US" dirty="0" smtClean="0"/>
              <a:t> </a:t>
            </a:r>
            <a:r>
              <a:rPr lang="en-US" dirty="0" err="1" smtClean="0"/>
              <a:t>mendukung</a:t>
            </a:r>
            <a:r>
              <a:rPr lang="en-US" dirty="0" smtClean="0"/>
              <a:t> </a:t>
            </a:r>
            <a:r>
              <a:rPr lang="en-US" dirty="0" err="1" smtClean="0"/>
              <a:t>kegiatan</a:t>
            </a:r>
            <a:r>
              <a:rPr lang="en-US" dirty="0" smtClean="0"/>
              <a:t> </a:t>
            </a:r>
            <a:r>
              <a:rPr lang="en-US" dirty="0" err="1" smtClean="0"/>
              <a:t>organisasi</a:t>
            </a:r>
            <a:r>
              <a:rPr lang="en-US" dirty="0" smtClean="0"/>
              <a:t>. </a:t>
            </a:r>
            <a:r>
              <a:rPr lang="en-US" dirty="0" err="1" smtClean="0"/>
              <a:t>membayar</a:t>
            </a:r>
            <a:r>
              <a:rPr lang="en-US" dirty="0" smtClean="0"/>
              <a:t> </a:t>
            </a:r>
            <a:r>
              <a:rPr lang="en-US" dirty="0" err="1" smtClean="0"/>
              <a:t>uang</a:t>
            </a:r>
            <a:r>
              <a:rPr lang="en-US" dirty="0" smtClean="0"/>
              <a:t> </a:t>
            </a:r>
            <a:r>
              <a:rPr lang="en-US" dirty="0" err="1" smtClean="0"/>
              <a:t>pangkal</a:t>
            </a:r>
            <a:r>
              <a:rPr lang="en-US" dirty="0" smtClean="0"/>
              <a:t>. </a:t>
            </a:r>
          </a:p>
          <a:p>
            <a:pPr lvl="0"/>
            <a:r>
              <a:rPr lang="en-US" dirty="0" err="1" smtClean="0"/>
              <a:t>melunasi</a:t>
            </a:r>
            <a:r>
              <a:rPr lang="en-US" dirty="0" smtClean="0"/>
              <a:t> </a:t>
            </a:r>
            <a:r>
              <a:rPr lang="en-US" dirty="0" err="1" smtClean="0"/>
              <a:t>iuran</a:t>
            </a:r>
            <a:r>
              <a:rPr lang="en-US" dirty="0" smtClean="0"/>
              <a:t> </a:t>
            </a:r>
            <a:r>
              <a:rPr lang="en-US" dirty="0" err="1" smtClean="0"/>
              <a:t>anggota</a:t>
            </a:r>
            <a:r>
              <a:rPr lang="en-US" dirty="0" smtClean="0"/>
              <a:t> </a:t>
            </a:r>
            <a:r>
              <a:rPr lang="en-US" dirty="0" err="1" smtClean="0"/>
              <a:t>tepat</a:t>
            </a:r>
            <a:r>
              <a:rPr lang="en-US" dirty="0" smtClean="0"/>
              <a:t> </a:t>
            </a:r>
            <a:r>
              <a:rPr lang="en-US" dirty="0" err="1" smtClean="0"/>
              <a:t>waktu</a:t>
            </a:r>
            <a:r>
              <a:rPr lang="en-US" dirty="0" smtClean="0"/>
              <a:t>. </a:t>
            </a:r>
          </a:p>
          <a:p>
            <a:endParaRPr lang="en-US" dirty="0"/>
          </a:p>
        </p:txBody>
      </p:sp>
      <p:sp>
        <p:nvSpPr>
          <p:cNvPr id="3" name="Title 2"/>
          <p:cNvSpPr>
            <a:spLocks noGrp="1"/>
          </p:cNvSpPr>
          <p:nvPr>
            <p:ph type="title"/>
          </p:nvPr>
        </p:nvSpPr>
        <p:spPr/>
        <p:txBody>
          <a:bodyPr/>
          <a:lstStyle/>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r>
              <a:rPr lang="en-US" dirty="0" err="1" smtClean="0"/>
              <a:t>Hak</a:t>
            </a:r>
            <a:r>
              <a:rPr lang="en-US" dirty="0" smtClean="0"/>
              <a:t> </a:t>
            </a:r>
            <a:r>
              <a:rPr lang="en-US" dirty="0" err="1" smtClean="0"/>
              <a:t>Anggota</a:t>
            </a:r>
            <a:r>
              <a:rPr lang="en-US" dirty="0" smtClean="0"/>
              <a:t> </a:t>
            </a:r>
            <a:r>
              <a:rPr lang="en-US" dirty="0" err="1" smtClean="0"/>
              <a:t>Kehormatan</a:t>
            </a:r>
            <a:r>
              <a:rPr lang="en-US" dirty="0" smtClean="0"/>
              <a:t>:</a:t>
            </a:r>
          </a:p>
          <a:p>
            <a:pPr lvl="0"/>
            <a:r>
              <a:rPr lang="en-US" dirty="0" err="1" smtClean="0"/>
              <a:t>mendapat</a:t>
            </a:r>
            <a:r>
              <a:rPr lang="en-US" dirty="0" smtClean="0"/>
              <a:t> </a:t>
            </a:r>
            <a:r>
              <a:rPr lang="en-US" dirty="0" err="1" smtClean="0"/>
              <a:t>perlindungan</a:t>
            </a:r>
            <a:r>
              <a:rPr lang="en-US" dirty="0" smtClean="0"/>
              <a:t> </a:t>
            </a:r>
            <a:r>
              <a:rPr lang="en-US" dirty="0" err="1" smtClean="0"/>
              <a:t>dan</a:t>
            </a:r>
            <a:r>
              <a:rPr lang="en-US" dirty="0" smtClean="0"/>
              <a:t> </a:t>
            </a:r>
            <a:r>
              <a:rPr lang="en-US" dirty="0" err="1" smtClean="0"/>
              <a:t>pembelaan</a:t>
            </a:r>
            <a:r>
              <a:rPr lang="en-US" dirty="0" smtClean="0"/>
              <a:t> </a:t>
            </a:r>
            <a:r>
              <a:rPr lang="en-US" dirty="0" err="1" smtClean="0"/>
              <a:t>dalam</a:t>
            </a:r>
            <a:r>
              <a:rPr lang="en-US" dirty="0" smtClean="0"/>
              <a:t> </a:t>
            </a:r>
            <a:r>
              <a:rPr lang="en-US" dirty="0" err="1" smtClean="0"/>
              <a:t>melaksanakan</a:t>
            </a:r>
            <a:r>
              <a:rPr lang="en-US" dirty="0" smtClean="0"/>
              <a:t> </a:t>
            </a:r>
            <a:r>
              <a:rPr lang="en-US" dirty="0" err="1" smtClean="0"/>
              <a:t>tugas</a:t>
            </a:r>
            <a:r>
              <a:rPr lang="en-US" dirty="0" smtClean="0"/>
              <a:t> </a:t>
            </a:r>
            <a:r>
              <a:rPr lang="en-US" dirty="0" err="1" smtClean="0"/>
              <a:t>keorganisasian</a:t>
            </a:r>
            <a:r>
              <a:rPr lang="en-US" dirty="0" smtClean="0"/>
              <a:t>. </a:t>
            </a:r>
          </a:p>
          <a:p>
            <a:pPr lvl="0"/>
            <a:r>
              <a:rPr lang="en-US" dirty="0" err="1" smtClean="0"/>
              <a:t>menyampaikan</a:t>
            </a:r>
            <a:r>
              <a:rPr lang="en-US" dirty="0" smtClean="0"/>
              <a:t> </a:t>
            </a:r>
            <a:r>
              <a:rPr lang="en-US" dirty="0" err="1" smtClean="0"/>
              <a:t>pendapat</a:t>
            </a:r>
            <a:r>
              <a:rPr lang="en-US" dirty="0" smtClean="0"/>
              <a:t> </a:t>
            </a:r>
            <a:r>
              <a:rPr lang="en-US" dirty="0" err="1" smtClean="0"/>
              <a:t>baik</a:t>
            </a:r>
            <a:r>
              <a:rPr lang="en-US" dirty="0" smtClean="0"/>
              <a:t> </a:t>
            </a:r>
            <a:r>
              <a:rPr lang="en-US" dirty="0" err="1" smtClean="0"/>
              <a:t>lisan</a:t>
            </a:r>
            <a:r>
              <a:rPr lang="en-US" dirty="0" smtClean="0"/>
              <a:t> </a:t>
            </a:r>
            <a:r>
              <a:rPr lang="en-US" dirty="0" err="1" smtClean="0"/>
              <a:t>atau</a:t>
            </a:r>
            <a:r>
              <a:rPr lang="en-US" dirty="0" smtClean="0"/>
              <a:t> </a:t>
            </a:r>
            <a:r>
              <a:rPr lang="en-US" dirty="0" err="1" smtClean="0"/>
              <a:t>tertulis</a:t>
            </a:r>
            <a:r>
              <a:rPr lang="en-US" dirty="0" smtClean="0"/>
              <a:t> </a:t>
            </a:r>
            <a:r>
              <a:rPr lang="en-US" dirty="0" err="1" smtClean="0"/>
              <a:t>kepada</a:t>
            </a:r>
            <a:r>
              <a:rPr lang="en-US" dirty="0" smtClean="0"/>
              <a:t> </a:t>
            </a:r>
            <a:r>
              <a:rPr lang="en-US" dirty="0" err="1" smtClean="0"/>
              <a:t>pengurus</a:t>
            </a:r>
            <a:r>
              <a:rPr lang="en-US" dirty="0" smtClean="0"/>
              <a:t>.</a:t>
            </a:r>
          </a:p>
          <a:p>
            <a:pPr lvl="0"/>
            <a:r>
              <a:rPr lang="en-US" dirty="0" err="1" smtClean="0"/>
              <a:t>mengikuti</a:t>
            </a:r>
            <a:r>
              <a:rPr lang="en-US" dirty="0" smtClean="0"/>
              <a:t> </a:t>
            </a:r>
            <a:r>
              <a:rPr lang="en-US" dirty="0" err="1" smtClean="0"/>
              <a:t>semua</a:t>
            </a:r>
            <a:r>
              <a:rPr lang="en-US" dirty="0" smtClean="0"/>
              <a:t> </a:t>
            </a:r>
            <a:r>
              <a:rPr lang="en-US" dirty="0" err="1" smtClean="0"/>
              <a:t>kegiatan</a:t>
            </a:r>
            <a:r>
              <a:rPr lang="en-US" dirty="0" smtClean="0"/>
              <a:t> </a:t>
            </a:r>
            <a:r>
              <a:rPr lang="en-US" dirty="0" err="1" smtClean="0"/>
              <a:t>organisasi</a:t>
            </a:r>
            <a:r>
              <a:rPr lang="en-US" dirty="0" smtClean="0"/>
              <a:t>. </a:t>
            </a:r>
          </a:p>
          <a:p>
            <a:r>
              <a:rPr lang="en-US" dirty="0" err="1" smtClean="0"/>
              <a:t>Kewajiban</a:t>
            </a:r>
            <a:r>
              <a:rPr lang="en-US" dirty="0" smtClean="0"/>
              <a:t> </a:t>
            </a:r>
            <a:r>
              <a:rPr lang="en-US" dirty="0" err="1" smtClean="0"/>
              <a:t>Anggota</a:t>
            </a:r>
            <a:r>
              <a:rPr lang="en-US" dirty="0" smtClean="0"/>
              <a:t> </a:t>
            </a:r>
            <a:r>
              <a:rPr lang="en-US" dirty="0" err="1" smtClean="0"/>
              <a:t>Kehormatan</a:t>
            </a:r>
            <a:r>
              <a:rPr lang="en-US" dirty="0" smtClean="0"/>
              <a:t>:</a:t>
            </a:r>
          </a:p>
          <a:p>
            <a:pPr lvl="0"/>
            <a:r>
              <a:rPr lang="en-US" dirty="0" err="1" smtClean="0"/>
              <a:t>menjunjung</a:t>
            </a:r>
            <a:r>
              <a:rPr lang="en-US" dirty="0" smtClean="0"/>
              <a:t> </a:t>
            </a:r>
            <a:r>
              <a:rPr lang="en-US" dirty="0" err="1" smtClean="0"/>
              <a:t>tinggi</a:t>
            </a:r>
            <a:r>
              <a:rPr lang="en-US" dirty="0" smtClean="0"/>
              <a:t> </a:t>
            </a:r>
            <a:r>
              <a:rPr lang="en-US" dirty="0" err="1" smtClean="0"/>
              <a:t>Kode</a:t>
            </a:r>
            <a:r>
              <a:rPr lang="en-US" dirty="0" smtClean="0"/>
              <a:t> </a:t>
            </a:r>
            <a:r>
              <a:rPr lang="en-US" dirty="0" err="1" smtClean="0"/>
              <a:t>Etik</a:t>
            </a:r>
            <a:r>
              <a:rPr lang="en-US" dirty="0" smtClean="0"/>
              <a:t> </a:t>
            </a:r>
            <a:r>
              <a:rPr lang="en-US" dirty="0" err="1" smtClean="0"/>
              <a:t>Psikologi.setia</a:t>
            </a:r>
            <a:r>
              <a:rPr lang="en-US" dirty="0" smtClean="0"/>
              <a:t> </a:t>
            </a:r>
            <a:r>
              <a:rPr lang="en-US" dirty="0" err="1" smtClean="0"/>
              <a:t>kepada</a:t>
            </a:r>
            <a:r>
              <a:rPr lang="en-US" dirty="0" smtClean="0"/>
              <a:t> </a:t>
            </a:r>
            <a:r>
              <a:rPr lang="en-US" dirty="0" err="1" smtClean="0"/>
              <a:t>organisasi</a:t>
            </a:r>
            <a:r>
              <a:rPr lang="en-US" dirty="0" smtClean="0"/>
              <a:t>. </a:t>
            </a:r>
          </a:p>
          <a:p>
            <a:pPr lvl="0"/>
            <a:r>
              <a:rPr lang="en-US" dirty="0" err="1" smtClean="0"/>
              <a:t>tunduk</a:t>
            </a:r>
            <a:r>
              <a:rPr lang="en-US" dirty="0" smtClean="0"/>
              <a:t> </a:t>
            </a:r>
            <a:r>
              <a:rPr lang="en-US" dirty="0" err="1" smtClean="0"/>
              <a:t>dan</a:t>
            </a:r>
            <a:r>
              <a:rPr lang="en-US" dirty="0" smtClean="0"/>
              <a:t> </a:t>
            </a:r>
            <a:r>
              <a:rPr lang="en-US" dirty="0" err="1" smtClean="0"/>
              <a:t>patuh</a:t>
            </a:r>
            <a:r>
              <a:rPr lang="en-US" dirty="0" smtClean="0"/>
              <a:t> </a:t>
            </a:r>
            <a:r>
              <a:rPr lang="en-US" dirty="0" err="1" smtClean="0"/>
              <a:t>kepada</a:t>
            </a:r>
            <a:r>
              <a:rPr lang="en-US" dirty="0" smtClean="0"/>
              <a:t> </a:t>
            </a:r>
            <a:r>
              <a:rPr lang="en-US" dirty="0" err="1" smtClean="0"/>
              <a:t>keputusan</a:t>
            </a:r>
            <a:r>
              <a:rPr lang="en-US" dirty="0" smtClean="0"/>
              <a:t> </a:t>
            </a:r>
            <a:r>
              <a:rPr lang="en-US" dirty="0" err="1" smtClean="0"/>
              <a:t>dan</a:t>
            </a:r>
            <a:r>
              <a:rPr lang="en-US" dirty="0" smtClean="0"/>
              <a:t> </a:t>
            </a:r>
            <a:r>
              <a:rPr lang="en-US" dirty="0" err="1" smtClean="0"/>
              <a:t>peraturan</a:t>
            </a:r>
            <a:r>
              <a:rPr lang="en-US" dirty="0" smtClean="0"/>
              <a:t> </a:t>
            </a:r>
            <a:r>
              <a:rPr lang="en-US" dirty="0" err="1" smtClean="0"/>
              <a:t>organisasi</a:t>
            </a:r>
            <a:r>
              <a:rPr lang="en-US" dirty="0" smtClean="0"/>
              <a:t>. </a:t>
            </a:r>
          </a:p>
          <a:p>
            <a:pPr lvl="0"/>
            <a:r>
              <a:rPr lang="en-US" dirty="0" err="1" smtClean="0"/>
              <a:t>menjaga</a:t>
            </a:r>
            <a:r>
              <a:rPr lang="en-US" dirty="0" smtClean="0"/>
              <a:t> </a:t>
            </a:r>
            <a:r>
              <a:rPr lang="en-US" dirty="0" err="1" smtClean="0"/>
              <a:t>nama</a:t>
            </a:r>
            <a:r>
              <a:rPr lang="en-US" dirty="0" smtClean="0"/>
              <a:t> </a:t>
            </a:r>
            <a:r>
              <a:rPr lang="en-US" dirty="0" err="1" smtClean="0"/>
              <a:t>baik</a:t>
            </a:r>
            <a:r>
              <a:rPr lang="en-US" dirty="0" smtClean="0"/>
              <a:t> </a:t>
            </a:r>
            <a:r>
              <a:rPr lang="en-US" dirty="0" err="1" smtClean="0"/>
              <a:t>organisasi</a:t>
            </a:r>
            <a:r>
              <a:rPr lang="en-US" dirty="0" smtClean="0"/>
              <a:t>. </a:t>
            </a:r>
            <a:r>
              <a:rPr lang="en-US" dirty="0" err="1" smtClean="0"/>
              <a:t>berpartisipasi</a:t>
            </a:r>
            <a:r>
              <a:rPr lang="en-US" dirty="0" smtClean="0"/>
              <a:t> </a:t>
            </a:r>
            <a:r>
              <a:rPr lang="en-US" dirty="0" err="1" smtClean="0"/>
              <a:t>dan</a:t>
            </a:r>
            <a:r>
              <a:rPr lang="en-US" dirty="0" smtClean="0"/>
              <a:t> </a:t>
            </a:r>
            <a:r>
              <a:rPr lang="en-US" dirty="0" err="1" smtClean="0"/>
              <a:t>mendukung</a:t>
            </a:r>
            <a:r>
              <a:rPr lang="en-US" dirty="0" smtClean="0"/>
              <a:t> </a:t>
            </a:r>
            <a:r>
              <a:rPr lang="en-US" dirty="0" err="1" smtClean="0"/>
              <a:t>kegiatan</a:t>
            </a:r>
            <a:r>
              <a:rPr lang="en-US" dirty="0" smtClean="0"/>
              <a:t> </a:t>
            </a:r>
            <a:r>
              <a:rPr lang="en-US" dirty="0" err="1" smtClean="0"/>
              <a:t>organisasi</a:t>
            </a:r>
            <a:r>
              <a:rPr lang="en-US" dirty="0" smtClean="0"/>
              <a:t>.</a:t>
            </a:r>
          </a:p>
          <a:p>
            <a:r>
              <a:rPr lang="en-US" dirty="0" smtClean="0"/>
              <a:t> </a:t>
            </a:r>
          </a:p>
          <a:p>
            <a:r>
              <a:rPr lang="en-US" dirty="0" err="1" smtClean="0"/>
              <a:t>Kehilangan</a:t>
            </a:r>
            <a:r>
              <a:rPr lang="en-US" dirty="0" smtClean="0"/>
              <a:t> </a:t>
            </a:r>
            <a:r>
              <a:rPr lang="en-US" dirty="0" err="1" smtClean="0"/>
              <a:t>Keanggotaan</a:t>
            </a:r>
            <a:endParaRPr lang="en-US" dirty="0" smtClean="0"/>
          </a:p>
          <a:p>
            <a:r>
              <a:rPr lang="en-US" dirty="0" err="1" smtClean="0"/>
              <a:t>Anggota</a:t>
            </a:r>
            <a:r>
              <a:rPr lang="en-US" dirty="0" smtClean="0"/>
              <a:t> </a:t>
            </a:r>
            <a:r>
              <a:rPr lang="en-US" dirty="0" err="1" smtClean="0"/>
              <a:t>Himpsi</a:t>
            </a:r>
            <a:r>
              <a:rPr lang="en-US" dirty="0" smtClean="0"/>
              <a:t> </a:t>
            </a:r>
            <a:r>
              <a:rPr lang="en-US" dirty="0" err="1" smtClean="0"/>
              <a:t>dapat</a:t>
            </a:r>
            <a:r>
              <a:rPr lang="en-US" dirty="0" smtClean="0"/>
              <a:t> </a:t>
            </a:r>
            <a:r>
              <a:rPr lang="en-US" dirty="0" err="1" smtClean="0"/>
              <a:t>kehilangan</a:t>
            </a:r>
            <a:r>
              <a:rPr lang="en-US" dirty="0" smtClean="0"/>
              <a:t> </a:t>
            </a:r>
            <a:r>
              <a:rPr lang="en-US" dirty="0" err="1" smtClean="0"/>
              <a:t>keanggotaannya</a:t>
            </a:r>
            <a:r>
              <a:rPr lang="en-US" dirty="0" smtClean="0"/>
              <a:t> </a:t>
            </a:r>
            <a:r>
              <a:rPr lang="en-US" dirty="0" err="1" smtClean="0"/>
              <a:t>karena</a:t>
            </a:r>
            <a:r>
              <a:rPr lang="en-US" dirty="0" smtClean="0"/>
              <a:t> </a:t>
            </a:r>
            <a:r>
              <a:rPr lang="en-US" dirty="0" err="1" smtClean="0"/>
              <a:t>meninggal</a:t>
            </a:r>
            <a:r>
              <a:rPr lang="en-US" dirty="0" smtClean="0"/>
              <a:t> </a:t>
            </a:r>
            <a:r>
              <a:rPr lang="en-US" dirty="0" err="1" smtClean="0"/>
              <a:t>dunia</a:t>
            </a:r>
            <a:r>
              <a:rPr lang="en-US" dirty="0" smtClean="0"/>
              <a:t>, </a:t>
            </a:r>
            <a:r>
              <a:rPr lang="en-US" dirty="0" err="1" smtClean="0"/>
              <a:t>mengundurkan</a:t>
            </a:r>
            <a:r>
              <a:rPr lang="en-US" dirty="0" smtClean="0"/>
              <a:t> </a:t>
            </a:r>
            <a:r>
              <a:rPr lang="en-US" dirty="0" err="1" smtClean="0"/>
              <a:t>diri</a:t>
            </a:r>
            <a:r>
              <a:rPr lang="en-US" dirty="0" smtClean="0"/>
              <a:t> </a:t>
            </a:r>
            <a:r>
              <a:rPr lang="en-US" dirty="0" err="1" smtClean="0"/>
              <a:t>atas</a:t>
            </a:r>
            <a:r>
              <a:rPr lang="en-US" dirty="0" smtClean="0"/>
              <a:t> </a:t>
            </a:r>
            <a:r>
              <a:rPr lang="en-US" dirty="0" err="1" smtClean="0"/>
              <a:t>permintaan</a:t>
            </a:r>
            <a:r>
              <a:rPr lang="en-US" dirty="0" smtClean="0"/>
              <a:t> </a:t>
            </a:r>
            <a:r>
              <a:rPr lang="en-US" dirty="0" err="1" smtClean="0"/>
              <a:t>sendiri</a:t>
            </a:r>
            <a:r>
              <a:rPr lang="en-US" dirty="0" smtClean="0"/>
              <a:t> </a:t>
            </a:r>
            <a:r>
              <a:rPr lang="en-US" dirty="0" err="1" smtClean="0"/>
              <a:t>atau</a:t>
            </a:r>
            <a:r>
              <a:rPr lang="en-US" dirty="0" smtClean="0"/>
              <a:t> </a:t>
            </a:r>
            <a:r>
              <a:rPr lang="en-US" dirty="0" err="1" smtClean="0"/>
              <a:t>diberhentikan</a:t>
            </a:r>
            <a:r>
              <a:rPr lang="en-US" dirty="0" smtClean="0"/>
              <a:t>, </a:t>
            </a:r>
            <a:r>
              <a:rPr lang="en-US" dirty="0" err="1" smtClean="0"/>
              <a:t>dan</a:t>
            </a:r>
            <a:r>
              <a:rPr lang="en-US" dirty="0" smtClean="0"/>
              <a:t> </a:t>
            </a:r>
            <a:r>
              <a:rPr lang="en-US" dirty="0" err="1" smtClean="0"/>
              <a:t>dapat</a:t>
            </a:r>
            <a:r>
              <a:rPr lang="en-US" dirty="0" smtClean="0"/>
              <a:t> </a:t>
            </a:r>
            <a:r>
              <a:rPr lang="en-US" dirty="0" err="1" smtClean="0"/>
              <a:t>diberhentikan</a:t>
            </a:r>
            <a:r>
              <a:rPr lang="en-US" dirty="0" smtClean="0"/>
              <a:t> </a:t>
            </a:r>
            <a:r>
              <a:rPr lang="en-US" dirty="0" err="1" smtClean="0"/>
              <a:t>apabila</a:t>
            </a:r>
            <a:r>
              <a:rPr lang="en-US" dirty="0" smtClean="0"/>
              <a:t> </a:t>
            </a:r>
            <a:r>
              <a:rPr lang="en-US" dirty="0" err="1" smtClean="0"/>
              <a:t>melakukan</a:t>
            </a:r>
            <a:r>
              <a:rPr lang="en-US" dirty="0" smtClean="0"/>
              <a:t> </a:t>
            </a:r>
            <a:r>
              <a:rPr lang="en-US" dirty="0" err="1" smtClean="0"/>
              <a:t>pelanggaran</a:t>
            </a:r>
            <a:r>
              <a:rPr lang="en-US" dirty="0" smtClean="0"/>
              <a:t> </a:t>
            </a:r>
            <a:r>
              <a:rPr lang="en-US" dirty="0" err="1" smtClean="0"/>
              <a:t>atas</a:t>
            </a:r>
            <a:r>
              <a:rPr lang="en-US" dirty="0" smtClean="0"/>
              <a:t> </a:t>
            </a:r>
            <a:r>
              <a:rPr lang="en-US" dirty="0" err="1" smtClean="0"/>
              <a:t>kewajiban</a:t>
            </a:r>
            <a:r>
              <a:rPr lang="en-US" dirty="0" smtClean="0"/>
              <a:t> yang </a:t>
            </a:r>
            <a:r>
              <a:rPr lang="en-US" dirty="0" err="1" smtClean="0"/>
              <a:t>telah</a:t>
            </a:r>
            <a:r>
              <a:rPr lang="en-US" dirty="0" smtClean="0"/>
              <a:t> </a:t>
            </a:r>
            <a:r>
              <a:rPr lang="en-US" dirty="0" err="1" smtClean="0"/>
              <a:t>ditetapkan</a:t>
            </a:r>
            <a:r>
              <a:rPr lang="en-US" dirty="0" smtClean="0"/>
              <a:t> </a:t>
            </a:r>
            <a:r>
              <a:rPr lang="en-US" dirty="0" err="1" smtClean="0"/>
              <a:t>organisasi</a:t>
            </a:r>
            <a:r>
              <a:rPr lang="en-US" dirty="0" smtClean="0"/>
              <a:t>. </a:t>
            </a:r>
            <a:r>
              <a:rPr lang="en-US" dirty="0" err="1" smtClean="0"/>
              <a:t>Jenis</a:t>
            </a:r>
            <a:r>
              <a:rPr lang="en-US" dirty="0" smtClean="0"/>
              <a:t> </a:t>
            </a:r>
            <a:r>
              <a:rPr lang="en-US" dirty="0" err="1" smtClean="0"/>
              <a:t>pelanggaran</a:t>
            </a:r>
            <a:r>
              <a:rPr lang="en-US" dirty="0" smtClean="0"/>
              <a:t> yang </a:t>
            </a:r>
            <a:r>
              <a:rPr lang="en-US" dirty="0" err="1" smtClean="0"/>
              <a:t>dimaksud</a:t>
            </a:r>
            <a:r>
              <a:rPr lang="en-US" dirty="0" smtClean="0"/>
              <a:t>  </a:t>
            </a:r>
            <a:r>
              <a:rPr lang="en-US" dirty="0" err="1" smtClean="0"/>
              <a:t>meliputi</a:t>
            </a:r>
            <a:r>
              <a:rPr lang="en-US" dirty="0" smtClean="0"/>
              <a:t>:</a:t>
            </a:r>
          </a:p>
          <a:p>
            <a:pPr lvl="0"/>
            <a:r>
              <a:rPr lang="en-US" dirty="0" err="1" smtClean="0"/>
              <a:t>pelanggaran</a:t>
            </a:r>
            <a:r>
              <a:rPr lang="en-US" dirty="0" smtClean="0"/>
              <a:t> </a:t>
            </a:r>
            <a:r>
              <a:rPr lang="en-US" dirty="0" err="1" smtClean="0"/>
              <a:t>kode</a:t>
            </a:r>
            <a:r>
              <a:rPr lang="en-US" dirty="0" smtClean="0"/>
              <a:t> </a:t>
            </a:r>
            <a:r>
              <a:rPr lang="en-US" dirty="0" err="1" smtClean="0"/>
              <a:t>etik</a:t>
            </a:r>
            <a:r>
              <a:rPr lang="en-US" dirty="0" smtClean="0"/>
              <a:t>. </a:t>
            </a:r>
          </a:p>
          <a:p>
            <a:pPr lvl="0"/>
            <a:r>
              <a:rPr lang="en-US" dirty="0" err="1" smtClean="0"/>
              <a:t>pelanggaran</a:t>
            </a:r>
            <a:r>
              <a:rPr lang="en-US" dirty="0" smtClean="0"/>
              <a:t> </a:t>
            </a:r>
            <a:r>
              <a:rPr lang="en-US" dirty="0" err="1" smtClean="0"/>
              <a:t>administrasi</a:t>
            </a:r>
            <a:r>
              <a:rPr lang="en-US" dirty="0" smtClean="0"/>
              <a:t> </a:t>
            </a:r>
            <a:r>
              <a:rPr lang="en-US" dirty="0" err="1" smtClean="0"/>
              <a:t>keorganisasian</a:t>
            </a:r>
            <a:r>
              <a:rPr lang="en-US" dirty="0" smtClean="0"/>
              <a:t>. </a:t>
            </a:r>
          </a:p>
          <a:p>
            <a:r>
              <a:rPr lang="en-US" dirty="0" err="1" smtClean="0"/>
              <a:t>Ketentuan</a:t>
            </a:r>
            <a:r>
              <a:rPr lang="en-US" dirty="0" smtClean="0"/>
              <a:t> </a:t>
            </a:r>
            <a:r>
              <a:rPr lang="en-US" dirty="0" err="1" smtClean="0"/>
              <a:t>lebih</a:t>
            </a:r>
            <a:r>
              <a:rPr lang="en-US" dirty="0" smtClean="0"/>
              <a:t> </a:t>
            </a:r>
            <a:r>
              <a:rPr lang="en-US" dirty="0" err="1" smtClean="0"/>
              <a:t>lanjut</a:t>
            </a:r>
            <a:r>
              <a:rPr lang="en-US" dirty="0" smtClean="0"/>
              <a:t> </a:t>
            </a:r>
            <a:r>
              <a:rPr lang="en-US" dirty="0" err="1" smtClean="0"/>
              <a:t>mengenai</a:t>
            </a:r>
            <a:r>
              <a:rPr lang="en-US" dirty="0" smtClean="0"/>
              <a:t> </a:t>
            </a:r>
            <a:r>
              <a:rPr lang="en-US" dirty="0" err="1" smtClean="0"/>
              <a:t>jenis</a:t>
            </a:r>
            <a:r>
              <a:rPr lang="en-US" dirty="0" smtClean="0"/>
              <a:t> </a:t>
            </a:r>
            <a:r>
              <a:rPr lang="en-US" dirty="0" err="1" smtClean="0"/>
              <a:t>pelanggaran</a:t>
            </a:r>
            <a:r>
              <a:rPr lang="en-US" dirty="0" smtClean="0"/>
              <a:t> </a:t>
            </a:r>
            <a:r>
              <a:rPr lang="en-US" dirty="0" err="1" smtClean="0"/>
              <a:t>kode</a:t>
            </a:r>
            <a:r>
              <a:rPr lang="en-US" dirty="0" smtClean="0"/>
              <a:t> </a:t>
            </a:r>
            <a:r>
              <a:rPr lang="en-US" dirty="0" err="1" smtClean="0"/>
              <a:t>etik</a:t>
            </a:r>
            <a:r>
              <a:rPr lang="en-US" dirty="0" smtClean="0"/>
              <a:t> </a:t>
            </a:r>
            <a:r>
              <a:rPr lang="en-US" dirty="0" err="1" smtClean="0"/>
              <a:t>dan</a:t>
            </a:r>
            <a:r>
              <a:rPr lang="en-US" dirty="0" smtClean="0"/>
              <a:t> </a:t>
            </a:r>
            <a:r>
              <a:rPr lang="en-US" dirty="0" err="1" smtClean="0"/>
              <a:t>sanksi</a:t>
            </a:r>
            <a:r>
              <a:rPr lang="en-US" dirty="0" smtClean="0"/>
              <a:t> </a:t>
            </a:r>
            <a:r>
              <a:rPr lang="en-US" dirty="0" err="1" smtClean="0"/>
              <a:t>atas</a:t>
            </a:r>
            <a:r>
              <a:rPr lang="en-US" dirty="0" smtClean="0"/>
              <a:t> </a:t>
            </a:r>
            <a:r>
              <a:rPr lang="en-US" dirty="0" err="1" smtClean="0"/>
              <a:t>pelanggaran</a:t>
            </a:r>
            <a:r>
              <a:rPr lang="en-US" dirty="0" smtClean="0"/>
              <a:t> </a:t>
            </a:r>
            <a:r>
              <a:rPr lang="en-US" dirty="0" err="1" smtClean="0"/>
              <a:t>dan</a:t>
            </a:r>
            <a:r>
              <a:rPr lang="en-US" dirty="0" smtClean="0"/>
              <a:t> </a:t>
            </a:r>
            <a:r>
              <a:rPr lang="en-US" dirty="0" err="1" smtClean="0"/>
              <a:t>pelanggaran</a:t>
            </a:r>
            <a:r>
              <a:rPr lang="en-US" dirty="0" smtClean="0"/>
              <a:t> </a:t>
            </a:r>
            <a:r>
              <a:rPr lang="en-US" dirty="0" err="1" smtClean="0"/>
              <a:t>administrasi</a:t>
            </a:r>
            <a:r>
              <a:rPr lang="en-US" dirty="0" smtClean="0"/>
              <a:t> </a:t>
            </a:r>
            <a:r>
              <a:rPr lang="en-US" dirty="0" err="1" smtClean="0"/>
              <a:t>keorganisasian</a:t>
            </a:r>
            <a:r>
              <a:rPr lang="en-US" dirty="0" smtClean="0"/>
              <a:t> </a:t>
            </a:r>
            <a:r>
              <a:rPr lang="en-US" dirty="0" err="1" smtClean="0"/>
              <a:t>serta</a:t>
            </a:r>
            <a:r>
              <a:rPr lang="en-US" dirty="0" smtClean="0"/>
              <a:t> </a:t>
            </a:r>
            <a:r>
              <a:rPr lang="en-US" dirty="0" err="1" smtClean="0"/>
              <a:t>sanksi</a:t>
            </a:r>
            <a:r>
              <a:rPr lang="en-US" dirty="0" smtClean="0"/>
              <a:t> </a:t>
            </a:r>
            <a:r>
              <a:rPr lang="en-US" dirty="0" err="1" smtClean="0"/>
              <a:t>pelanggaran</a:t>
            </a:r>
            <a:r>
              <a:rPr lang="en-US" dirty="0" smtClean="0"/>
              <a:t> </a:t>
            </a:r>
            <a:r>
              <a:rPr lang="en-US" dirty="0" err="1" smtClean="0"/>
              <a:t>administrasi</a:t>
            </a:r>
            <a:r>
              <a:rPr lang="en-US" dirty="0" smtClean="0"/>
              <a:t> </a:t>
            </a:r>
            <a:r>
              <a:rPr lang="en-US" dirty="0" err="1" smtClean="0"/>
              <a:t>keorganisasian</a:t>
            </a:r>
            <a:r>
              <a:rPr lang="en-US" dirty="0" smtClean="0"/>
              <a:t> </a:t>
            </a:r>
            <a:r>
              <a:rPr lang="en-US" dirty="0" err="1" smtClean="0"/>
              <a:t>diatur</a:t>
            </a:r>
            <a:r>
              <a:rPr lang="en-US" dirty="0" smtClean="0"/>
              <a:t> </a:t>
            </a:r>
            <a:r>
              <a:rPr lang="en-US" dirty="0" err="1" smtClean="0"/>
              <a:t>dalam</a:t>
            </a:r>
            <a:r>
              <a:rPr lang="en-US" dirty="0" smtClean="0"/>
              <a:t> </a:t>
            </a:r>
            <a:r>
              <a:rPr lang="en-US" dirty="0" err="1" smtClean="0"/>
              <a:t>Peraturan</a:t>
            </a:r>
            <a:r>
              <a:rPr lang="en-US" dirty="0" smtClean="0"/>
              <a:t> </a:t>
            </a:r>
            <a:r>
              <a:rPr lang="en-US" dirty="0" err="1" smtClean="0"/>
              <a:t>Himpsi</a:t>
            </a:r>
            <a:r>
              <a:rPr lang="en-US" dirty="0" smtClean="0"/>
              <a:t>.</a:t>
            </a:r>
            <a:endParaRPr lang="en-US" dirty="0" smtClean="0"/>
          </a:p>
        </p:txBody>
      </p:sp>
      <p:sp>
        <p:nvSpPr>
          <p:cNvPr id="3" name="Title 2"/>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TotalTime>
  <Words>6616</Words>
  <Application>Microsoft Office PowerPoint</Application>
  <PresentationFormat>On-screen Show (4:3)</PresentationFormat>
  <Paragraphs>493</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Concourse</vt:lpstr>
      <vt:lpstr>ANGGARAN RUMAH TANGGA  </vt:lpstr>
      <vt:lpstr>Slide 2</vt:lpstr>
      <vt:lpstr>Isi ART</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KESIMPULAN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ANGGARAN RUMAH TANGGA  </dc:title>
  <dc:creator>ceative</dc:creator>
  <cp:lastModifiedBy>ceative</cp:lastModifiedBy>
  <cp:revision>18</cp:revision>
  <dcterms:created xsi:type="dcterms:W3CDTF">2017-11-09T00:34:34Z</dcterms:created>
  <dcterms:modified xsi:type="dcterms:W3CDTF">2017-11-09T01:00:11Z</dcterms:modified>
</cp:coreProperties>
</file>