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76" r:id="rId18"/>
    <p:sldId id="269" r:id="rId19"/>
    <p:sldId id="271" r:id="rId20"/>
    <p:sldId id="270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F3E1-7D24-443A-A4A7-F177E4D0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DB9FD-6B19-40A3-8A1F-3395D8CE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715D-C9DB-4584-81D6-5DE1645D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0B39-821A-4B27-9BF1-97416C99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F734-6BDC-4EDF-9BEE-344FFD94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AA5C-0E6D-448E-A164-CFC08B5A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9FF1C-3038-4B8E-A9DF-3F8B1D6B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79BC-A6C5-4295-8B02-5FD9BEBF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35FF-03E4-47C1-ACBE-53A4B9D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5A22-D62C-4B58-85BC-240DDA38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84D20-3E23-4EC3-842C-2AB6E7E4C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4CA5C-2D89-4FA7-9925-80959336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93F1-9236-4926-BCBB-43970CA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1A7F-47E9-4B21-A689-17B4A223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B985-70B9-44DA-9A10-A2569875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819-984D-43BC-B29F-2249A122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351-1A86-4604-B800-6C5881F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F007-7012-46BD-A9E8-BF5CB2DD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94A7-63B4-4262-9E9E-EC8C13B2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6E5B-977E-4BAD-ADB2-C96FCAA6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40E1-DEB3-41E5-9BE5-2C392AC3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A9FC0-21A9-4260-AD79-DEA71784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8ED2-1781-48B7-82BD-0E35C6BF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5000-0A50-4DC2-9C60-1F598F4B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19DD-EBE7-41C7-B34C-D5F2CA4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1747-3005-4473-8003-AA4D18F4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09B4-3C57-4CAB-8254-EFFD1B6A3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76D2-8124-492C-9EA4-274BF404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1D42E-F136-4F75-BF32-19888838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59565-6927-4AB6-B8EF-0815F61C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124D-D79C-4340-AF8D-85CA47BF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CAA6-219B-48E0-AFBB-BAF533BB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0B1A-9478-477D-AABF-6C7185048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6E0B3-BA80-4A7D-8C9A-D0229849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CF03F-F88D-417B-9867-A378E5DA2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05B9D-6CCF-41A8-85D7-4FBCAE58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67228-674A-4C4F-953B-352C3D9A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7C6F-2289-489B-9BAF-287EC1D7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BA5FD-01A7-4500-BDB1-87549045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08A6-F7C1-4877-9B37-1BC5B31A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DB6C2-557A-461E-8E66-9713549E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94415-E3F2-4588-8177-48EFDDB6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16C3A-F260-4E62-8494-B4BABBE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40F86-4E1C-40AC-8B5E-986C20E0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915B9-6A9B-45ED-B8BC-7DD96CE3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D1A4-B6F5-47FF-8172-F09CE06B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FDDD-FE55-412F-8493-02F23006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2BDE-7D2C-4554-8C85-14F24350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B546-2C6E-4C39-8E85-183D5EFA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730A-1DCB-4DED-A513-FC49D7FA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9BAE-3A24-41FC-9622-AC66C47A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ABFE-A69C-4B2B-9696-673E09BD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1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BF0B-B9A8-4A12-92ED-FBB41085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1E4A3-5A84-43F3-AF87-F8BAB958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81917-26C9-4AD6-8B67-CAC9FBC1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A12F-CE63-4ED6-8793-7E161F7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CC33-7EC6-4603-BC92-C53CFED0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8041-8E3A-4D28-9B49-F0717557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B65F4-4A34-4689-9CD9-95D5615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3BC78-0C98-41CC-8F17-03A91776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87C1-8250-4440-A059-8CD4DEE7A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4432-A07C-4F5B-A52E-5BC7118B520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0999-1AD3-4A6B-BE23-3794473C5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FF1-DBB8-4E1E-B665-4118B999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519B-06D4-4E9B-9C5B-B89FA38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D73-1605-4F11-8DFC-BA66E8CAA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Kode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Etik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71A13-B04E-4250-BACF-3C0504408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583" y="5682629"/>
            <a:ext cx="9144000" cy="1655762"/>
          </a:xfrm>
        </p:spPr>
        <p:txBody>
          <a:bodyPr/>
          <a:lstStyle/>
          <a:p>
            <a:r>
              <a:rPr lang="en-US" dirty="0" err="1"/>
              <a:t>Kompetensi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C8024-1CD6-4FC0-9869-AFCB9C3DF0ED}"/>
              </a:ext>
            </a:extLst>
          </p:cNvPr>
          <p:cNvSpPr/>
          <p:nvPr/>
        </p:nvSpPr>
        <p:spPr>
          <a:xfrm>
            <a:off x="-163772" y="0"/>
            <a:ext cx="2825086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Oleh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Yoga </a:t>
            </a:r>
            <a:r>
              <a:rPr lang="en-US" dirty="0" err="1"/>
              <a:t>Anggi</a:t>
            </a:r>
            <a:r>
              <a:rPr lang="en-US" dirty="0"/>
              <a:t> </a:t>
            </a:r>
            <a:r>
              <a:rPr lang="en-US" dirty="0" err="1"/>
              <a:t>Ardhana</a:t>
            </a:r>
            <a:endParaRPr lang="en-US" dirty="0"/>
          </a:p>
          <a:p>
            <a:pPr algn="ctr"/>
            <a:r>
              <a:rPr lang="en-US" dirty="0" err="1"/>
              <a:t>Layly</a:t>
            </a:r>
            <a:r>
              <a:rPr lang="en-US" dirty="0"/>
              <a:t> </a:t>
            </a:r>
            <a:r>
              <a:rPr lang="en-US" dirty="0" err="1"/>
              <a:t>Maghfiroh</a:t>
            </a:r>
            <a:endParaRPr lang="en-US" dirty="0"/>
          </a:p>
          <a:p>
            <a:pPr algn="ctr"/>
            <a:r>
              <a:rPr lang="en-US" dirty="0"/>
              <a:t>Alexandria Grace P.</a:t>
            </a:r>
          </a:p>
          <a:p>
            <a:pPr algn="ctr"/>
            <a:r>
              <a:rPr lang="en-US" dirty="0" err="1"/>
              <a:t>Fitri</a:t>
            </a:r>
            <a:r>
              <a:rPr lang="en-US" dirty="0"/>
              <a:t> </a:t>
            </a:r>
            <a:r>
              <a:rPr lang="en-US" dirty="0" err="1"/>
              <a:t>Wulandari</a:t>
            </a:r>
            <a:endParaRPr lang="en-US" dirty="0"/>
          </a:p>
          <a:p>
            <a:pPr algn="ctr"/>
            <a:r>
              <a:rPr lang="en-US" dirty="0" err="1"/>
              <a:t>Andika</a:t>
            </a:r>
            <a:r>
              <a:rPr lang="en-US" dirty="0"/>
              <a:t> </a:t>
            </a:r>
            <a:r>
              <a:rPr lang="en-US" dirty="0" err="1"/>
              <a:t>Litsea</a:t>
            </a:r>
            <a:r>
              <a:rPr lang="en-US" dirty="0"/>
              <a:t> </a:t>
            </a:r>
            <a:r>
              <a:rPr lang="en-US" dirty="0" err="1"/>
              <a:t>Firma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5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3859-463B-4AB0-AD00-A70800F4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Pendidikan Magister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Terapan</a:t>
            </a:r>
            <a:r>
              <a:rPr lang="en-US" dirty="0">
                <a:latin typeface="Comic Sans MS" panose="030F0702030302020204" pitchFamily="66" charset="0"/>
              </a:rPr>
              <a:t>(S2)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F7CC-A095-400D-BD2B-3947A353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Kolokium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Indonesia </a:t>
            </a:r>
            <a:r>
              <a:rPr lang="en-US" sz="3200" dirty="0" err="1">
                <a:latin typeface="Comic Sans MS" panose="030F0702030302020204" pitchFamily="66" charset="0"/>
              </a:rPr>
              <a:t>telah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menetapkan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bahwa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tujuan</a:t>
            </a:r>
            <a:r>
              <a:rPr lang="en-US" sz="3200" dirty="0">
                <a:latin typeface="Comic Sans MS" panose="030F0702030302020204" pitchFamily="66" charset="0"/>
              </a:rPr>
              <a:t> Pendidikan Magister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Terapan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mempunyai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tujuan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mampu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mengembangkan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penelitian</a:t>
            </a:r>
            <a:r>
              <a:rPr lang="en-US" sz="3200" dirty="0">
                <a:latin typeface="Comic Sans MS" panose="030F0702030302020204" pitchFamily="66" charset="0"/>
              </a:rPr>
              <a:t> di </a:t>
            </a:r>
            <a:r>
              <a:rPr lang="en-US" sz="3200" dirty="0" err="1">
                <a:latin typeface="Comic Sans MS" panose="030F0702030302020204" pitchFamily="66" charset="0"/>
              </a:rPr>
              <a:t>bidang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terapan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untuk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kesejahteraan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umat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manusia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dan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mampu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melakukan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intervensi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dibidang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terapan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tertentu</a:t>
            </a:r>
            <a:r>
              <a:rPr lang="en-US" sz="3200" dirty="0">
                <a:latin typeface="Comic Sans MS" panose="030F0702030302020204" pitchFamily="66" charset="0"/>
              </a:rPr>
              <a:t> (</a:t>
            </a:r>
            <a:r>
              <a:rPr lang="en-US" sz="3200" dirty="0" err="1">
                <a:latin typeface="Comic Sans MS" panose="030F0702030302020204" pitchFamily="66" charset="0"/>
              </a:rPr>
              <a:t>Industri</a:t>
            </a:r>
            <a:r>
              <a:rPr lang="en-US" sz="3200" dirty="0">
                <a:latin typeface="Comic Sans MS" panose="030F0702030302020204" pitchFamily="66" charset="0"/>
              </a:rPr>
              <a:t> / </a:t>
            </a:r>
            <a:r>
              <a:rPr lang="en-US" sz="3200" dirty="0" err="1">
                <a:latin typeface="Comic Sans MS" panose="030F0702030302020204" pitchFamily="66" charset="0"/>
              </a:rPr>
              <a:t>sosial</a:t>
            </a:r>
            <a:r>
              <a:rPr lang="en-US" sz="3200" dirty="0">
                <a:latin typeface="Comic Sans MS" panose="030F0702030302020204" pitchFamily="66" charset="0"/>
              </a:rPr>
              <a:t> / </a:t>
            </a:r>
            <a:r>
              <a:rPr lang="en-US" sz="3200" dirty="0" err="1">
                <a:latin typeface="Comic Sans MS" panose="030F0702030302020204" pitchFamily="66" charset="0"/>
              </a:rPr>
              <a:t>olahraga</a:t>
            </a:r>
            <a:r>
              <a:rPr lang="en-US" sz="3200" dirty="0">
                <a:latin typeface="Comic Sans MS" panose="030F0702030302020204" pitchFamily="66" charset="0"/>
              </a:rPr>
              <a:t> / </a:t>
            </a:r>
            <a:r>
              <a:rPr lang="en-US" sz="3200" dirty="0" err="1">
                <a:latin typeface="Comic Sans MS" panose="030F0702030302020204" pitchFamily="66" charset="0"/>
              </a:rPr>
              <a:t>kesehatan</a:t>
            </a:r>
            <a:r>
              <a:rPr lang="en-US" sz="3200" dirty="0">
                <a:latin typeface="Comic Sans MS" panose="030F0702030302020204" pitchFamily="66" charset="0"/>
              </a:rPr>
              <a:t> / </a:t>
            </a:r>
            <a:r>
              <a:rPr lang="en-US" sz="3200" dirty="0" err="1">
                <a:latin typeface="Comic Sans MS" panose="030F0702030302020204" pitchFamily="66" charset="0"/>
              </a:rPr>
              <a:t>keluarga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dan</a:t>
            </a:r>
            <a:r>
              <a:rPr lang="en-US" sz="3200" dirty="0">
                <a:latin typeface="Comic Sans MS" panose="030F0702030302020204" pitchFamily="66" charset="0"/>
              </a:rPr>
              <a:t> lain </a:t>
            </a:r>
            <a:r>
              <a:rPr lang="en-US" sz="3200" dirty="0" err="1">
                <a:latin typeface="Comic Sans MS" panose="030F0702030302020204" pitchFamily="66" charset="0"/>
              </a:rPr>
              <a:t>sebagainya</a:t>
            </a:r>
            <a:r>
              <a:rPr lang="en-US" sz="3200" dirty="0">
                <a:latin typeface="Comic Sans MS" panose="030F0702030302020204" pitchFamily="66" charset="0"/>
              </a:rPr>
              <a:t>).</a:t>
            </a:r>
          </a:p>
          <a:p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A71-DFC0-4677-ABAE-CD635ACE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Terapan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83F3-532B-4360-9E04-E4D858DC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Konsultan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Industri</a:t>
            </a:r>
            <a:r>
              <a:rPr lang="en-US" dirty="0"/>
              <a:t> / </a:t>
            </a:r>
            <a:r>
              <a:rPr lang="en-US" dirty="0" err="1"/>
              <a:t>sosial</a:t>
            </a:r>
            <a:r>
              <a:rPr lang="en-US" dirty="0"/>
              <a:t> / </a:t>
            </a:r>
            <a:r>
              <a:rPr lang="en-US" dirty="0" err="1"/>
              <a:t>olahraga</a:t>
            </a:r>
            <a:r>
              <a:rPr lang="en-US" dirty="0"/>
              <a:t> / </a:t>
            </a:r>
            <a:r>
              <a:rPr lang="en-US" dirty="0" err="1"/>
              <a:t>kesehatan</a:t>
            </a:r>
            <a:r>
              <a:rPr lang="en-US" dirty="0"/>
              <a:t> /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) </a:t>
            </a:r>
            <a:r>
              <a:rPr lang="en-US" dirty="0" err="1"/>
              <a:t>yangjadi</a:t>
            </a:r>
            <a:r>
              <a:rPr lang="en-US" dirty="0"/>
              <a:t> </a:t>
            </a:r>
            <a:r>
              <a:rPr lang="en-US" dirty="0" err="1"/>
              <a:t>bidangpeminatannya</a:t>
            </a:r>
            <a:endParaRPr lang="en-US" dirty="0"/>
          </a:p>
          <a:p>
            <a:r>
              <a:rPr lang="en-US" dirty="0" err="1"/>
              <a:t>Fasilitator</a:t>
            </a:r>
            <a:r>
              <a:rPr lang="en-US" dirty="0"/>
              <a:t> (trainer)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/</a:t>
            </a:r>
            <a:r>
              <a:rPr lang="en-US" dirty="0" err="1"/>
              <a:t>karyawan</a:t>
            </a:r>
            <a:endParaRPr lang="en-US" dirty="0"/>
          </a:p>
          <a:p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Industri</a:t>
            </a:r>
            <a:r>
              <a:rPr lang="en-US" dirty="0"/>
              <a:t> / </a:t>
            </a:r>
            <a:r>
              <a:rPr lang="en-US" dirty="0" err="1"/>
              <a:t>sosial</a:t>
            </a:r>
            <a:r>
              <a:rPr lang="en-US" dirty="0"/>
              <a:t> / </a:t>
            </a:r>
            <a:r>
              <a:rPr lang="en-US" dirty="0" err="1"/>
              <a:t>olahraga</a:t>
            </a:r>
            <a:r>
              <a:rPr lang="en-US" dirty="0"/>
              <a:t> / </a:t>
            </a:r>
            <a:r>
              <a:rPr lang="en-US" dirty="0" err="1"/>
              <a:t>kesehatan</a:t>
            </a:r>
            <a:r>
              <a:rPr lang="en-US" dirty="0"/>
              <a:t> /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) </a:t>
            </a:r>
            <a:r>
              <a:rPr lang="en-US" dirty="0" err="1"/>
              <a:t>yangjadi</a:t>
            </a:r>
            <a:r>
              <a:rPr lang="en-US" dirty="0"/>
              <a:t> </a:t>
            </a:r>
            <a:r>
              <a:rPr lang="en-US" dirty="0" err="1"/>
              <a:t>bidangpeminatannya</a:t>
            </a:r>
            <a:endParaRPr lang="en-US" dirty="0"/>
          </a:p>
          <a:p>
            <a:r>
              <a:rPr lang="en-US" dirty="0"/>
              <a:t>Ahli </a:t>
            </a:r>
            <a:r>
              <a:rPr lang="en-US" dirty="0" err="1"/>
              <a:t>intervensi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non </a:t>
            </a:r>
            <a:r>
              <a:rPr lang="en-US" dirty="0" err="1"/>
              <a:t>klinis</a:t>
            </a:r>
            <a:r>
              <a:rPr lang="en-US" dirty="0"/>
              <a:t>)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Industri</a:t>
            </a:r>
            <a:r>
              <a:rPr lang="en-US" dirty="0"/>
              <a:t> / </a:t>
            </a:r>
            <a:r>
              <a:rPr lang="en-US" dirty="0" err="1"/>
              <a:t>sosial</a:t>
            </a:r>
            <a:r>
              <a:rPr lang="en-US" dirty="0"/>
              <a:t> / </a:t>
            </a:r>
            <a:r>
              <a:rPr lang="en-US" dirty="0" err="1"/>
              <a:t>olahraga</a:t>
            </a:r>
            <a:r>
              <a:rPr lang="en-US" dirty="0"/>
              <a:t> / </a:t>
            </a:r>
            <a:r>
              <a:rPr lang="en-US" dirty="0" err="1"/>
              <a:t>kesehatan</a:t>
            </a:r>
            <a:r>
              <a:rPr lang="en-US" dirty="0"/>
              <a:t> /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) yang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peminatannya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5D91-AE68-46B4-9650-9F33BAA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Kompetensi</a:t>
            </a:r>
            <a:r>
              <a:rPr lang="en-US" dirty="0"/>
              <a:t> Utama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Terapan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BBF1-8884-44FF-9D5E-C1C243CE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-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intervensi</a:t>
            </a:r>
            <a:r>
              <a:rPr lang="en-US" dirty="0"/>
              <a:t> </a:t>
            </a:r>
            <a:r>
              <a:rPr lang="en-US" dirty="0" err="1"/>
              <a:t>psikologis</a:t>
            </a:r>
            <a:r>
              <a:rPr lang="en-US" dirty="0"/>
              <a:t> non </a:t>
            </a:r>
            <a:r>
              <a:rPr lang="en-US" dirty="0" err="1"/>
              <a:t>terapeutik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psikologis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Indonesia</a:t>
            </a:r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mensinergikan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inter </a:t>
            </a:r>
            <a:r>
              <a:rPr lang="en-US" dirty="0" err="1"/>
              <a:t>atau</a:t>
            </a:r>
            <a:r>
              <a:rPr lang="en-US" dirty="0"/>
              <a:t> multi </a:t>
            </a:r>
            <a:r>
              <a:rPr lang="en-US" dirty="0" err="1"/>
              <a:t>disiplin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model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0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22C1-E4CC-4390-9365-BF819916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Terapan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5EB-BB67-4F27-AD46-02170B0B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Kontemporer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intervensi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  <a:p>
            <a:r>
              <a:rPr lang="en-US" dirty="0" err="1"/>
              <a:t>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5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E386-0C6B-430F-82F6-01B0CEE2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Pendidikan Magister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Profesi</a:t>
            </a:r>
            <a:r>
              <a:rPr lang="en-US" dirty="0">
                <a:latin typeface="Comic Sans MS" panose="030F0702030302020204" pitchFamily="66" charset="0"/>
              </a:rPr>
              <a:t>(S2)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814D-4948-4790-B738-FA638F2C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Pendidikan Magister </a:t>
            </a:r>
            <a:r>
              <a:rPr lang="en-US" sz="4400" dirty="0" err="1">
                <a:latin typeface="Comic Sans MS" panose="030F0702030302020204" pitchFamily="66" charset="0"/>
              </a:rPr>
              <a:t>Psikologi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Profesi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memberikan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penekanan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pada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penerapan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ilmu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dan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profesi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psikologi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untuk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pelayanan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pada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masyarakat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dengan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pendekatan</a:t>
            </a:r>
            <a:r>
              <a:rPr lang="en-US" sz="4400" dirty="0">
                <a:latin typeface="Comic Sans MS" panose="030F0702030302020204" pitchFamily="66" charset="0"/>
              </a:rPr>
              <a:t> individual, </a:t>
            </a:r>
            <a:r>
              <a:rPr lang="en-US" sz="4400" dirty="0" err="1">
                <a:latin typeface="Comic Sans MS" panose="030F0702030302020204" pitchFamily="66" charset="0"/>
              </a:rPr>
              <a:t>kelompok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ataupun</a:t>
            </a:r>
            <a:r>
              <a:rPr lang="en-US" sz="4400" dirty="0">
                <a:latin typeface="Comic Sans MS" panose="030F0702030302020204" pitchFamily="66" charset="0"/>
              </a:rPr>
              <a:t> </a:t>
            </a:r>
            <a:r>
              <a:rPr lang="en-US" sz="4400" dirty="0" err="1">
                <a:latin typeface="Comic Sans MS" panose="030F0702030302020204" pitchFamily="66" charset="0"/>
              </a:rPr>
              <a:t>sistem</a:t>
            </a:r>
            <a:r>
              <a:rPr lang="en-US" sz="44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36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CB7F-359B-4C16-B9E3-4ADE094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Profesi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9459-1F5A-417F-A071-66BF9119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	</a:t>
            </a:r>
            <a:r>
              <a:rPr lang="en-US" dirty="0" err="1"/>
              <a:t>Psikolog</a:t>
            </a:r>
            <a:endParaRPr lang="en-US" dirty="0"/>
          </a:p>
          <a:p>
            <a:r>
              <a:rPr lang="en-US" dirty="0"/>
              <a:t>2)	</a:t>
            </a:r>
            <a:r>
              <a:rPr lang="en-US" dirty="0" err="1"/>
              <a:t>Konsultan</a:t>
            </a:r>
            <a:endParaRPr lang="en-US" dirty="0"/>
          </a:p>
          <a:p>
            <a:r>
              <a:rPr lang="en-US" dirty="0"/>
              <a:t>3)	</a:t>
            </a:r>
            <a:r>
              <a:rPr lang="en-US" dirty="0" err="1"/>
              <a:t>Peneliti</a:t>
            </a:r>
            <a:endParaRPr lang="en-US" dirty="0"/>
          </a:p>
          <a:p>
            <a:r>
              <a:rPr lang="en-US" dirty="0"/>
              <a:t>4)	</a:t>
            </a:r>
            <a:r>
              <a:rPr lang="en-US" dirty="0" err="1"/>
              <a:t>Pendidik</a:t>
            </a:r>
            <a:endParaRPr lang="en-US" dirty="0"/>
          </a:p>
          <a:p>
            <a:r>
              <a:rPr lang="en-US" dirty="0"/>
              <a:t>5)	</a:t>
            </a:r>
            <a:r>
              <a:rPr lang="en-US" dirty="0" err="1"/>
              <a:t>Manajer</a:t>
            </a:r>
            <a:r>
              <a:rPr lang="en-US" dirty="0"/>
              <a:t> (planner, designer, organizer, evaluator, mediator)</a:t>
            </a:r>
          </a:p>
          <a:p>
            <a:r>
              <a:rPr lang="en-US" dirty="0"/>
              <a:t>6)	</a:t>
            </a:r>
            <a:r>
              <a:rPr lang="en-US" dirty="0" err="1"/>
              <a:t>Pelaku</a:t>
            </a:r>
            <a:r>
              <a:rPr lang="en-US" dirty="0"/>
              <a:t> Usaha </a:t>
            </a:r>
            <a:r>
              <a:rPr lang="en-US" dirty="0" err="1"/>
              <a:t>mandiri</a:t>
            </a:r>
            <a:r>
              <a:rPr lang="en-US" dirty="0"/>
              <a:t> (biro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8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9D2-26AD-4641-BF30-933F45B3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Kompetensi</a:t>
            </a:r>
            <a:r>
              <a:rPr lang="en-US" dirty="0"/>
              <a:t>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Profesi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02C3-5B13-4A75-983B-30010729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melakukan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riset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ilmiah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dengan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pendekatan</a:t>
            </a:r>
            <a:r>
              <a:rPr lang="en-US" dirty="0">
                <a:latin typeface="Comic Sans MS" panose="030F0702030302020204" pitchFamily="66" charset="0"/>
              </a:rPr>
              <a:t> inter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en-US" dirty="0" err="1">
                <a:latin typeface="Comic Sans MS" panose="030F0702030302020204" pitchFamily="66" charset="0"/>
              </a:rPr>
              <a:t>atau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multidisipliner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peningkatan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profesionalisme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mengembangkan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pengetahuan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metode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asesmen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intervensi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berbasis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hasil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riset</a:t>
            </a:r>
            <a:r>
              <a:rPr lang="en-US" dirty="0">
                <a:latin typeface="Comic Sans MS" panose="030F0702030302020204" pitchFamily="66" charset="0"/>
              </a:rPr>
              <a:t>. (</a:t>
            </a:r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melakukan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berbagai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macam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asesmen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Menguasai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teori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metode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asesmen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intervensi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memecahkan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permasalahan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menerapkan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berbagai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metode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asesmen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psikodiagnostika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psikoterapi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intervensi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lainnya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melalui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pendekatan</a:t>
            </a:r>
            <a:r>
              <a:rPr lang="en-US" dirty="0">
                <a:latin typeface="Comic Sans MS" panose="030F0702030302020204" pitchFamily="66" charset="0"/>
              </a:rPr>
              <a:t> inter-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en-US" dirty="0" err="1">
                <a:latin typeface="Comic Sans MS" panose="030F0702030302020204" pitchFamily="66" charset="0"/>
              </a:rPr>
              <a:t>atau</a:t>
            </a:r>
            <a:r>
              <a:rPr lang="en-US" dirty="0">
                <a:latin typeface="Comic Sans MS" panose="030F0702030302020204" pitchFamily="66" charset="0"/>
              </a:rPr>
              <a:t> multi </a:t>
            </a:r>
            <a:r>
              <a:rPr lang="en-US" dirty="0" err="1">
                <a:latin typeface="Comic Sans MS" panose="030F0702030302020204" pitchFamily="66" charset="0"/>
              </a:rPr>
              <a:t>disiplin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memecahkan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permasalahan</a:t>
            </a:r>
            <a:r>
              <a:rPr lang="en-US" dirty="0">
                <a:latin typeface="Comic Sans MS" panose="030F0702030302020204" pitchFamily="66" charset="0"/>
              </a:rPr>
              <a:t> individual, </a:t>
            </a:r>
            <a:r>
              <a:rPr lang="en-US" dirty="0" err="1">
                <a:latin typeface="Comic Sans MS" panose="030F0702030302020204" pitchFamily="66" charset="0"/>
              </a:rPr>
              <a:t>kelompok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komunitas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en-US" dirty="0" err="1">
                <a:latin typeface="Comic Sans MS" panose="030F0702030302020204" pitchFamily="66" charset="0"/>
              </a:rPr>
              <a:t>atau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organisasi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berlandaskan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Etik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Indonesia.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mengelola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riset</a:t>
            </a:r>
            <a:r>
              <a:rPr lang="en-US" dirty="0">
                <a:latin typeface="Comic Sans MS" panose="030F0702030302020204" pitchFamily="66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</a:rPr>
              <a:t>hasilnya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dapat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diaplikasikan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memecahkan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permasalahan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psikologis</a:t>
            </a:r>
            <a:r>
              <a:rPr lang="en-US" dirty="0">
                <a:latin typeface="Comic Sans MS" panose="030F0702030302020204" pitchFamily="66" charset="0"/>
              </a:rPr>
              <a:t> individual, </a:t>
            </a:r>
            <a:r>
              <a:rPr lang="en-US" dirty="0" err="1">
                <a:latin typeface="Comic Sans MS" panose="030F0702030302020204" pitchFamily="66" charset="0"/>
              </a:rPr>
              <a:t>kelompok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komunitas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/</a:t>
            </a:r>
            <a:r>
              <a:rPr lang="en-US" dirty="0" err="1">
                <a:latin typeface="Comic Sans MS" panose="030F0702030302020204" pitchFamily="66" charset="0"/>
              </a:rPr>
              <a:t>atau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organisasi</a:t>
            </a:r>
            <a:r>
              <a:rPr lang="en-US" dirty="0">
                <a:latin typeface="Comic Sans MS" panose="030F0702030302020204" pitchFamily="66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</a:rPr>
              <a:t>layak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dipublikasikan</a:t>
            </a:r>
            <a:r>
              <a:rPr lang="en-US" dirty="0">
                <a:latin typeface="Comic Sans MS" panose="030F0702030302020204" pitchFamily="66" charset="0"/>
              </a:rPr>
              <a:t> di </a:t>
            </a:r>
            <a:r>
              <a:rPr lang="en-US" dirty="0" err="1">
                <a:latin typeface="Comic Sans MS" panose="030F0702030302020204" pitchFamily="66" charset="0"/>
              </a:rPr>
              <a:t>tingkat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nasional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atauinternasional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mengelola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layanan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berlandaskan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Etik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228015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B1DE-A26E-45A4-9EEF-9A523605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Profesi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29EA-3633-493F-AABD-536C5199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err="1"/>
              <a:t>Kemagisteran</a:t>
            </a:r>
            <a:endParaRPr lang="en-US" dirty="0"/>
          </a:p>
          <a:p>
            <a:pPr lvl="1"/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endParaRPr lang="en-US" dirty="0"/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Kualitatif</a:t>
            </a:r>
            <a:endParaRPr lang="en-US" dirty="0"/>
          </a:p>
          <a:p>
            <a:pPr lvl="1"/>
            <a:r>
              <a:rPr lang="en-US" dirty="0" err="1"/>
              <a:t>Statistika</a:t>
            </a:r>
            <a:endParaRPr lang="en-US" dirty="0"/>
          </a:p>
          <a:p>
            <a:pPr lvl="1"/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  <a:p>
            <a:pPr lvl="1"/>
            <a:r>
              <a:rPr lang="en-US" dirty="0" err="1"/>
              <a:t>Aseseme</a:t>
            </a:r>
            <a:r>
              <a:rPr lang="id-ID" dirty="0"/>
              <a:t>n </a:t>
            </a:r>
            <a:r>
              <a:rPr lang="en-US" dirty="0" err="1"/>
              <a:t>Psikologis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Wawancara</a:t>
            </a:r>
            <a:endParaRPr lang="en-US" dirty="0"/>
          </a:p>
          <a:p>
            <a:pPr lvl="1"/>
            <a:r>
              <a:rPr lang="en-US" dirty="0" err="1"/>
              <a:t>Psikodianostika</a:t>
            </a:r>
            <a:endParaRPr lang="en-US" dirty="0"/>
          </a:p>
          <a:p>
            <a:pPr lvl="1"/>
            <a:r>
              <a:rPr lang="en-US" dirty="0" err="1"/>
              <a:t>IntervensiPsikologi</a:t>
            </a:r>
            <a:endParaRPr lang="en-US" dirty="0"/>
          </a:p>
          <a:p>
            <a:pPr lvl="1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EtikProfesiPsikologi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D5D86-7897-4D6B-877A-AE420E596110}"/>
              </a:ext>
            </a:extLst>
          </p:cNvPr>
          <p:cNvSpPr/>
          <p:nvPr/>
        </p:nvSpPr>
        <p:spPr>
          <a:xfrm>
            <a:off x="5976731" y="1041158"/>
            <a:ext cx="5284304" cy="4359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 startAt="3"/>
            </a:pPr>
            <a:r>
              <a:rPr lang="en-US" sz="2800" dirty="0" err="1">
                <a:solidFill>
                  <a:schemeClr val="tx1"/>
                </a:solidFill>
              </a:rPr>
              <a:t>Praktik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Kerja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Psikologi</a:t>
            </a: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Spesialisasi</a:t>
            </a:r>
            <a:r>
              <a:rPr lang="en-US" sz="2800" dirty="0">
                <a:solidFill>
                  <a:schemeClr val="tx1"/>
                </a:solidFill>
              </a:rPr>
              <a:t> Mayor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Pendalaman</a:t>
            </a:r>
            <a:endParaRPr lang="en-US" sz="2800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Mayor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Thesis</a:t>
            </a:r>
          </a:p>
        </p:txBody>
      </p:sp>
    </p:spTree>
    <p:extLst>
      <p:ext uri="{BB962C8B-B14F-4D97-AF65-F5344CB8AC3E}">
        <p14:creationId xmlns:p14="http://schemas.microsoft.com/office/powerpoint/2010/main" val="194701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ED1-544B-4E25-BA48-1E63B381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Pendidikan </a:t>
            </a:r>
            <a:r>
              <a:rPr lang="en-US" dirty="0" err="1">
                <a:latin typeface="Comic Sans MS" panose="030F0702030302020204" pitchFamily="66" charset="0"/>
              </a:rPr>
              <a:t>Doktor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(S3).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7908-8138-4BFB-83BF-E35521BC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Kolokium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Indonesia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Pendidikan </a:t>
            </a:r>
            <a:r>
              <a:rPr lang="en-US" dirty="0" err="1"/>
              <a:t>Doktor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(S3)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profesinya</a:t>
            </a:r>
            <a:r>
              <a:rPr lang="en-US" dirty="0"/>
              <a:t> </a:t>
            </a:r>
            <a:r>
              <a:rPr lang="en-US" dirty="0" err="1"/>
              <a:t>melaluipenelitian</a:t>
            </a:r>
            <a:endParaRPr lang="en-US" dirty="0"/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,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memimpin</a:t>
            </a:r>
            <a:r>
              <a:rPr lang="en-US" dirty="0"/>
              <a:t> program </a:t>
            </a:r>
            <a:r>
              <a:rPr lang="en-US" dirty="0" err="1"/>
              <a:t>penelitian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disiplinnya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ditopang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interdisipliner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keahliannya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model-model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manusia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, </a:t>
            </a:r>
            <a:r>
              <a:rPr lang="en-US" dirty="0" err="1"/>
              <a:t>mengamati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keilmuan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0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45CD-057C-4657-BC2D-E6156072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Doktor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6475-8C2C-4E7E-89A3-E6544D46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	</a:t>
            </a:r>
            <a:r>
              <a:rPr lang="en-US" dirty="0" err="1"/>
              <a:t>Ilmuwan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(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bidangpsikologi</a:t>
            </a:r>
            <a:r>
              <a:rPr lang="en-US" dirty="0"/>
              <a:t>)</a:t>
            </a:r>
          </a:p>
          <a:p>
            <a:r>
              <a:rPr lang="en-US" dirty="0"/>
              <a:t>2)	</a:t>
            </a:r>
            <a:r>
              <a:rPr lang="en-US" dirty="0" err="1"/>
              <a:t>Pendidik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bidangPsikologi</a:t>
            </a:r>
            <a:r>
              <a:rPr lang="en-US" dirty="0"/>
              <a:t>.</a:t>
            </a:r>
          </a:p>
          <a:p>
            <a:r>
              <a:rPr lang="en-US" dirty="0"/>
              <a:t>3)	</a:t>
            </a:r>
            <a:r>
              <a:rPr lang="en-US" dirty="0" err="1"/>
              <a:t>Konsultan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14CD-392C-4A25-B7E8-DE3592E0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Pendidikan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6DEE-17C6-466E-B15E-4AB987C1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1.	Pendidikan </a:t>
            </a:r>
            <a:r>
              <a:rPr lang="en-US" dirty="0" err="1">
                <a:latin typeface="Comic Sans MS" panose="030F0702030302020204" pitchFamily="66" charset="0"/>
              </a:rPr>
              <a:t>Sarjana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(S1);</a:t>
            </a:r>
          </a:p>
          <a:p>
            <a:r>
              <a:rPr lang="en-US" dirty="0">
                <a:latin typeface="Comic Sans MS" panose="030F0702030302020204" pitchFamily="66" charset="0"/>
              </a:rPr>
              <a:t>2.	Pendidikan Magister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Profesi</a:t>
            </a:r>
            <a:r>
              <a:rPr lang="en-US" dirty="0">
                <a:latin typeface="Comic Sans MS" panose="030F0702030302020204" pitchFamily="66" charset="0"/>
              </a:rPr>
              <a:t>(S2);</a:t>
            </a:r>
          </a:p>
          <a:p>
            <a:r>
              <a:rPr lang="en-US" dirty="0">
                <a:latin typeface="Comic Sans MS" panose="030F0702030302020204" pitchFamily="66" charset="0"/>
              </a:rPr>
              <a:t>3.	Pendidikan Magister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Sains</a:t>
            </a:r>
            <a:r>
              <a:rPr lang="en-US" dirty="0">
                <a:latin typeface="Comic Sans MS" panose="030F0702030302020204" pitchFamily="66" charset="0"/>
              </a:rPr>
              <a:t>(S2);</a:t>
            </a:r>
          </a:p>
          <a:p>
            <a:r>
              <a:rPr lang="en-US" dirty="0">
                <a:latin typeface="Comic Sans MS" panose="030F0702030302020204" pitchFamily="66" charset="0"/>
              </a:rPr>
              <a:t>4.	Pendidikan Magister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Terapan</a:t>
            </a:r>
            <a:r>
              <a:rPr lang="en-US" dirty="0">
                <a:latin typeface="Comic Sans MS" panose="030F0702030302020204" pitchFamily="66" charset="0"/>
              </a:rPr>
              <a:t> (S2);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5.	Pendidikan </a:t>
            </a:r>
            <a:r>
              <a:rPr lang="en-US" dirty="0" err="1">
                <a:latin typeface="Comic Sans MS" panose="030F0702030302020204" pitchFamily="66" charset="0"/>
              </a:rPr>
              <a:t>Doktor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(S3).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CBE8-657D-42F9-8256-BCC19E6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Doktor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B863-DE57-4724-AAA6-2448037E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Mampu</a:t>
            </a:r>
            <a:r>
              <a:rPr lang="en-US" dirty="0"/>
              <a:t>	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inovatif</a:t>
            </a:r>
            <a:r>
              <a:rPr lang="en-US" dirty="0"/>
              <a:t>, original, </a:t>
            </a:r>
            <a:r>
              <a:rPr lang="en-US" dirty="0" err="1"/>
              <a:t>danteruji</a:t>
            </a:r>
            <a:endParaRPr lang="en-US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inter-, multi-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transdisiplin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Indonesia</a:t>
            </a:r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, </a:t>
            </a:r>
            <a:r>
              <a:rPr lang="en-US" dirty="0" err="1"/>
              <a:t>memimpin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profesionalisme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mempublikasikan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-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	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kemaslahatan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F96C-7D05-4334-BF24-3B4F8A94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Pendidikan </a:t>
            </a:r>
            <a:r>
              <a:rPr lang="en-US" dirty="0" err="1"/>
              <a:t>Doktor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6660-F951-4249-BD0D-1EDE8E09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0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278D-E487-4C67-9245-549D0022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DD77-7129-4C76-AE02-1BDA6A96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781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>
                <a:latin typeface="Chiller" panose="04020404031007020602" pitchFamily="82" charset="0"/>
              </a:rPr>
              <a:t>Sekian</a:t>
            </a:r>
            <a:r>
              <a:rPr lang="en-US" sz="9600" dirty="0">
                <a:latin typeface="Chiller" panose="04020404031007020602" pitchFamily="82" charset="0"/>
              </a:rPr>
              <a:t> Dan </a:t>
            </a:r>
            <a:r>
              <a:rPr lang="en-US" sz="9600" dirty="0" err="1">
                <a:latin typeface="Chiller" panose="04020404031007020602" pitchFamily="82" charset="0"/>
              </a:rPr>
              <a:t>Terimakasih</a:t>
            </a:r>
            <a:endParaRPr lang="en-US" sz="96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2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DC31-D9A0-465F-9E10-036F3D4F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Pendidikan </a:t>
            </a:r>
            <a:r>
              <a:rPr lang="en-US" dirty="0" err="1">
                <a:latin typeface="Comic Sans MS" panose="030F0702030302020204" pitchFamily="66" charset="0"/>
              </a:rPr>
              <a:t>Sarjana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(S1)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3C1C-3457-4D85-9AB6-CD15E94B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785868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1)	</a:t>
            </a:r>
            <a:r>
              <a:rPr lang="en-US" sz="2400" dirty="0" err="1">
                <a:latin typeface="Comic Sans MS" panose="030F0702030302020204" pitchFamily="66" charset="0"/>
              </a:rPr>
              <a:t>Staf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atau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Manajer</a:t>
            </a:r>
            <a:r>
              <a:rPr lang="en-US" sz="2400" dirty="0">
                <a:latin typeface="Comic Sans MS" panose="030F0702030302020204" pitchFamily="66" charset="0"/>
              </a:rPr>
              <a:t> di </a:t>
            </a:r>
            <a:r>
              <a:rPr lang="en-US" sz="2400" dirty="0" err="1">
                <a:latin typeface="Comic Sans MS" panose="030F0702030302020204" pitchFamily="66" charset="0"/>
              </a:rPr>
              <a:t>bidang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sumber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daya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manusia</a:t>
            </a:r>
            <a:r>
              <a:rPr lang="en-US" sz="2400" dirty="0">
                <a:latin typeface="Comic Sans MS" panose="030F0702030302020204" pitchFamily="66" charset="0"/>
              </a:rPr>
              <a:t> di </a:t>
            </a:r>
            <a:r>
              <a:rPr lang="en-US" sz="2400" dirty="0" err="1">
                <a:latin typeface="Comic Sans MS" panose="030F0702030302020204" pitchFamily="66" charset="0"/>
              </a:rPr>
              <a:t>organisasi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2)	</a:t>
            </a:r>
            <a:r>
              <a:rPr lang="en-US" sz="2400" dirty="0" err="1">
                <a:latin typeface="Comic Sans MS" panose="030F0702030302020204" pitchFamily="66" charset="0"/>
              </a:rPr>
              <a:t>Staf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konsultan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pengembangan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sumber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daya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manusia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diorganisasi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3)	</a:t>
            </a:r>
            <a:r>
              <a:rPr lang="en-US" sz="2400" dirty="0" err="1">
                <a:latin typeface="Comic Sans MS" panose="030F0702030302020204" pitchFamily="66" charset="0"/>
              </a:rPr>
              <a:t>Staf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atau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ManajerMarketing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4)	</a:t>
            </a:r>
            <a:r>
              <a:rPr lang="en-US" sz="2400" dirty="0" err="1">
                <a:latin typeface="Comic Sans MS" panose="030F0702030302020204" pitchFamily="66" charset="0"/>
              </a:rPr>
              <a:t>Pelaku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UsahaMandiri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5)	</a:t>
            </a:r>
            <a:r>
              <a:rPr lang="en-US" sz="2400" dirty="0" err="1">
                <a:latin typeface="Comic Sans MS" panose="030F0702030302020204" pitchFamily="66" charset="0"/>
              </a:rPr>
              <a:t>Asisten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psikolog</a:t>
            </a:r>
            <a:r>
              <a:rPr lang="en-US" sz="2400" dirty="0">
                <a:latin typeface="Comic Sans MS" panose="030F0702030302020204" pitchFamily="66" charset="0"/>
              </a:rPr>
              <a:t> di </a:t>
            </a:r>
            <a:r>
              <a:rPr lang="en-US" sz="2400" dirty="0" err="1">
                <a:latin typeface="Comic Sans MS" panose="030F0702030302020204" pitchFamily="66" charset="0"/>
              </a:rPr>
              <a:t>rumah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sakit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sekolah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universitas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lembaga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pemasyarakatan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puskesmas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lembaga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pemerintah</a:t>
            </a:r>
            <a:r>
              <a:rPr lang="en-US" sz="2400" dirty="0">
                <a:latin typeface="Comic Sans MS" panose="030F0702030302020204" pitchFamily="66" charset="0"/>
              </a:rPr>
              <a:t>, TNI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Polri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atau</a:t>
            </a:r>
            <a:r>
              <a:rPr lang="en-US" sz="2400" dirty="0">
                <a:latin typeface="Comic Sans MS" panose="030F0702030302020204" pitchFamily="66" charset="0"/>
              </a:rPr>
              <a:t> di biro/</a:t>
            </a:r>
            <a:r>
              <a:rPr lang="en-US" sz="2400" dirty="0" err="1">
                <a:latin typeface="Comic Sans MS" panose="030F0702030302020204" pitchFamily="66" charset="0"/>
              </a:rPr>
              <a:t>lembagapsikologi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6)	</a:t>
            </a:r>
            <a:r>
              <a:rPr lang="en-US" sz="2400" dirty="0" err="1">
                <a:latin typeface="Comic Sans MS" panose="030F0702030302020204" pitchFamily="66" charset="0"/>
              </a:rPr>
              <a:t>Pendidik</a:t>
            </a:r>
            <a:r>
              <a:rPr lang="en-US" sz="2400" dirty="0">
                <a:latin typeface="Comic Sans MS" panose="030F0702030302020204" pitchFamily="66" charset="0"/>
              </a:rPr>
              <a:t> di </a:t>
            </a:r>
            <a:r>
              <a:rPr lang="en-US" sz="2400" dirty="0" err="1">
                <a:latin typeface="Comic Sans MS" panose="030F0702030302020204" pitchFamily="66" charset="0"/>
              </a:rPr>
              <a:t>bidang</a:t>
            </a:r>
            <a:r>
              <a:rPr lang="en-US" sz="2400" dirty="0">
                <a:latin typeface="Comic Sans MS" panose="030F0702030302020204" pitchFamily="66" charset="0"/>
              </a:rPr>
              <a:t> Pendidikan </a:t>
            </a:r>
            <a:r>
              <a:rPr lang="en-US" sz="2400" dirty="0" err="1">
                <a:latin typeface="Comic Sans MS" panose="030F0702030302020204" pitchFamily="66" charset="0"/>
              </a:rPr>
              <a:t>Anak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UsiaDini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7)	</a:t>
            </a:r>
            <a:r>
              <a:rPr lang="en-US" sz="2400" dirty="0" err="1">
                <a:latin typeface="Comic Sans MS" panose="030F0702030302020204" pitchFamily="66" charset="0"/>
              </a:rPr>
              <a:t>Staf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konsultan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bidangPendidikan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8)	</a:t>
            </a:r>
            <a:r>
              <a:rPr lang="en-US" sz="2400" dirty="0" err="1">
                <a:latin typeface="Comic Sans MS" panose="030F0702030302020204" pitchFamily="66" charset="0"/>
              </a:rPr>
              <a:t>Perancang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dan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fasilitator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pengembangankomunitas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9)	</a:t>
            </a:r>
            <a:r>
              <a:rPr lang="en-US" sz="2400" dirty="0" err="1">
                <a:latin typeface="Comic Sans MS" panose="030F0702030302020204" pitchFamily="66" charset="0"/>
              </a:rPr>
              <a:t>AsistenPenelitian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5A3B54-C964-43AE-90D9-AD9502AAF5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omic Sans MS" panose="030F0702030302020204" pitchFamily="66" charset="0"/>
              </a:rPr>
              <a:t>Peluang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Kerja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Sarjana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(S1)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2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4A4-2608-46BA-8EA7-22603862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9A0F-6FED-4513-9623-5B76C338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Menguasai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konsep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dasar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teori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memformulasikan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prosedur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penyelesaian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masalah</a:t>
            </a:r>
            <a:r>
              <a:rPr lang="en-US" dirty="0">
                <a:latin typeface="Comic Sans MS" panose="030F0702030302020204" pitchFamily="66" charset="0"/>
              </a:rPr>
              <a:t> di </a:t>
            </a:r>
            <a:r>
              <a:rPr lang="en-US" dirty="0" err="1">
                <a:latin typeface="Comic Sans MS" panose="030F0702030302020204" pitchFamily="66" charset="0"/>
              </a:rPr>
              <a:t>bidang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melakukan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riset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tingkatdasar</a:t>
            </a:r>
            <a:r>
              <a:rPr lang="en-US" dirty="0">
                <a:latin typeface="Comic Sans MS" panose="030F0702030302020204" pitchFamily="66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</a:rPr>
              <a:t>mempergunakan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prinsip-prinsip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memberikan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alternatif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penyelesaianmasalah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mempertanggungjawabkan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hasil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kerja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berdasarkan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Etik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Indonesia.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melakukan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observasi</a:t>
            </a:r>
            <a:r>
              <a:rPr lang="en-US" dirty="0">
                <a:latin typeface="Comic Sans MS" panose="030F0702030302020204" pitchFamily="66" charset="0"/>
              </a:rPr>
              <a:t>, interview,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terhadap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fenomena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perilaku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manusia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berdasarkan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konsep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dasar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teori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</a:rPr>
              <a:t>Memahami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prinsip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dasar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psikodiagnostik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menerapkan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prinsip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observasi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wawancara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serta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mampu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mengadministrasikan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menskor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menginterpretasikan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tertentu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2360B-01E7-4965-AA6C-C2A62D8D16B1}"/>
              </a:ext>
            </a:extLst>
          </p:cNvPr>
          <p:cNvSpPr/>
          <p:nvPr/>
        </p:nvSpPr>
        <p:spPr>
          <a:xfrm>
            <a:off x="838200" y="1531662"/>
            <a:ext cx="10515600" cy="51673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Mampu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memanfaatkan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prinsip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prinsip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psikologi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menyelesaikan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masalahmanusia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Mampu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membuat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keputusan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berdasarkan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hasil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pengamatan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fenomena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perilaku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manusia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mempergunakan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prinsip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prinsip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psikologi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Mampu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menjalin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hubungan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profesional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interpersonal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secara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konstruktif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bertanggung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jawab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membantu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menyelesaikan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persoalan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psikologisindividu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Mampu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mempertanggungjawabkan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hasil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observasi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, interview,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tes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psikologi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serta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riset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tingkat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dasar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psikologi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Mampu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mengumpulkan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menganalisis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data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menginterpretasikan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perilaku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manusia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sesuai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kaidah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psikologi</a:t>
            </a: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01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5B1-137D-4673-AFC5-0504C80D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</a:t>
            </a:r>
            <a:r>
              <a:rPr lang="en-US" dirty="0" err="1"/>
              <a:t>Sarjana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91163-1413-4222-BF93-67F7DE64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97496"/>
            <a:ext cx="5157787" cy="469216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II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II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Faal</a:t>
            </a:r>
            <a:endParaRPr lang="en-US" dirty="0"/>
          </a:p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endParaRPr lang="en-US" dirty="0"/>
          </a:p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Kualitatif</a:t>
            </a:r>
            <a:endParaRPr lang="en-US" dirty="0"/>
          </a:p>
          <a:p>
            <a:r>
              <a:rPr lang="en-US" dirty="0" err="1"/>
              <a:t>Statistika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II</a:t>
            </a:r>
          </a:p>
          <a:p>
            <a:r>
              <a:rPr lang="en-US" dirty="0" err="1"/>
              <a:t>Psikodiagnostika</a:t>
            </a:r>
            <a:r>
              <a:rPr lang="en-US" dirty="0"/>
              <a:t> I: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Psikologi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07AFB0-193D-4A90-9B6E-4681F6754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97496"/>
            <a:ext cx="5183188" cy="46921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Psikodiagnostika</a:t>
            </a:r>
            <a:r>
              <a:rPr lang="en-US" dirty="0"/>
              <a:t> II: </a:t>
            </a:r>
            <a:r>
              <a:rPr lang="en-US" dirty="0" err="1"/>
              <a:t>Observasi</a:t>
            </a:r>
            <a:endParaRPr lang="en-US" dirty="0"/>
          </a:p>
          <a:p>
            <a:r>
              <a:rPr lang="en-US" dirty="0" err="1"/>
              <a:t>Psikodiagnostika</a:t>
            </a:r>
            <a:r>
              <a:rPr lang="en-US" dirty="0"/>
              <a:t> III: </a:t>
            </a:r>
            <a:r>
              <a:rPr lang="en-US" dirty="0" err="1"/>
              <a:t>Wawancara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II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Konseling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Abnormal</a:t>
            </a:r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Klinis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Eksperimen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Pendidikan</a:t>
            </a:r>
          </a:p>
          <a:p>
            <a:r>
              <a:rPr lang="en-US" dirty="0" err="1"/>
              <a:t>Psikometri</a:t>
            </a:r>
            <a:endParaRPr lang="en-US" dirty="0"/>
          </a:p>
          <a:p>
            <a:r>
              <a:rPr lang="en-US" dirty="0" err="1"/>
              <a:t>Kontruksi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3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095-37AF-4A99-AA0F-0B7BAC3E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Pendidikan Magister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Sains</a:t>
            </a:r>
            <a:r>
              <a:rPr lang="en-US" dirty="0">
                <a:latin typeface="Comic Sans MS" panose="030F0702030302020204" pitchFamily="66" charset="0"/>
              </a:rPr>
              <a:t>(S2)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A45A-DD22-4A4C-B83F-E7520F50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Kolokium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Indonesia </a:t>
            </a:r>
            <a:r>
              <a:rPr lang="en-US" sz="3200" dirty="0" err="1">
                <a:latin typeface="Comic Sans MS" panose="030F0702030302020204" pitchFamily="66" charset="0"/>
              </a:rPr>
              <a:t>telah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menetapkan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bahwa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tujuan</a:t>
            </a:r>
            <a:r>
              <a:rPr lang="en-US" sz="3200" dirty="0">
                <a:latin typeface="Comic Sans MS" panose="030F0702030302020204" pitchFamily="66" charset="0"/>
              </a:rPr>
              <a:t> Pendidikan Magister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Sains</a:t>
            </a:r>
            <a:r>
              <a:rPr lang="en-US" sz="3200" dirty="0">
                <a:latin typeface="Comic Sans MS" panose="030F0702030302020204" pitchFamily="66" charset="0"/>
              </a:rPr>
              <a:t> (S2) </a:t>
            </a:r>
            <a:r>
              <a:rPr lang="en-US" sz="3200" dirty="0" err="1">
                <a:latin typeface="Comic Sans MS" panose="030F0702030302020204" pitchFamily="66" charset="0"/>
              </a:rPr>
              <a:t>mempunyai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tujuan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mampu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mengembangkan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penelitian</a:t>
            </a:r>
            <a:r>
              <a:rPr lang="en-US" sz="3200" dirty="0">
                <a:latin typeface="Comic Sans MS" panose="030F0702030302020204" pitchFamily="66" charset="0"/>
              </a:rPr>
              <a:t> di </a:t>
            </a:r>
            <a:r>
              <a:rPr lang="en-US" sz="3200" dirty="0" err="1">
                <a:latin typeface="Comic Sans MS" panose="030F0702030302020204" pitchFamily="66" charset="0"/>
              </a:rPr>
              <a:t>bidang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untuk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pengembangan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ilmu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dan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kesejahteraan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umat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manusia</a:t>
            </a:r>
            <a:r>
              <a:rPr lang="en-US" sz="3200" dirty="0">
                <a:latin typeface="Comic Sans MS" panose="030F0702030302020204" pitchFamily="66" charset="0"/>
              </a:rPr>
              <a:t>, </a:t>
            </a:r>
            <a:r>
              <a:rPr lang="en-US" sz="3200" dirty="0" err="1">
                <a:latin typeface="Comic Sans MS" panose="030F0702030302020204" pitchFamily="66" charset="0"/>
              </a:rPr>
              <a:t>serta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mampu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mengenali</a:t>
            </a:r>
            <a:r>
              <a:rPr lang="en-US" sz="3200" dirty="0">
                <a:latin typeface="Comic Sans MS" panose="030F0702030302020204" pitchFamily="66" charset="0"/>
              </a:rPr>
              <a:t>, </a:t>
            </a:r>
            <a:r>
              <a:rPr lang="en-US" sz="3200" dirty="0" err="1">
                <a:latin typeface="Comic Sans MS" panose="030F0702030302020204" pitchFamily="66" charset="0"/>
              </a:rPr>
              <a:t>mengamati</a:t>
            </a:r>
            <a:r>
              <a:rPr lang="en-US" sz="3200" dirty="0">
                <a:latin typeface="Comic Sans MS" panose="030F0702030302020204" pitchFamily="66" charset="0"/>
              </a:rPr>
              <a:t>, </a:t>
            </a:r>
            <a:r>
              <a:rPr lang="en-US" sz="3200" dirty="0" err="1">
                <a:latin typeface="Comic Sans MS" panose="030F0702030302020204" pitchFamily="66" charset="0"/>
              </a:rPr>
              <a:t>melakukan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penalaran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ilmiah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untuk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memecahkan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masalah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dalam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bidang</a:t>
            </a:r>
            <a:r>
              <a:rPr lang="en-US" sz="3200" dirty="0">
                <a:latin typeface="Comic Sans MS" panose="030F0702030302020204" pitchFamily="66" charset="0"/>
              </a:rPr>
              <a:t>- </a:t>
            </a:r>
            <a:r>
              <a:rPr lang="en-US" sz="3200" dirty="0" err="1">
                <a:latin typeface="Comic Sans MS" panose="030F0702030302020204" pitchFamily="66" charset="0"/>
              </a:rPr>
              <a:t>bidang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Psikologi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dengan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memperhatikan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etika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keilmuan</a:t>
            </a:r>
            <a:r>
              <a:rPr lang="en-US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95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9298-BA06-43E8-AA8E-0D33ABC2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Sains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E834-B745-4EB7-8B50-B81EC76D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Ilmuwan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Psikologi</a:t>
            </a:r>
            <a:r>
              <a:rPr lang="en-US" dirty="0">
                <a:latin typeface="Comic Sans MS" panose="030F0702030302020204" pitchFamily="66" charset="0"/>
              </a:rPr>
              <a:t> (</a:t>
            </a:r>
            <a:r>
              <a:rPr lang="en-US" dirty="0" err="1">
                <a:latin typeface="Comic Sans MS" panose="030F0702030302020204" pitchFamily="66" charset="0"/>
              </a:rPr>
              <a:t>peneliti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bidangpsikologi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Pendidik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dalam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bidangPsikologi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Manajer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Sumber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Daya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Manusia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danPersonalia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Konsultan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Pelaku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UsahaMandiri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0122-DE10-4384-A56D-ECE76548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Kompetensi</a:t>
            </a:r>
            <a:r>
              <a:rPr lang="en-US" dirty="0"/>
              <a:t>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Sains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9E37-F198-416C-B16A-2032BA2B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inovatif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teruji</a:t>
            </a:r>
            <a:endParaRPr lang="en-US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inter </a:t>
            </a:r>
            <a:r>
              <a:rPr lang="en-US" dirty="0" err="1"/>
              <a:t>atau</a:t>
            </a:r>
            <a:r>
              <a:rPr lang="en-US" dirty="0"/>
              <a:t>	</a:t>
            </a:r>
            <a:r>
              <a:rPr lang="en-US" dirty="0" err="1"/>
              <a:t>multidisiplin</a:t>
            </a:r>
            <a:r>
              <a:rPr lang="en-US" dirty="0"/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Indonesia</a:t>
            </a:r>
          </a:p>
          <a:p>
            <a:r>
              <a:rPr lang="en-US" dirty="0" err="1"/>
              <a:t>Mampuberkontribusidalam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peta </a:t>
            </a:r>
            <a:r>
              <a:rPr lang="en-US" dirty="0" err="1"/>
              <a:t>riset</a:t>
            </a:r>
            <a:r>
              <a:rPr lang="en-US" dirty="0"/>
              <a:t> (road map)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hasilnya</a:t>
            </a:r>
            <a:r>
              <a:rPr lang="en-US" dirty="0"/>
              <a:t>	</a:t>
            </a:r>
            <a:r>
              <a:rPr lang="en-US" dirty="0" err="1"/>
              <a:t>berpotensi</a:t>
            </a:r>
            <a:r>
              <a:rPr lang="en-US" dirty="0"/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inter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multidisiplin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di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199-8B82-4533-8096-FD53421B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Kajian Magister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Sains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850C-4BF5-4265-9FF2-A30704D5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r>
              <a:rPr lang="en-US" dirty="0" err="1"/>
              <a:t>Psikologi</a:t>
            </a:r>
            <a:r>
              <a:rPr lang="en-US" dirty="0"/>
              <a:t> Lintas </a:t>
            </a:r>
            <a:r>
              <a:rPr lang="en-US" dirty="0" err="1"/>
              <a:t>Budaya</a:t>
            </a:r>
            <a:endParaRPr lang="en-US" dirty="0"/>
          </a:p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endParaRPr lang="en-US" dirty="0"/>
          </a:p>
          <a:p>
            <a:r>
              <a:rPr lang="en-US" dirty="0" err="1"/>
              <a:t>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939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Chiller</vt:lpstr>
      <vt:lpstr>Comic Sans MS</vt:lpstr>
      <vt:lpstr>Office Theme</vt:lpstr>
      <vt:lpstr>Kode Etik</vt:lpstr>
      <vt:lpstr>Jenjang Kompetensi Pendidikan Psikologi</vt:lpstr>
      <vt:lpstr>Pendidikan Sarjana Psikologi(S1)</vt:lpstr>
      <vt:lpstr>Kompetensi Sarjana Psikologi</vt:lpstr>
      <vt:lpstr>Kajian Sarjana Psikologi</vt:lpstr>
      <vt:lpstr>Pendidikan Magister Psikologi Sains(S2) </vt:lpstr>
      <vt:lpstr>Ranah Kerja Magister Psikologi Sains</vt:lpstr>
      <vt:lpstr>Kompetensi Magister Psikologi Sains</vt:lpstr>
      <vt:lpstr>Kajian Magister Psikologi Sains</vt:lpstr>
      <vt:lpstr>Pendidikan Magister Psikologi Terapan(S2)</vt:lpstr>
      <vt:lpstr>Ranah Kerja Magister Psikologi Terapan</vt:lpstr>
      <vt:lpstr>Kompetensi Utama Magister Psikologi Terapan</vt:lpstr>
      <vt:lpstr>Kajian Magister Psikologi Terapan</vt:lpstr>
      <vt:lpstr>Pendidikan Magister Psikologi Profesi(S2)</vt:lpstr>
      <vt:lpstr>Ranah Kerja Magister Psikologi Profesi</vt:lpstr>
      <vt:lpstr>Kompetensi Magister Psikologi Profesi</vt:lpstr>
      <vt:lpstr>Kajian Magister Psikologi Profesi</vt:lpstr>
      <vt:lpstr>Pendidikan Doktor Psikologi(S3).</vt:lpstr>
      <vt:lpstr>Ranah Kerja Doktor Psikologi</vt:lpstr>
      <vt:lpstr>Kompetensi Doktor Psikologi</vt:lpstr>
      <vt:lpstr>Kajian Pendidikan Doktor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Kode Etik</dc:title>
  <dc:creator>Laily XD</dc:creator>
  <cp:lastModifiedBy>Laily XD</cp:lastModifiedBy>
  <cp:revision>12</cp:revision>
  <dcterms:created xsi:type="dcterms:W3CDTF">2017-10-04T21:27:42Z</dcterms:created>
  <dcterms:modified xsi:type="dcterms:W3CDTF">2017-10-04T23:05:47Z</dcterms:modified>
</cp:coreProperties>
</file>