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2822" autoAdjust="0"/>
  </p:normalViewPr>
  <p:slideViewPr>
    <p:cSldViewPr>
      <p:cViewPr varScale="1">
        <p:scale>
          <a:sx n="52" d="100"/>
          <a:sy n="52" d="100"/>
        </p:scale>
        <p:origin x="-1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B98F680-ED4E-4980-9917-60F6C5A3EC61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60BA0C7-5BC2-45B5-8108-7CD90254E3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98F680-ED4E-4980-9917-60F6C5A3EC61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0BA0C7-5BC2-45B5-8108-7CD90254E3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98F680-ED4E-4980-9917-60F6C5A3EC61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0BA0C7-5BC2-45B5-8108-7CD90254E3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98F680-ED4E-4980-9917-60F6C5A3EC61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0BA0C7-5BC2-45B5-8108-7CD90254E3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B98F680-ED4E-4980-9917-60F6C5A3EC61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60BA0C7-5BC2-45B5-8108-7CD90254E3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98F680-ED4E-4980-9917-60F6C5A3EC61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60BA0C7-5BC2-45B5-8108-7CD90254E3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98F680-ED4E-4980-9917-60F6C5A3EC61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60BA0C7-5BC2-45B5-8108-7CD90254E3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98F680-ED4E-4980-9917-60F6C5A3EC61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0BA0C7-5BC2-45B5-8108-7CD90254E3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98F680-ED4E-4980-9917-60F6C5A3EC61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0BA0C7-5BC2-45B5-8108-7CD90254E3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B98F680-ED4E-4980-9917-60F6C5A3EC61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60BA0C7-5BC2-45B5-8108-7CD90254E3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B98F680-ED4E-4980-9917-60F6C5A3EC61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60BA0C7-5BC2-45B5-8108-7CD90254E3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B98F680-ED4E-4980-9917-60F6C5A3EC61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60BA0C7-5BC2-45B5-8108-7CD90254E3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PENGETAHUAN PENDUKUNG PROFESI PSIKOLOGI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3276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PUJI PURWATI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MEDIANA MULYANTO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PUTRI AMELIA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RIYAN PANGERI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ANDREY SITOHANG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381000" y="838200"/>
            <a:ext cx="8305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MANAJEMEN PRAKTIK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Mengelola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pelayanan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praktik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psikologi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sesuai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kode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etik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psikologi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Indonesia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secara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bertanggung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jawab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PENELITIAN TERAPAN (APLIKASI ILMU)</a:t>
            </a:r>
          </a:p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Merancang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melaksanakan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terapan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berkenaan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profesi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psikologi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menyusun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laporannya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905000" y="2667000"/>
            <a:ext cx="576151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6000" dirty="0" smtClean="0">
                <a:solidFill>
                  <a:srgbClr val="FFFF00"/>
                </a:solidFill>
                <a:latin typeface="Andalus" pitchFamily="18" charset="-78"/>
                <a:ea typeface="Calibri" pitchFamily="34" charset="0"/>
                <a:cs typeface="Andalus" pitchFamily="18" charset="-78"/>
              </a:rPr>
              <a:t>TERIMAKASIH </a:t>
            </a:r>
            <a:r>
              <a:rPr lang="en-US" sz="6000" dirty="0" smtClean="0">
                <a:solidFill>
                  <a:srgbClr val="FFFF00"/>
                </a:solidFill>
                <a:latin typeface="Andalus" pitchFamily="18" charset="-78"/>
                <a:ea typeface="Calibri" pitchFamily="34" charset="0"/>
                <a:cs typeface="Andalus" pitchFamily="18" charset="-78"/>
                <a:sym typeface="Wingdings" pitchFamily="2" charset="2"/>
              </a:rPr>
              <a:t></a:t>
            </a:r>
            <a:endParaRPr kumimoji="0" lang="en-US" sz="8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Jasa</a:t>
            </a:r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Psikologi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Jasa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kepada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perorangan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atau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kelompok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organisasi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atau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institusi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diberikan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oleh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ilmuwan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psikologi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Indonesia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sesuai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kompetensi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kewenangan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keilmuwan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psikologi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di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bidang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pengajaran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pendidikan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pelatihan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penelitian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penyuluhan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masyarakat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Kegiatan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dilakukan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oleh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psikolog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dalam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memberikan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jasa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praktik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kepada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masyarakat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dalam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pemecahan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masalah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psikologis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bersifat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individual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maupun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kelompok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menerapkan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prinsip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psikodiagnostik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 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Rumusan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Kerja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Profesi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Psikologi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Mempelajari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tingkah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laku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proses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mental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manusia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 </a:t>
            </a:r>
          </a:p>
          <a:p>
            <a:pPr lvl="0"/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Menyelenggarakan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penelitian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serta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menyarankan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cara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penanggulangan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masalah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psikologis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dalam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bidang-bidang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ilmu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Kedokteran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Pendidikan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Industri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0"/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Merencanakan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menyelenggarakan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eksperimen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observasi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terhadap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manusia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hewan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untuk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mengukur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karakteristik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mental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fisik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 </a:t>
            </a:r>
          </a:p>
          <a:p>
            <a:pPr lvl="0"/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Menganalisa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efek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keturunan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lingkungan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faktor-faktor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lain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pada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pikiran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tingkah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laku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perorangan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0"/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Melakukan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diagnosa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usaha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penyembuhan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tindakan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pencegahan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kekacauan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emosional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pribadi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serta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masalah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ketidakmampuan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penyesuaian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diri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pada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lingkungan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masyarakat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pekerjaan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0"/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Mengembangkan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mengatur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tes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untuk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mengukur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intelegensi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kemampuan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bakat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minat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karakteristik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manusia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Membuat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interpretasi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data yang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diperoleh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menyampaikan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rekomendasi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sesuai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mengkhususkan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diri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dalam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psikologi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terapan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seperti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diagnosa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usaha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penyembuhan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keabnormalan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mental</a:t>
            </a:r>
            <a:b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masalah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psikologis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timbul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selama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pengembangan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pendidikan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sosial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anak-anak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Hubungan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Profesional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Hubungan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antar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rekan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profesi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 err="1" smtClean="0"/>
              <a:t>Ilmuwan</a:t>
            </a:r>
            <a:r>
              <a:rPr lang="en-US" dirty="0" smtClean="0"/>
              <a:t> </a:t>
            </a:r>
            <a:r>
              <a:rPr lang="en-US" dirty="0" err="1" smtClean="0"/>
              <a:t>psikologi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psikolog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menghargai</a:t>
            </a:r>
            <a:r>
              <a:rPr lang="en-US" dirty="0" smtClean="0"/>
              <a:t>, </a:t>
            </a:r>
            <a:r>
              <a:rPr lang="en-US" dirty="0" err="1" smtClean="0"/>
              <a:t>menghormati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hak-hak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rekan</a:t>
            </a:r>
            <a:r>
              <a:rPr lang="en-US" dirty="0" smtClean="0"/>
              <a:t> </a:t>
            </a:r>
            <a:r>
              <a:rPr lang="en-US" dirty="0" err="1" smtClean="0"/>
              <a:t>profesinya</a:t>
            </a:r>
            <a:r>
              <a:rPr lang="en-US" dirty="0" smtClean="0"/>
              <a:t>.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umpan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profesinya</a:t>
            </a:r>
            <a:r>
              <a:rPr lang="en-US" dirty="0" smtClean="0"/>
              <a:t>. </a:t>
            </a:r>
          </a:p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Hubungan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dengan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profesi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lain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 err="1" smtClean="0"/>
              <a:t>Ilmuwan</a:t>
            </a:r>
            <a:r>
              <a:rPr lang="en-US" dirty="0" smtClean="0"/>
              <a:t> </a:t>
            </a:r>
            <a:r>
              <a:rPr lang="en-US" dirty="0" err="1" smtClean="0"/>
              <a:t>psikologi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psikolog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menghargai</a:t>
            </a:r>
            <a:r>
              <a:rPr lang="en-US" dirty="0" smtClean="0"/>
              <a:t>, </a:t>
            </a:r>
            <a:r>
              <a:rPr lang="en-US" dirty="0" err="1" smtClean="0"/>
              <a:t>menghormati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kewenangan</a:t>
            </a:r>
            <a:r>
              <a:rPr lang="en-US" dirty="0" smtClean="0"/>
              <a:t> </a:t>
            </a:r>
            <a:r>
              <a:rPr lang="en-US" dirty="0" err="1" smtClean="0"/>
              <a:t>rekan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 lain.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dilakukannya</a:t>
            </a:r>
            <a:r>
              <a:rPr lang="en-US" dirty="0" smtClean="0"/>
              <a:t> </a:t>
            </a: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praktik</a:t>
            </a:r>
            <a:r>
              <a:rPr lang="en-US" dirty="0" smtClean="0"/>
              <a:t> </a:t>
            </a:r>
            <a:r>
              <a:rPr lang="en-US" dirty="0" err="1" smtClean="0"/>
              <a:t>psikologi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lain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kewenangan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Pemberian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Jasa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atau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Praktik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Psikologi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Pelaksanaan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kegiatan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sesuai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batas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keahlian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pasal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7): </a:t>
            </a:r>
            <a:r>
              <a:rPr lang="en-US" dirty="0" err="1" smtClean="0"/>
              <a:t>Ilmuwan</a:t>
            </a:r>
            <a:r>
              <a:rPr lang="en-US" dirty="0" smtClean="0"/>
              <a:t> </a:t>
            </a:r>
            <a:r>
              <a:rPr lang="en-US" dirty="0" err="1" smtClean="0"/>
              <a:t>psikologi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psikolog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hubungannya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obyektif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yang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pengaturan</a:t>
            </a:r>
            <a:r>
              <a:rPr lang="en-US" dirty="0" smtClean="0"/>
              <a:t> </a:t>
            </a:r>
            <a:r>
              <a:rPr lang="en-US" dirty="0" err="1" smtClean="0"/>
              <a:t>terapan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Ilmuwan</a:t>
            </a:r>
            <a:r>
              <a:rPr lang="en-US" dirty="0" smtClean="0"/>
              <a:t> </a:t>
            </a:r>
            <a:r>
              <a:rPr lang="en-US" dirty="0" err="1" smtClean="0"/>
              <a:t>Psikologi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Psikolog</a:t>
            </a:r>
            <a:r>
              <a:rPr lang="en-US" dirty="0" smtClean="0"/>
              <a:t>. </a:t>
            </a:r>
          </a:p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Sikap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professional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dan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perlakuan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terhadap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pemakai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jasa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atau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klien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pasal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8): </a:t>
            </a:r>
            <a:r>
              <a:rPr lang="en-US" dirty="0" err="1" smtClean="0"/>
              <a:t>Psikolog</a:t>
            </a:r>
            <a:r>
              <a:rPr lang="en-US" dirty="0" smtClean="0"/>
              <a:t> </a:t>
            </a:r>
            <a:r>
              <a:rPr lang="en-US" dirty="0" err="1" smtClean="0"/>
              <a:t>berkewajiban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mengutamakan</a:t>
            </a:r>
            <a:r>
              <a:rPr lang="en-US" dirty="0" smtClean="0"/>
              <a:t> </a:t>
            </a:r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profesional</a:t>
            </a:r>
            <a:r>
              <a:rPr lang="en-US" dirty="0" smtClean="0"/>
              <a:t>,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/</a:t>
            </a:r>
            <a:r>
              <a:rPr lang="en-US" dirty="0" err="1" smtClean="0"/>
              <a:t>praktik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yang </a:t>
            </a:r>
            <a:r>
              <a:rPr lang="en-US" dirty="0" err="1" smtClean="0"/>
              <a:t>membutuhkannya</a:t>
            </a:r>
            <a:r>
              <a:rPr lang="en-US" dirty="0" smtClean="0"/>
              <a:t>. </a:t>
            </a:r>
            <a:r>
              <a:rPr lang="en-US" dirty="0" err="1" smtClean="0"/>
              <a:t>Melindungi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yang </a:t>
            </a:r>
            <a:r>
              <a:rPr lang="en-US" dirty="0" err="1" smtClean="0"/>
              <a:t>merugikan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/</a:t>
            </a:r>
            <a:r>
              <a:rPr lang="en-US" dirty="0" err="1" smtClean="0"/>
              <a:t>praktik</a:t>
            </a:r>
            <a:r>
              <a:rPr lang="en-US" dirty="0" smtClean="0"/>
              <a:t> yang </a:t>
            </a:r>
            <a:r>
              <a:rPr lang="en-US" dirty="0" err="1" smtClean="0"/>
              <a:t>diterimanya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000" b="1" dirty="0" err="1" smtClean="0">
                <a:solidFill>
                  <a:schemeClr val="bg1"/>
                </a:solidFill>
              </a:rPr>
              <a:t>Kompetensi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Pendukung</a:t>
            </a:r>
            <a:r>
              <a:rPr lang="en-US" sz="2000" b="1" dirty="0" smtClean="0">
                <a:solidFill>
                  <a:schemeClr val="bg1"/>
                </a:solidFill>
              </a:rPr>
              <a:t> yang </a:t>
            </a:r>
            <a:r>
              <a:rPr lang="en-US" sz="2000" b="1" dirty="0" err="1" smtClean="0">
                <a:solidFill>
                  <a:schemeClr val="bg1"/>
                </a:solidFill>
              </a:rPr>
              <a:t>diharapkan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dimiliki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oleh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lulusan</a:t>
            </a:r>
            <a:r>
              <a:rPr lang="en-US" sz="2000" b="1" dirty="0" smtClean="0">
                <a:solidFill>
                  <a:schemeClr val="bg1"/>
                </a:solidFill>
              </a:rPr>
              <a:t> Magister </a:t>
            </a:r>
            <a:r>
              <a:rPr lang="en-US" sz="2000" b="1" dirty="0" err="1" smtClean="0">
                <a:solidFill>
                  <a:schemeClr val="bg1"/>
                </a:solidFill>
              </a:rPr>
              <a:t>Psikologi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Profesi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yang </a:t>
            </a:r>
            <a:r>
              <a:rPr lang="en-US" dirty="0" err="1" smtClean="0"/>
              <a:t>profesional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berlandaskan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keislaman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kemuhammadiyahan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mengabaikan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keberagaman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Peminatan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klinis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asesmen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intervensi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kearifan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preventif-promotif</a:t>
            </a:r>
            <a:r>
              <a:rPr lang="en-US" dirty="0" smtClean="0"/>
              <a:t>, </a:t>
            </a:r>
            <a:r>
              <a:rPr lang="en-US" dirty="0" err="1" smtClean="0"/>
              <a:t>kuratif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rehabilitatif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ranah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komunitas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Peminatan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PIO: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asesmen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komunitas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intervensi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konsultasi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penguatan</a:t>
            </a:r>
            <a:r>
              <a:rPr lang="en-US" dirty="0" smtClean="0"/>
              <a:t> SDM.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Penunjang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Praktek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Psikologi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   </a:t>
            </a:r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, </a:t>
            </a:r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etik</a:t>
            </a:r>
            <a:r>
              <a:rPr lang="en-US" dirty="0" smtClean="0"/>
              <a:t>,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,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bersama-sama</a:t>
            </a:r>
            <a:r>
              <a:rPr lang="en-US" dirty="0" smtClean="0"/>
              <a:t> </a:t>
            </a:r>
            <a:r>
              <a:rPr lang="en-US" dirty="0" err="1" smtClean="0"/>
              <a:t>memperjuangkan</a:t>
            </a:r>
            <a:r>
              <a:rPr lang="en-US" dirty="0" smtClean="0"/>
              <a:t> </a:t>
            </a:r>
            <a:r>
              <a:rPr lang="en-US" dirty="0" err="1" smtClean="0"/>
              <a:t>pengakuan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psikolog</a:t>
            </a:r>
            <a:r>
              <a:rPr lang="en-US" dirty="0" smtClean="0"/>
              <a:t>. </a:t>
            </a:r>
          </a:p>
          <a:p>
            <a:pPr lvl="0"/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diadakannya</a:t>
            </a:r>
            <a:r>
              <a:rPr lang="en-US" dirty="0" smtClean="0"/>
              <a:t> program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ketrampilan</a:t>
            </a:r>
            <a:r>
              <a:rPr lang="en-US" dirty="0" smtClean="0"/>
              <a:t>, </a:t>
            </a:r>
            <a:r>
              <a:rPr lang="en-US" dirty="0" err="1" smtClean="0"/>
              <a:t>memperluas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garapan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 </a:t>
            </a:r>
            <a:r>
              <a:rPr lang="en-US" dirty="0" err="1" smtClean="0"/>
              <a:t>psikologi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Hukum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sangsi</a:t>
            </a:r>
            <a:r>
              <a:rPr lang="en-US" dirty="0" smtClean="0"/>
              <a:t> </a:t>
            </a:r>
            <a:r>
              <a:rPr lang="en-US" dirty="0" err="1" smtClean="0"/>
              <a:t>pelanggaran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, </a:t>
            </a:r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, </a:t>
            </a:r>
            <a:r>
              <a:rPr lang="en-US" dirty="0" err="1" smtClean="0"/>
              <a:t>mengurus</a:t>
            </a:r>
            <a:r>
              <a:rPr lang="en-US" dirty="0" smtClean="0"/>
              <a:t> </a:t>
            </a:r>
            <a:r>
              <a:rPr lang="en-US" dirty="0" err="1" smtClean="0"/>
              <a:t>hak-hak</a:t>
            </a:r>
            <a:r>
              <a:rPr lang="en-US" dirty="0" smtClean="0"/>
              <a:t> </a:t>
            </a:r>
            <a:r>
              <a:rPr lang="en-US" dirty="0" err="1" smtClean="0"/>
              <a:t>klaim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psikologis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mental.</a:t>
            </a:r>
          </a:p>
          <a:p>
            <a:pPr lvl="0"/>
            <a:r>
              <a:rPr lang="en-US" dirty="0" err="1" smtClean="0"/>
              <a:t>Manajerial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,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&amp; </a:t>
            </a:r>
            <a:r>
              <a:rPr lang="en-US" dirty="0" err="1" smtClean="0"/>
              <a:t>alokasi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,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 </a:t>
            </a:r>
            <a:r>
              <a:rPr lang="en-US" dirty="0" err="1" smtClean="0"/>
              <a:t>psikologi</a:t>
            </a:r>
            <a:r>
              <a:rPr lang="en-US" dirty="0" smtClean="0"/>
              <a:t>.</a:t>
            </a:r>
          </a:p>
          <a:p>
            <a:pPr lvl="0"/>
            <a:r>
              <a:rPr lang="en-US" i="1" dirty="0" smtClean="0"/>
              <a:t>Values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Interest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, </a:t>
            </a:r>
            <a:r>
              <a:rPr lang="en-US" dirty="0" err="1" smtClean="0"/>
              <a:t>demi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r>
              <a:rPr lang="en-US" dirty="0" smtClean="0"/>
              <a:t>        </a:t>
            </a:r>
            <a:r>
              <a:rPr lang="en-US" dirty="0" err="1" smtClean="0"/>
              <a:t>klien</a:t>
            </a:r>
            <a:r>
              <a:rPr lang="en-US" dirty="0" smtClean="0"/>
              <a:t>,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, </a:t>
            </a:r>
            <a:r>
              <a:rPr lang="en-US" dirty="0" err="1" smtClean="0"/>
              <a:t>golongan</a:t>
            </a:r>
            <a:r>
              <a:rPr lang="en-US" dirty="0" smtClean="0"/>
              <a:t>, </a:t>
            </a:r>
            <a:r>
              <a:rPr lang="en-US" dirty="0" err="1" smtClean="0"/>
              <a:t>pribadi</a:t>
            </a:r>
            <a:r>
              <a:rPr lang="en-US" dirty="0" smtClean="0"/>
              <a:t>. </a:t>
            </a:r>
          </a:p>
          <a:p>
            <a:pPr lvl="0"/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Politis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Regulatif</a:t>
            </a:r>
            <a:r>
              <a:rPr lang="en-US" dirty="0" smtClean="0"/>
              <a:t>,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kemasyarakatan</a:t>
            </a:r>
            <a:r>
              <a:rPr lang="en-US" dirty="0" smtClean="0"/>
              <a:t>,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kenegaraan</a:t>
            </a:r>
            <a:r>
              <a:rPr lang="en-US" dirty="0" smtClean="0"/>
              <a:t>,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Aspek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kompetensi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lulusan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pendidikan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profesi</a:t>
            </a:r>
            <a:r>
              <a:rPr lang="en-US" sz="3200" dirty="0" smtClean="0">
                <a:solidFill>
                  <a:schemeClr val="bg1"/>
                </a:solidFill>
              </a:rPr>
              <a:t> magister </a:t>
            </a:r>
            <a:r>
              <a:rPr lang="en-US" sz="3200" dirty="0" err="1" smtClean="0">
                <a:solidFill>
                  <a:schemeClr val="bg1"/>
                </a:solidFill>
              </a:rPr>
              <a:t>psikologi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PROFESIONALISME</a:t>
            </a:r>
          </a:p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praktik</a:t>
            </a:r>
            <a:r>
              <a:rPr lang="en-US" dirty="0" smtClean="0"/>
              <a:t> </a:t>
            </a:r>
            <a:r>
              <a:rPr lang="en-US" dirty="0" err="1" smtClean="0"/>
              <a:t>psikologi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,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, </a:t>
            </a:r>
            <a:r>
              <a:rPr lang="en-US" dirty="0" err="1" smtClean="0"/>
              <a:t>kolegial</a:t>
            </a:r>
            <a:r>
              <a:rPr lang="en-US" dirty="0" smtClean="0"/>
              <a:t>, 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psikologi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Undang-Undang</a:t>
            </a:r>
            <a:r>
              <a:rPr lang="en-US" dirty="0" smtClean="0"/>
              <a:t>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psikologi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PENGUASAAN ILMU PENGETAHUAN PSIKOLOGI DAN DASAR-  DASAR KEILMUAN JENJANG MAGISTER</a:t>
            </a:r>
          </a:p>
          <a:p>
            <a:r>
              <a:rPr lang="en-US" dirty="0" err="1" smtClean="0"/>
              <a:t>Mengetahuai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keilmuan</a:t>
            </a:r>
            <a:r>
              <a:rPr lang="en-US" dirty="0" smtClean="0"/>
              <a:t> strata magister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psikologi</a:t>
            </a:r>
            <a:r>
              <a:rPr lang="en-US" dirty="0" smtClean="0"/>
              <a:t> yang   </a:t>
            </a:r>
            <a:r>
              <a:rPr lang="en-US" dirty="0" err="1" smtClean="0"/>
              <a:t>relevan</a:t>
            </a:r>
            <a:r>
              <a:rPr lang="en-US" dirty="0" smtClean="0"/>
              <a:t>   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profesionalisme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psikologi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62000" y="381000"/>
            <a:ext cx="7620000" cy="723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ASESMEN PSIKOLOGI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Upaya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pemerikasaan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psikologis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mencakup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penerapan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metode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diagnostik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psikologis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mecakup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observasi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wawancara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alat-alat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psikologi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melakukan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interpretasi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hasil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asesmen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serta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menyusun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laporan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pemeriksaan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pskologis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secara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integratif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sesuai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mayoritas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bidang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psikologi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dipilih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INTERVENSI PSIKOLOGI</a:t>
            </a:r>
          </a:p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Upaya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meningkatkan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kesejahteraan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psikologis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individu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komunitas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organisasi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asesmen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psikologis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pendekatan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konsultasi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psikologi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konseling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psikologi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psikoterapi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pelatihan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mayoring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kekhususan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utama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psikologi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dipilih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itervensi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meliputi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perancangan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penerapan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penilaian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upaya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mengatasi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masalah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psikologis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dialami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44</TotalTime>
  <Words>541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PENGETAHUAN PENDUKUNG PROFESI PSIKOLOGI</vt:lpstr>
      <vt:lpstr>Jasa Psikologi</vt:lpstr>
      <vt:lpstr>Rumusan Kerja Profesi Psikologi</vt:lpstr>
      <vt:lpstr>Hubungan Profesional</vt:lpstr>
      <vt:lpstr>Pemberian Jasa atau Praktik Psikologi </vt:lpstr>
      <vt:lpstr>    Kompetensi Pendukung yang diharapkan dimiliki oleh lulusan Magister Psikologi Profesi  </vt:lpstr>
      <vt:lpstr>Penunjang Praktek Psikologi</vt:lpstr>
      <vt:lpstr>Aspek kompetensi lulusan pendidikan profesi magister psikologi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PENGETAHUAN PENDUKUNG PROFESI PSIKOLOGI</dc:title>
  <dc:creator>USER</dc:creator>
  <cp:lastModifiedBy>USER</cp:lastModifiedBy>
  <cp:revision>5</cp:revision>
  <dcterms:created xsi:type="dcterms:W3CDTF">2017-10-10T16:07:28Z</dcterms:created>
  <dcterms:modified xsi:type="dcterms:W3CDTF">2017-10-11T13:17:11Z</dcterms:modified>
</cp:coreProperties>
</file>