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0A135-61F3-4ADB-B58A-FA1628138C1F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74D2014-B789-4D61-BD54-9A966D04873C}">
      <dgm:prSet phldrT="[Text]" custT="1"/>
      <dgm:spPr/>
      <dgm:t>
        <a:bodyPr/>
        <a:lstStyle/>
        <a:p>
          <a:r>
            <a:rPr lang="en-US" sz="3600" dirty="0" err="1" smtClean="0"/>
            <a:t>Ketua</a:t>
          </a:r>
          <a:endParaRPr lang="en-US" sz="3600" dirty="0"/>
        </a:p>
      </dgm:t>
    </dgm:pt>
    <dgm:pt modelId="{AE18137C-1055-477F-91FB-DBE58826D7F6}" type="parTrans" cxnId="{375118F9-B73F-499F-9C24-2F7CAFFB9E05}">
      <dgm:prSet/>
      <dgm:spPr/>
      <dgm:t>
        <a:bodyPr/>
        <a:lstStyle/>
        <a:p>
          <a:endParaRPr lang="en-US"/>
        </a:p>
      </dgm:t>
    </dgm:pt>
    <dgm:pt modelId="{C11FFD38-18E5-4E69-B41A-607803E5D524}" type="sibTrans" cxnId="{375118F9-B73F-499F-9C24-2F7CAFFB9E05}">
      <dgm:prSet/>
      <dgm:spPr/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HARDIANSYAH</a:t>
          </a:r>
          <a:endParaRPr lang="en-US" b="1" dirty="0">
            <a:solidFill>
              <a:schemeClr val="accent3"/>
            </a:solidFill>
          </a:endParaRPr>
        </a:p>
      </dgm:t>
    </dgm:pt>
    <dgm:pt modelId="{292AB1A0-A77D-4902-9C41-B7EA48DDA431}">
      <dgm:prSet phldrT="[Text]" custT="1"/>
      <dgm:spPr/>
      <dgm:t>
        <a:bodyPr/>
        <a:lstStyle/>
        <a:p>
          <a:r>
            <a:rPr lang="en-US" sz="3600" dirty="0" err="1" smtClean="0"/>
            <a:t>Wakil</a:t>
          </a:r>
          <a:r>
            <a:rPr lang="en-US" sz="3600" dirty="0" smtClean="0"/>
            <a:t> </a:t>
          </a:r>
          <a:r>
            <a:rPr lang="en-US" sz="3600" dirty="0" err="1" smtClean="0"/>
            <a:t>Ketua</a:t>
          </a:r>
          <a:endParaRPr lang="en-US" sz="3600" dirty="0"/>
        </a:p>
      </dgm:t>
    </dgm:pt>
    <dgm:pt modelId="{E9085C99-73C3-413F-A2E7-3AA9AEBE397B}" type="parTrans" cxnId="{60782223-00ED-411A-93BE-9D0D3AC1BA0F}">
      <dgm:prSet/>
      <dgm:spPr/>
      <dgm:t>
        <a:bodyPr/>
        <a:lstStyle/>
        <a:p>
          <a:endParaRPr lang="en-US"/>
        </a:p>
      </dgm:t>
    </dgm:pt>
    <dgm:pt modelId="{0C5E3C0B-898D-409E-87A2-7842A30284F3}" type="sibTrans" cxnId="{60782223-00ED-411A-93BE-9D0D3AC1BA0F}">
      <dgm:prSet custT="1"/>
      <dgm:spPr/>
      <dgm:t>
        <a:bodyPr/>
        <a:lstStyle/>
        <a:p>
          <a:pPr algn="ctr"/>
          <a:r>
            <a:rPr lang="en-US" sz="2500" b="1" dirty="0" smtClean="0">
              <a:solidFill>
                <a:schemeClr val="accent3"/>
              </a:solidFill>
            </a:rPr>
            <a:t>RINALDY T. F.</a:t>
          </a:r>
          <a:endParaRPr lang="en-US" sz="2500" b="1" dirty="0">
            <a:solidFill>
              <a:schemeClr val="accent3"/>
            </a:solidFill>
          </a:endParaRPr>
        </a:p>
      </dgm:t>
    </dgm:pt>
    <dgm:pt modelId="{D414B739-F18E-4BBD-BBC2-2E5DF728520F}">
      <dgm:prSet phldrT="[Text]" custT="1"/>
      <dgm:spPr/>
      <dgm:t>
        <a:bodyPr/>
        <a:lstStyle/>
        <a:p>
          <a:r>
            <a:rPr lang="en-US" sz="3600" dirty="0" err="1" smtClean="0"/>
            <a:t>Bendahara</a:t>
          </a:r>
          <a:endParaRPr lang="en-US" sz="3600" dirty="0"/>
        </a:p>
      </dgm:t>
    </dgm:pt>
    <dgm:pt modelId="{2AC46FC9-36B8-4F80-BCB3-42470F862967}" type="parTrans" cxnId="{B5CA4BD2-D8D7-40D2-8277-4D3FAADB0CB8}">
      <dgm:prSet/>
      <dgm:spPr/>
      <dgm:t>
        <a:bodyPr/>
        <a:lstStyle/>
        <a:p>
          <a:endParaRPr lang="en-US"/>
        </a:p>
      </dgm:t>
    </dgm:pt>
    <dgm:pt modelId="{412C64AD-25B5-48EC-AB2B-D101DFE774BE}" type="sibTrans" cxnId="{B5CA4BD2-D8D7-40D2-8277-4D3FAADB0CB8}">
      <dgm:prSet custT="1"/>
      <dgm:spPr/>
      <dgm:t>
        <a:bodyPr/>
        <a:lstStyle/>
        <a:p>
          <a:pPr algn="ctr"/>
          <a:r>
            <a:rPr lang="en-US" sz="2500" b="1" dirty="0" smtClean="0">
              <a:solidFill>
                <a:schemeClr val="accent3"/>
              </a:solidFill>
            </a:rPr>
            <a:t>MELINDA E.R.</a:t>
          </a:r>
          <a:endParaRPr lang="en-US" sz="2500" b="1" dirty="0">
            <a:solidFill>
              <a:schemeClr val="accent3"/>
            </a:solidFill>
          </a:endParaRPr>
        </a:p>
      </dgm:t>
    </dgm:pt>
    <dgm:pt modelId="{F9706E40-4540-4867-8759-0EB142C60D7E}">
      <dgm:prSet custT="1"/>
      <dgm:spPr/>
      <dgm:t>
        <a:bodyPr/>
        <a:lstStyle/>
        <a:p>
          <a:r>
            <a:rPr lang="en-US" sz="3600" dirty="0" err="1" smtClean="0"/>
            <a:t>Sekretaris</a:t>
          </a:r>
          <a:endParaRPr lang="en-US" sz="3600" dirty="0" smtClean="0"/>
        </a:p>
      </dgm:t>
    </dgm:pt>
    <dgm:pt modelId="{E7D184AF-4BF4-48D1-B1A6-E3B3DCE7BB1E}" type="parTrans" cxnId="{A9BECF4F-7639-4456-AEF4-17435C40F2D9}">
      <dgm:prSet/>
      <dgm:spPr/>
      <dgm:t>
        <a:bodyPr/>
        <a:lstStyle/>
        <a:p>
          <a:endParaRPr lang="en-US"/>
        </a:p>
      </dgm:t>
    </dgm:pt>
    <dgm:pt modelId="{9CF03372-B764-4273-8860-1C9A42B30BCF}" type="sibTrans" cxnId="{A9BECF4F-7639-4456-AEF4-17435C40F2D9}">
      <dgm:prSet/>
      <dgm:spPr/>
      <dgm:t>
        <a:bodyPr/>
        <a:lstStyle/>
        <a:p>
          <a:pPr algn="ctr"/>
          <a:r>
            <a:rPr lang="en-US" b="1" dirty="0" smtClean="0">
              <a:solidFill>
                <a:schemeClr val="accent3"/>
              </a:solidFill>
            </a:rPr>
            <a:t>FARAH AZIZAH</a:t>
          </a:r>
          <a:endParaRPr lang="en-US" b="1" dirty="0">
            <a:solidFill>
              <a:schemeClr val="accent3"/>
            </a:solidFill>
          </a:endParaRPr>
        </a:p>
      </dgm:t>
    </dgm:pt>
    <dgm:pt modelId="{3864AC58-20D2-426D-9FFB-538C2781E1C4}" type="pres">
      <dgm:prSet presAssocID="{E8E0A135-61F3-4ADB-B58A-FA1628138C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9D7725-5FCE-45E2-B58F-0DAA440D3A72}" type="pres">
      <dgm:prSet presAssocID="{474D2014-B789-4D61-BD54-9A966D04873C}" presName="hierRoot1" presStyleCnt="0">
        <dgm:presLayoutVars>
          <dgm:hierBranch val="init"/>
        </dgm:presLayoutVars>
      </dgm:prSet>
      <dgm:spPr/>
    </dgm:pt>
    <dgm:pt modelId="{900416A2-FFDF-4FA2-912A-BFFD3A320E79}" type="pres">
      <dgm:prSet presAssocID="{474D2014-B789-4D61-BD54-9A966D04873C}" presName="rootComposite1" presStyleCnt="0"/>
      <dgm:spPr/>
    </dgm:pt>
    <dgm:pt modelId="{F6A8A414-EB95-4A3C-B382-44B003DD78A7}" type="pres">
      <dgm:prSet presAssocID="{474D2014-B789-4D61-BD54-9A966D04873C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488E0AC-31B8-4692-82DF-41D767684DCF}" type="pres">
      <dgm:prSet presAssocID="{474D2014-B789-4D61-BD54-9A966D04873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01BCA7-964C-48EB-89C1-97F51E2A709B}" type="pres">
      <dgm:prSet presAssocID="{474D2014-B789-4D61-BD54-9A966D04873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F9F6B82B-9514-4659-918F-E5401612857F}" type="pres">
      <dgm:prSet presAssocID="{474D2014-B789-4D61-BD54-9A966D04873C}" presName="hierChild2" presStyleCnt="0"/>
      <dgm:spPr/>
    </dgm:pt>
    <dgm:pt modelId="{8802CE9D-18F4-4951-A20C-5E2CBBFA376D}" type="pres">
      <dgm:prSet presAssocID="{E9085C99-73C3-413F-A2E7-3AA9AEBE397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1BDCFC2-78F6-4D84-8EFC-B5A4B439114D}" type="pres">
      <dgm:prSet presAssocID="{292AB1A0-A77D-4902-9C41-B7EA48DDA431}" presName="hierRoot2" presStyleCnt="0">
        <dgm:presLayoutVars>
          <dgm:hierBranch val="init"/>
        </dgm:presLayoutVars>
      </dgm:prSet>
      <dgm:spPr/>
    </dgm:pt>
    <dgm:pt modelId="{BD44F0DD-0F97-4F02-8456-21C915445846}" type="pres">
      <dgm:prSet presAssocID="{292AB1A0-A77D-4902-9C41-B7EA48DDA431}" presName="rootComposite" presStyleCnt="0"/>
      <dgm:spPr/>
    </dgm:pt>
    <dgm:pt modelId="{48D2FF6E-22C3-4341-B84E-168923567DA3}" type="pres">
      <dgm:prSet presAssocID="{292AB1A0-A77D-4902-9C41-B7EA48DDA431}" presName="rootText" presStyleLbl="node1" presStyleIdx="0" presStyleCnt="3" custScaleX="10751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4BAEE87-80A8-411B-91C1-28AA99DD8549}" type="pres">
      <dgm:prSet presAssocID="{292AB1A0-A77D-4902-9C41-B7EA48DDA431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5B8102-EC3D-4B06-A271-06FFCC9A1A51}" type="pres">
      <dgm:prSet presAssocID="{292AB1A0-A77D-4902-9C41-B7EA48DDA431}" presName="rootConnector" presStyleLbl="node2" presStyleIdx="0" presStyleCnt="0"/>
      <dgm:spPr/>
      <dgm:t>
        <a:bodyPr/>
        <a:lstStyle/>
        <a:p>
          <a:endParaRPr lang="en-US"/>
        </a:p>
      </dgm:t>
    </dgm:pt>
    <dgm:pt modelId="{A5295C01-531C-4522-9621-4C4B642F3621}" type="pres">
      <dgm:prSet presAssocID="{292AB1A0-A77D-4902-9C41-B7EA48DDA431}" presName="hierChild4" presStyleCnt="0"/>
      <dgm:spPr/>
    </dgm:pt>
    <dgm:pt modelId="{2DDB8D33-4D32-4EFD-BEB2-962533C2D064}" type="pres">
      <dgm:prSet presAssocID="{292AB1A0-A77D-4902-9C41-B7EA48DDA431}" presName="hierChild5" presStyleCnt="0"/>
      <dgm:spPr/>
    </dgm:pt>
    <dgm:pt modelId="{298A87E1-10E6-4E05-B640-D1DF8CF2C6EE}" type="pres">
      <dgm:prSet presAssocID="{E7D184AF-4BF4-48D1-B1A6-E3B3DCE7BB1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45C039C-7007-4961-9A9B-C1DB0A4AECEF}" type="pres">
      <dgm:prSet presAssocID="{F9706E40-4540-4867-8759-0EB142C60D7E}" presName="hierRoot2" presStyleCnt="0">
        <dgm:presLayoutVars>
          <dgm:hierBranch val="init"/>
        </dgm:presLayoutVars>
      </dgm:prSet>
      <dgm:spPr/>
    </dgm:pt>
    <dgm:pt modelId="{EB32E16B-E3C5-43FB-8D7A-6C02298D9E2C}" type="pres">
      <dgm:prSet presAssocID="{F9706E40-4540-4867-8759-0EB142C60D7E}" presName="rootComposite" presStyleCnt="0"/>
      <dgm:spPr/>
    </dgm:pt>
    <dgm:pt modelId="{ED29E6A3-13AE-47FF-9E5A-53E35E7E47DA}" type="pres">
      <dgm:prSet presAssocID="{F9706E40-4540-4867-8759-0EB142C60D7E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2CDC07E-A709-4446-81DD-AB75274ED661}" type="pres">
      <dgm:prSet presAssocID="{F9706E40-4540-4867-8759-0EB142C60D7E}" presName="titleText2" presStyleLbl="fgAcc1" presStyleIdx="1" presStyleCnt="3" custScaleX="109804" custScaleY="1033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398DC-EA1D-4B90-BD3C-941530905428}" type="pres">
      <dgm:prSet presAssocID="{F9706E40-4540-4867-8759-0EB142C60D7E}" presName="rootConnector" presStyleLbl="node2" presStyleIdx="0" presStyleCnt="0"/>
      <dgm:spPr/>
      <dgm:t>
        <a:bodyPr/>
        <a:lstStyle/>
        <a:p>
          <a:endParaRPr lang="en-US"/>
        </a:p>
      </dgm:t>
    </dgm:pt>
    <dgm:pt modelId="{878F19EB-CDAF-4C42-B6B2-175B35870C9F}" type="pres">
      <dgm:prSet presAssocID="{F9706E40-4540-4867-8759-0EB142C60D7E}" presName="hierChild4" presStyleCnt="0"/>
      <dgm:spPr/>
    </dgm:pt>
    <dgm:pt modelId="{FF7ACF8B-8218-4141-8093-AF5248BEF62E}" type="pres">
      <dgm:prSet presAssocID="{F9706E40-4540-4867-8759-0EB142C60D7E}" presName="hierChild5" presStyleCnt="0"/>
      <dgm:spPr/>
    </dgm:pt>
    <dgm:pt modelId="{DDFD06BA-6E1D-407D-940B-253005F58939}" type="pres">
      <dgm:prSet presAssocID="{2AC46FC9-36B8-4F80-BCB3-42470F86296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C42C19A-FB5B-4852-9A7E-1F1C4E1706FF}" type="pres">
      <dgm:prSet presAssocID="{D414B739-F18E-4BBD-BBC2-2E5DF728520F}" presName="hierRoot2" presStyleCnt="0">
        <dgm:presLayoutVars>
          <dgm:hierBranch val="init"/>
        </dgm:presLayoutVars>
      </dgm:prSet>
      <dgm:spPr/>
    </dgm:pt>
    <dgm:pt modelId="{5428CEF8-A631-4B01-9C0E-AF939903EB12}" type="pres">
      <dgm:prSet presAssocID="{D414B739-F18E-4BBD-BBC2-2E5DF728520F}" presName="rootComposite" presStyleCnt="0"/>
      <dgm:spPr/>
    </dgm:pt>
    <dgm:pt modelId="{251ED7FA-F069-4F9D-88BA-23457980FFE7}" type="pres">
      <dgm:prSet presAssocID="{D414B739-F18E-4BBD-BBC2-2E5DF728520F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9EBB98D-2434-441D-9FE4-1B37A2BAF2B0}" type="pres">
      <dgm:prSet presAssocID="{D414B739-F18E-4BBD-BBC2-2E5DF728520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F12E40-126E-412E-BB61-67C50BDD7614}" type="pres">
      <dgm:prSet presAssocID="{D414B739-F18E-4BBD-BBC2-2E5DF728520F}" presName="rootConnector" presStyleLbl="node2" presStyleIdx="0" presStyleCnt="0"/>
      <dgm:spPr/>
      <dgm:t>
        <a:bodyPr/>
        <a:lstStyle/>
        <a:p>
          <a:endParaRPr lang="en-US"/>
        </a:p>
      </dgm:t>
    </dgm:pt>
    <dgm:pt modelId="{CA3A48DB-F06B-4447-BDA4-4D214A567D68}" type="pres">
      <dgm:prSet presAssocID="{D414B739-F18E-4BBD-BBC2-2E5DF728520F}" presName="hierChild4" presStyleCnt="0"/>
      <dgm:spPr/>
    </dgm:pt>
    <dgm:pt modelId="{F5CEC5CE-0477-437C-9BB4-7A709FA47DE2}" type="pres">
      <dgm:prSet presAssocID="{D414B739-F18E-4BBD-BBC2-2E5DF728520F}" presName="hierChild5" presStyleCnt="0"/>
      <dgm:spPr/>
    </dgm:pt>
    <dgm:pt modelId="{45F340A9-5A99-48FE-AC71-1DF2FF698487}" type="pres">
      <dgm:prSet presAssocID="{474D2014-B789-4D61-BD54-9A966D04873C}" presName="hierChild3" presStyleCnt="0"/>
      <dgm:spPr/>
    </dgm:pt>
  </dgm:ptLst>
  <dgm:cxnLst>
    <dgm:cxn modelId="{DCD87FA4-D3E5-4EE5-9471-4499528D7002}" type="presOf" srcId="{D414B739-F18E-4BBD-BBC2-2E5DF728520F}" destId="{251ED7FA-F069-4F9D-88BA-23457980FFE7}" srcOrd="0" destOrd="0" presId="urn:microsoft.com/office/officeart/2008/layout/NameandTitleOrganizationalChart"/>
    <dgm:cxn modelId="{042D0F3A-2160-4AB1-BC3C-900E3B4E5349}" type="presOf" srcId="{474D2014-B789-4D61-BD54-9A966D04873C}" destId="{F6A8A414-EB95-4A3C-B382-44B003DD78A7}" srcOrd="0" destOrd="0" presId="urn:microsoft.com/office/officeart/2008/layout/NameandTitleOrganizationalChart"/>
    <dgm:cxn modelId="{0E9CBCA2-ECD9-48F1-99CD-45866EEBE434}" type="presOf" srcId="{E9085C99-73C3-413F-A2E7-3AA9AEBE397B}" destId="{8802CE9D-18F4-4951-A20C-5E2CBBFA376D}" srcOrd="0" destOrd="0" presId="urn:microsoft.com/office/officeart/2008/layout/NameandTitleOrganizationalChart"/>
    <dgm:cxn modelId="{E05ACF91-92B5-4487-9D1E-1F77BC1DE04D}" type="presOf" srcId="{292AB1A0-A77D-4902-9C41-B7EA48DDA431}" destId="{48D2FF6E-22C3-4341-B84E-168923567DA3}" srcOrd="0" destOrd="0" presId="urn:microsoft.com/office/officeart/2008/layout/NameandTitleOrganizationalChart"/>
    <dgm:cxn modelId="{0CEC01CE-7895-4C27-B546-682866E377E9}" type="presOf" srcId="{F9706E40-4540-4867-8759-0EB142C60D7E}" destId="{8E3398DC-EA1D-4B90-BD3C-941530905428}" srcOrd="1" destOrd="0" presId="urn:microsoft.com/office/officeart/2008/layout/NameandTitleOrganizationalChart"/>
    <dgm:cxn modelId="{C007DE79-94AE-4004-B91B-D081D008D2E9}" type="presOf" srcId="{0C5E3C0B-898D-409E-87A2-7842A30284F3}" destId="{64BAEE87-80A8-411B-91C1-28AA99DD8549}" srcOrd="0" destOrd="0" presId="urn:microsoft.com/office/officeart/2008/layout/NameandTitleOrganizationalChart"/>
    <dgm:cxn modelId="{7B650190-E2D0-4F2E-8C31-24C00B809C8C}" type="presOf" srcId="{2AC46FC9-36B8-4F80-BCB3-42470F862967}" destId="{DDFD06BA-6E1D-407D-940B-253005F58939}" srcOrd="0" destOrd="0" presId="urn:microsoft.com/office/officeart/2008/layout/NameandTitleOrganizationalChart"/>
    <dgm:cxn modelId="{451DC7A2-986E-4361-9048-C469A82B2454}" type="presOf" srcId="{D414B739-F18E-4BBD-BBC2-2E5DF728520F}" destId="{F9F12E40-126E-412E-BB61-67C50BDD7614}" srcOrd="1" destOrd="0" presId="urn:microsoft.com/office/officeart/2008/layout/NameandTitleOrganizationalChart"/>
    <dgm:cxn modelId="{375118F9-B73F-499F-9C24-2F7CAFFB9E05}" srcId="{E8E0A135-61F3-4ADB-B58A-FA1628138C1F}" destId="{474D2014-B789-4D61-BD54-9A966D04873C}" srcOrd="0" destOrd="0" parTransId="{AE18137C-1055-477F-91FB-DBE58826D7F6}" sibTransId="{C11FFD38-18E5-4E69-B41A-607803E5D524}"/>
    <dgm:cxn modelId="{4C17FEBA-1D9F-4021-899E-9F50AFD41926}" type="presOf" srcId="{412C64AD-25B5-48EC-AB2B-D101DFE774BE}" destId="{F9EBB98D-2434-441D-9FE4-1B37A2BAF2B0}" srcOrd="0" destOrd="0" presId="urn:microsoft.com/office/officeart/2008/layout/NameandTitleOrganizationalChart"/>
    <dgm:cxn modelId="{A9BECF4F-7639-4456-AEF4-17435C40F2D9}" srcId="{474D2014-B789-4D61-BD54-9A966D04873C}" destId="{F9706E40-4540-4867-8759-0EB142C60D7E}" srcOrd="1" destOrd="0" parTransId="{E7D184AF-4BF4-48D1-B1A6-E3B3DCE7BB1E}" sibTransId="{9CF03372-B764-4273-8860-1C9A42B30BCF}"/>
    <dgm:cxn modelId="{60782223-00ED-411A-93BE-9D0D3AC1BA0F}" srcId="{474D2014-B789-4D61-BD54-9A966D04873C}" destId="{292AB1A0-A77D-4902-9C41-B7EA48DDA431}" srcOrd="0" destOrd="0" parTransId="{E9085C99-73C3-413F-A2E7-3AA9AEBE397B}" sibTransId="{0C5E3C0B-898D-409E-87A2-7842A30284F3}"/>
    <dgm:cxn modelId="{AD65F696-9771-4B6D-BA9A-7305265F1BF5}" type="presOf" srcId="{E7D184AF-4BF4-48D1-B1A6-E3B3DCE7BB1E}" destId="{298A87E1-10E6-4E05-B640-D1DF8CF2C6EE}" srcOrd="0" destOrd="0" presId="urn:microsoft.com/office/officeart/2008/layout/NameandTitleOrganizationalChart"/>
    <dgm:cxn modelId="{B5CA4BD2-D8D7-40D2-8277-4D3FAADB0CB8}" srcId="{474D2014-B789-4D61-BD54-9A966D04873C}" destId="{D414B739-F18E-4BBD-BBC2-2E5DF728520F}" srcOrd="2" destOrd="0" parTransId="{2AC46FC9-36B8-4F80-BCB3-42470F862967}" sibTransId="{412C64AD-25B5-48EC-AB2B-D101DFE774BE}"/>
    <dgm:cxn modelId="{9BAFBDEB-3BFB-47A4-BBBD-E4D157D35741}" type="presOf" srcId="{C11FFD38-18E5-4E69-B41A-607803E5D524}" destId="{1488E0AC-31B8-4692-82DF-41D767684DCF}" srcOrd="0" destOrd="0" presId="urn:microsoft.com/office/officeart/2008/layout/NameandTitleOrganizationalChart"/>
    <dgm:cxn modelId="{BE6042BD-F4EB-424A-B817-ADD66E82E6DE}" type="presOf" srcId="{E8E0A135-61F3-4ADB-B58A-FA1628138C1F}" destId="{3864AC58-20D2-426D-9FFB-538C2781E1C4}" srcOrd="0" destOrd="0" presId="urn:microsoft.com/office/officeart/2008/layout/NameandTitleOrganizationalChart"/>
    <dgm:cxn modelId="{9F79FEDC-84E2-427E-B9A0-A4ADA97B8748}" type="presOf" srcId="{9CF03372-B764-4273-8860-1C9A42B30BCF}" destId="{D2CDC07E-A709-4446-81DD-AB75274ED661}" srcOrd="0" destOrd="0" presId="urn:microsoft.com/office/officeart/2008/layout/NameandTitleOrganizationalChart"/>
    <dgm:cxn modelId="{1E1BF3DF-1DE8-4287-960F-08A5127F6B7C}" type="presOf" srcId="{292AB1A0-A77D-4902-9C41-B7EA48DDA431}" destId="{075B8102-EC3D-4B06-A271-06FFCC9A1A51}" srcOrd="1" destOrd="0" presId="urn:microsoft.com/office/officeart/2008/layout/NameandTitleOrganizationalChart"/>
    <dgm:cxn modelId="{3B7D54BB-5EA4-4909-B27D-F90FB596CC16}" type="presOf" srcId="{F9706E40-4540-4867-8759-0EB142C60D7E}" destId="{ED29E6A3-13AE-47FF-9E5A-53E35E7E47DA}" srcOrd="0" destOrd="0" presId="urn:microsoft.com/office/officeart/2008/layout/NameandTitleOrganizationalChart"/>
    <dgm:cxn modelId="{547BC91F-644F-4205-B0AF-07AB4DFE3DAA}" type="presOf" srcId="{474D2014-B789-4D61-BD54-9A966D04873C}" destId="{6E01BCA7-964C-48EB-89C1-97F51E2A709B}" srcOrd="1" destOrd="0" presId="urn:microsoft.com/office/officeart/2008/layout/NameandTitleOrganizationalChart"/>
    <dgm:cxn modelId="{B7D58AF1-E02B-468D-B0AC-1AF4290EFB3E}" type="presParOf" srcId="{3864AC58-20D2-426D-9FFB-538C2781E1C4}" destId="{C49D7725-5FCE-45E2-B58F-0DAA440D3A72}" srcOrd="0" destOrd="0" presId="urn:microsoft.com/office/officeart/2008/layout/NameandTitleOrganizationalChart"/>
    <dgm:cxn modelId="{1BADAFAD-251F-413D-B005-4E38A06A5A66}" type="presParOf" srcId="{C49D7725-5FCE-45E2-B58F-0DAA440D3A72}" destId="{900416A2-FFDF-4FA2-912A-BFFD3A320E79}" srcOrd="0" destOrd="0" presId="urn:microsoft.com/office/officeart/2008/layout/NameandTitleOrganizationalChart"/>
    <dgm:cxn modelId="{621D5792-2BA7-490B-9B55-A599348274F6}" type="presParOf" srcId="{900416A2-FFDF-4FA2-912A-BFFD3A320E79}" destId="{F6A8A414-EB95-4A3C-B382-44B003DD78A7}" srcOrd="0" destOrd="0" presId="urn:microsoft.com/office/officeart/2008/layout/NameandTitleOrganizationalChart"/>
    <dgm:cxn modelId="{8E32556D-E8C3-453B-A699-2EDEC05C6D6E}" type="presParOf" srcId="{900416A2-FFDF-4FA2-912A-BFFD3A320E79}" destId="{1488E0AC-31B8-4692-82DF-41D767684DCF}" srcOrd="1" destOrd="0" presId="urn:microsoft.com/office/officeart/2008/layout/NameandTitleOrganizationalChart"/>
    <dgm:cxn modelId="{AD221185-8F5E-4518-A176-148129D6BA42}" type="presParOf" srcId="{900416A2-FFDF-4FA2-912A-BFFD3A320E79}" destId="{6E01BCA7-964C-48EB-89C1-97F51E2A709B}" srcOrd="2" destOrd="0" presId="urn:microsoft.com/office/officeart/2008/layout/NameandTitleOrganizationalChart"/>
    <dgm:cxn modelId="{33CDE96B-B81B-435D-9E4E-A594CAC7793F}" type="presParOf" srcId="{C49D7725-5FCE-45E2-B58F-0DAA440D3A72}" destId="{F9F6B82B-9514-4659-918F-E5401612857F}" srcOrd="1" destOrd="0" presId="urn:microsoft.com/office/officeart/2008/layout/NameandTitleOrganizationalChart"/>
    <dgm:cxn modelId="{AD697F95-8BF6-4506-90A8-3776E3CD46D7}" type="presParOf" srcId="{F9F6B82B-9514-4659-918F-E5401612857F}" destId="{8802CE9D-18F4-4951-A20C-5E2CBBFA376D}" srcOrd="0" destOrd="0" presId="urn:microsoft.com/office/officeart/2008/layout/NameandTitleOrganizationalChart"/>
    <dgm:cxn modelId="{771224E6-0E88-4B7F-A0C9-D3A5C99B2CA6}" type="presParOf" srcId="{F9F6B82B-9514-4659-918F-E5401612857F}" destId="{21BDCFC2-78F6-4D84-8EFC-B5A4B439114D}" srcOrd="1" destOrd="0" presId="urn:microsoft.com/office/officeart/2008/layout/NameandTitleOrganizationalChart"/>
    <dgm:cxn modelId="{72B2DB1B-9634-422B-86E0-1919F703330F}" type="presParOf" srcId="{21BDCFC2-78F6-4D84-8EFC-B5A4B439114D}" destId="{BD44F0DD-0F97-4F02-8456-21C915445846}" srcOrd="0" destOrd="0" presId="urn:microsoft.com/office/officeart/2008/layout/NameandTitleOrganizationalChart"/>
    <dgm:cxn modelId="{13318914-4703-4CEA-A99D-9B5630548418}" type="presParOf" srcId="{BD44F0DD-0F97-4F02-8456-21C915445846}" destId="{48D2FF6E-22C3-4341-B84E-168923567DA3}" srcOrd="0" destOrd="0" presId="urn:microsoft.com/office/officeart/2008/layout/NameandTitleOrganizationalChart"/>
    <dgm:cxn modelId="{D18CEBE1-F875-462B-9101-2C600370965C}" type="presParOf" srcId="{BD44F0DD-0F97-4F02-8456-21C915445846}" destId="{64BAEE87-80A8-411B-91C1-28AA99DD8549}" srcOrd="1" destOrd="0" presId="urn:microsoft.com/office/officeart/2008/layout/NameandTitleOrganizationalChart"/>
    <dgm:cxn modelId="{63E662B8-F18D-4C95-BEB8-D762663DE530}" type="presParOf" srcId="{BD44F0DD-0F97-4F02-8456-21C915445846}" destId="{075B8102-EC3D-4B06-A271-06FFCC9A1A51}" srcOrd="2" destOrd="0" presId="urn:microsoft.com/office/officeart/2008/layout/NameandTitleOrganizationalChart"/>
    <dgm:cxn modelId="{D3372567-572C-4253-80D0-55AF31E97D0D}" type="presParOf" srcId="{21BDCFC2-78F6-4D84-8EFC-B5A4B439114D}" destId="{A5295C01-531C-4522-9621-4C4B642F3621}" srcOrd="1" destOrd="0" presId="urn:microsoft.com/office/officeart/2008/layout/NameandTitleOrganizationalChart"/>
    <dgm:cxn modelId="{49B2064D-A9F7-4E4B-AD1A-5F060EED4E13}" type="presParOf" srcId="{21BDCFC2-78F6-4D84-8EFC-B5A4B439114D}" destId="{2DDB8D33-4D32-4EFD-BEB2-962533C2D064}" srcOrd="2" destOrd="0" presId="urn:microsoft.com/office/officeart/2008/layout/NameandTitleOrganizationalChart"/>
    <dgm:cxn modelId="{5DE72B4C-6C68-4E85-91B1-E4C03A803A82}" type="presParOf" srcId="{F9F6B82B-9514-4659-918F-E5401612857F}" destId="{298A87E1-10E6-4E05-B640-D1DF8CF2C6EE}" srcOrd="2" destOrd="0" presId="urn:microsoft.com/office/officeart/2008/layout/NameandTitleOrganizationalChart"/>
    <dgm:cxn modelId="{7E62113A-3CF6-44E0-9868-0BEFC41A50FC}" type="presParOf" srcId="{F9F6B82B-9514-4659-918F-E5401612857F}" destId="{645C039C-7007-4961-9A9B-C1DB0A4AECEF}" srcOrd="3" destOrd="0" presId="urn:microsoft.com/office/officeart/2008/layout/NameandTitleOrganizationalChart"/>
    <dgm:cxn modelId="{79E09B26-7A2F-4242-9E7B-14C6A198CE33}" type="presParOf" srcId="{645C039C-7007-4961-9A9B-C1DB0A4AECEF}" destId="{EB32E16B-E3C5-43FB-8D7A-6C02298D9E2C}" srcOrd="0" destOrd="0" presId="urn:microsoft.com/office/officeart/2008/layout/NameandTitleOrganizationalChart"/>
    <dgm:cxn modelId="{79220E6B-686C-42F6-B8F5-F02E0162F8AC}" type="presParOf" srcId="{EB32E16B-E3C5-43FB-8D7A-6C02298D9E2C}" destId="{ED29E6A3-13AE-47FF-9E5A-53E35E7E47DA}" srcOrd="0" destOrd="0" presId="urn:microsoft.com/office/officeart/2008/layout/NameandTitleOrganizationalChart"/>
    <dgm:cxn modelId="{BFAFB718-ACF1-4931-92B4-5DBF2320DC16}" type="presParOf" srcId="{EB32E16B-E3C5-43FB-8D7A-6C02298D9E2C}" destId="{D2CDC07E-A709-4446-81DD-AB75274ED661}" srcOrd="1" destOrd="0" presId="urn:microsoft.com/office/officeart/2008/layout/NameandTitleOrganizationalChart"/>
    <dgm:cxn modelId="{CD80C15C-AB0F-4A4B-B028-12E3B2691919}" type="presParOf" srcId="{EB32E16B-E3C5-43FB-8D7A-6C02298D9E2C}" destId="{8E3398DC-EA1D-4B90-BD3C-941530905428}" srcOrd="2" destOrd="0" presId="urn:microsoft.com/office/officeart/2008/layout/NameandTitleOrganizationalChart"/>
    <dgm:cxn modelId="{AAAC6970-DBA0-4CAB-9C33-BF88614D0661}" type="presParOf" srcId="{645C039C-7007-4961-9A9B-C1DB0A4AECEF}" destId="{878F19EB-CDAF-4C42-B6B2-175B35870C9F}" srcOrd="1" destOrd="0" presId="urn:microsoft.com/office/officeart/2008/layout/NameandTitleOrganizationalChart"/>
    <dgm:cxn modelId="{F60C11FC-CD08-4CFB-8AAF-43B1E70C3D51}" type="presParOf" srcId="{645C039C-7007-4961-9A9B-C1DB0A4AECEF}" destId="{FF7ACF8B-8218-4141-8093-AF5248BEF62E}" srcOrd="2" destOrd="0" presId="urn:microsoft.com/office/officeart/2008/layout/NameandTitleOrganizationalChart"/>
    <dgm:cxn modelId="{A45FD15C-94BD-4CAE-BCA0-C4FE20ADCE10}" type="presParOf" srcId="{F9F6B82B-9514-4659-918F-E5401612857F}" destId="{DDFD06BA-6E1D-407D-940B-253005F58939}" srcOrd="4" destOrd="0" presId="urn:microsoft.com/office/officeart/2008/layout/NameandTitleOrganizationalChart"/>
    <dgm:cxn modelId="{52425D59-361F-4B81-A99B-0B7D058E89AC}" type="presParOf" srcId="{F9F6B82B-9514-4659-918F-E5401612857F}" destId="{2C42C19A-FB5B-4852-9A7E-1F1C4E1706FF}" srcOrd="5" destOrd="0" presId="urn:microsoft.com/office/officeart/2008/layout/NameandTitleOrganizationalChart"/>
    <dgm:cxn modelId="{54A8E621-057B-4E75-96A1-FB9565C951E7}" type="presParOf" srcId="{2C42C19A-FB5B-4852-9A7E-1F1C4E1706FF}" destId="{5428CEF8-A631-4B01-9C0E-AF939903EB12}" srcOrd="0" destOrd="0" presId="urn:microsoft.com/office/officeart/2008/layout/NameandTitleOrganizationalChart"/>
    <dgm:cxn modelId="{F5020354-B792-4170-B813-A8E0BD97C3C5}" type="presParOf" srcId="{5428CEF8-A631-4B01-9C0E-AF939903EB12}" destId="{251ED7FA-F069-4F9D-88BA-23457980FFE7}" srcOrd="0" destOrd="0" presId="urn:microsoft.com/office/officeart/2008/layout/NameandTitleOrganizationalChart"/>
    <dgm:cxn modelId="{DF1B4C4B-E653-444F-81B2-985DDB2A31B0}" type="presParOf" srcId="{5428CEF8-A631-4B01-9C0E-AF939903EB12}" destId="{F9EBB98D-2434-441D-9FE4-1B37A2BAF2B0}" srcOrd="1" destOrd="0" presId="urn:microsoft.com/office/officeart/2008/layout/NameandTitleOrganizationalChart"/>
    <dgm:cxn modelId="{4FCE74C2-66BA-49B8-88E9-274D836F285E}" type="presParOf" srcId="{5428CEF8-A631-4B01-9C0E-AF939903EB12}" destId="{F9F12E40-126E-412E-BB61-67C50BDD7614}" srcOrd="2" destOrd="0" presId="urn:microsoft.com/office/officeart/2008/layout/NameandTitleOrganizationalChart"/>
    <dgm:cxn modelId="{2D7410CB-E711-4DE7-83B2-296DE162E915}" type="presParOf" srcId="{2C42C19A-FB5B-4852-9A7E-1F1C4E1706FF}" destId="{CA3A48DB-F06B-4447-BDA4-4D214A567D68}" srcOrd="1" destOrd="0" presId="urn:microsoft.com/office/officeart/2008/layout/NameandTitleOrganizationalChart"/>
    <dgm:cxn modelId="{5E272FF9-4CF7-49D9-8291-DE1EB53AE9FB}" type="presParOf" srcId="{2C42C19A-FB5B-4852-9A7E-1F1C4E1706FF}" destId="{F5CEC5CE-0477-437C-9BB4-7A709FA47DE2}" srcOrd="2" destOrd="0" presId="urn:microsoft.com/office/officeart/2008/layout/NameandTitleOrganizationalChart"/>
    <dgm:cxn modelId="{7DFD55F3-124F-4BA5-B02C-E604CCAD210A}" type="presParOf" srcId="{C49D7725-5FCE-45E2-B58F-0DAA440D3A72}" destId="{45F340A9-5A99-48FE-AC71-1DF2FF69848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D06BA-6E1D-407D-940B-253005F58939}">
      <dsp:nvSpPr>
        <dsp:cNvPr id="0" name=""/>
        <dsp:cNvSpPr/>
      </dsp:nvSpPr>
      <dsp:spPr>
        <a:xfrm>
          <a:off x="4530336" y="2662335"/>
          <a:ext cx="3258876" cy="7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392"/>
              </a:lnTo>
              <a:lnTo>
                <a:pt x="3258876" y="420392"/>
              </a:lnTo>
              <a:lnTo>
                <a:pt x="3258876" y="70517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A87E1-10E6-4E05-B640-D1DF8CF2C6EE}">
      <dsp:nvSpPr>
        <dsp:cNvPr id="0" name=""/>
        <dsp:cNvSpPr/>
      </dsp:nvSpPr>
      <dsp:spPr>
        <a:xfrm>
          <a:off x="4476927" y="2662335"/>
          <a:ext cx="91440" cy="705173"/>
        </a:xfrm>
        <a:custGeom>
          <a:avLst/>
          <a:gdLst/>
          <a:ahLst/>
          <a:cxnLst/>
          <a:rect l="0" t="0" r="0" b="0"/>
          <a:pathLst>
            <a:path>
              <a:moveTo>
                <a:pt x="53408" y="0"/>
              </a:moveTo>
              <a:lnTo>
                <a:pt x="53408" y="420392"/>
              </a:lnTo>
              <a:lnTo>
                <a:pt x="45720" y="420392"/>
              </a:lnTo>
              <a:lnTo>
                <a:pt x="45720" y="70517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2CE9D-18F4-4951-A20C-5E2CBBFA376D}">
      <dsp:nvSpPr>
        <dsp:cNvPr id="0" name=""/>
        <dsp:cNvSpPr/>
      </dsp:nvSpPr>
      <dsp:spPr>
        <a:xfrm>
          <a:off x="1360081" y="2662335"/>
          <a:ext cx="3170255" cy="705173"/>
        </a:xfrm>
        <a:custGeom>
          <a:avLst/>
          <a:gdLst/>
          <a:ahLst/>
          <a:cxnLst/>
          <a:rect l="0" t="0" r="0" b="0"/>
          <a:pathLst>
            <a:path>
              <a:moveTo>
                <a:pt x="3170255" y="0"/>
              </a:moveTo>
              <a:lnTo>
                <a:pt x="3170255" y="420392"/>
              </a:lnTo>
              <a:lnTo>
                <a:pt x="0" y="420392"/>
              </a:lnTo>
              <a:lnTo>
                <a:pt x="0" y="70517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A414-EB95-4A3C-B382-44B003DD78A7}">
      <dsp:nvSpPr>
        <dsp:cNvPr id="0" name=""/>
        <dsp:cNvSpPr/>
      </dsp:nvSpPr>
      <dsp:spPr>
        <a:xfrm>
          <a:off x="3351698" y="1441842"/>
          <a:ext cx="2357275" cy="1220492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shade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222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Ketua</a:t>
          </a:r>
          <a:endParaRPr lang="en-US" sz="3600" kern="1200" dirty="0"/>
        </a:p>
      </dsp:txBody>
      <dsp:txXfrm>
        <a:off x="3351698" y="1441842"/>
        <a:ext cx="2357275" cy="1220492"/>
      </dsp:txXfrm>
    </dsp:sp>
    <dsp:sp modelId="{1488E0AC-31B8-4692-82DF-41D767684DCF}">
      <dsp:nvSpPr>
        <dsp:cNvPr id="0" name=""/>
        <dsp:cNvSpPr/>
      </dsp:nvSpPr>
      <dsp:spPr>
        <a:xfrm>
          <a:off x="3823153" y="2391114"/>
          <a:ext cx="2121548" cy="406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/>
              </a:solidFill>
            </a:rPr>
            <a:t>HARDIANSYAH</a:t>
          </a:r>
          <a:endParaRPr lang="en-US" sz="2400" b="1" kern="1200" dirty="0">
            <a:solidFill>
              <a:schemeClr val="accent3"/>
            </a:solidFill>
          </a:endParaRPr>
        </a:p>
      </dsp:txBody>
      <dsp:txXfrm>
        <a:off x="3823153" y="2391114"/>
        <a:ext cx="2121548" cy="406830"/>
      </dsp:txXfrm>
    </dsp:sp>
    <dsp:sp modelId="{48D2FF6E-22C3-4341-B84E-168923567DA3}">
      <dsp:nvSpPr>
        <dsp:cNvPr id="0" name=""/>
        <dsp:cNvSpPr/>
      </dsp:nvSpPr>
      <dsp:spPr>
        <a:xfrm>
          <a:off x="92821" y="3367509"/>
          <a:ext cx="2534519" cy="122049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shade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222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Wakil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Ketua</a:t>
          </a:r>
          <a:endParaRPr lang="en-US" sz="3600" kern="1200" dirty="0"/>
        </a:p>
      </dsp:txBody>
      <dsp:txXfrm>
        <a:off x="92821" y="3367509"/>
        <a:ext cx="2534519" cy="1220492"/>
      </dsp:txXfrm>
    </dsp:sp>
    <dsp:sp modelId="{64BAEE87-80A8-411B-91C1-28AA99DD8549}">
      <dsp:nvSpPr>
        <dsp:cNvPr id="0" name=""/>
        <dsp:cNvSpPr/>
      </dsp:nvSpPr>
      <dsp:spPr>
        <a:xfrm>
          <a:off x="652898" y="4316781"/>
          <a:ext cx="2121548" cy="406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/>
              </a:solidFill>
            </a:rPr>
            <a:t>RINALDY T. F.</a:t>
          </a:r>
          <a:endParaRPr lang="en-US" sz="2500" b="1" kern="1200" dirty="0">
            <a:solidFill>
              <a:schemeClr val="accent3"/>
            </a:solidFill>
          </a:endParaRPr>
        </a:p>
      </dsp:txBody>
      <dsp:txXfrm>
        <a:off x="652898" y="4316781"/>
        <a:ext cx="2121548" cy="406830"/>
      </dsp:txXfrm>
    </dsp:sp>
    <dsp:sp modelId="{ED29E6A3-13AE-47FF-9E5A-53E35E7E47DA}">
      <dsp:nvSpPr>
        <dsp:cNvPr id="0" name=""/>
        <dsp:cNvSpPr/>
      </dsp:nvSpPr>
      <dsp:spPr>
        <a:xfrm>
          <a:off x="3344010" y="3367509"/>
          <a:ext cx="2357275" cy="1220492"/>
        </a:xfrm>
        <a:prstGeom prst="rect">
          <a:avLst/>
        </a:prstGeom>
        <a:solidFill>
          <a:schemeClr val="accent1">
            <a:shade val="50000"/>
            <a:hueOff val="0"/>
            <a:satOff val="-45381"/>
            <a:lumOff val="3494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shade val="50000"/>
              <a:hueOff val="0"/>
              <a:satOff val="-45381"/>
              <a:lumOff val="3494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222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Sekretaris</a:t>
          </a:r>
          <a:endParaRPr lang="en-US" sz="3600" kern="1200" dirty="0" smtClean="0"/>
        </a:p>
      </dsp:txBody>
      <dsp:txXfrm>
        <a:off x="3344010" y="3367509"/>
        <a:ext cx="2357275" cy="1220492"/>
      </dsp:txXfrm>
    </dsp:sp>
    <dsp:sp modelId="{D2CDC07E-A709-4446-81DD-AB75274ED661}">
      <dsp:nvSpPr>
        <dsp:cNvPr id="0" name=""/>
        <dsp:cNvSpPr/>
      </dsp:nvSpPr>
      <dsp:spPr>
        <a:xfrm>
          <a:off x="3711466" y="4310036"/>
          <a:ext cx="2329544" cy="420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shade val="50000"/>
              <a:hueOff val="0"/>
              <a:satOff val="-45381"/>
              <a:lumOff val="34947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/>
              </a:solidFill>
            </a:rPr>
            <a:t>FARAH AZIZAH</a:t>
          </a:r>
          <a:endParaRPr lang="en-US" sz="2500" b="1" kern="1200" dirty="0">
            <a:solidFill>
              <a:schemeClr val="accent3"/>
            </a:solidFill>
          </a:endParaRPr>
        </a:p>
      </dsp:txBody>
      <dsp:txXfrm>
        <a:off x="3711466" y="4310036"/>
        <a:ext cx="2329544" cy="420321"/>
      </dsp:txXfrm>
    </dsp:sp>
    <dsp:sp modelId="{251ED7FA-F069-4F9D-88BA-23457980FFE7}">
      <dsp:nvSpPr>
        <dsp:cNvPr id="0" name=""/>
        <dsp:cNvSpPr/>
      </dsp:nvSpPr>
      <dsp:spPr>
        <a:xfrm>
          <a:off x="6610575" y="3367509"/>
          <a:ext cx="2357275" cy="1220492"/>
        </a:xfrm>
        <a:prstGeom prst="rect">
          <a:avLst/>
        </a:prstGeom>
        <a:solidFill>
          <a:schemeClr val="accent1">
            <a:shade val="50000"/>
            <a:hueOff val="0"/>
            <a:satOff val="-45381"/>
            <a:lumOff val="3494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shade val="50000"/>
              <a:hueOff val="0"/>
              <a:satOff val="-45381"/>
              <a:lumOff val="3494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222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Bendahara</a:t>
          </a:r>
          <a:endParaRPr lang="en-US" sz="3600" kern="1200" dirty="0"/>
        </a:p>
      </dsp:txBody>
      <dsp:txXfrm>
        <a:off x="6610575" y="3367509"/>
        <a:ext cx="2357275" cy="1220492"/>
      </dsp:txXfrm>
    </dsp:sp>
    <dsp:sp modelId="{F9EBB98D-2434-441D-9FE4-1B37A2BAF2B0}">
      <dsp:nvSpPr>
        <dsp:cNvPr id="0" name=""/>
        <dsp:cNvSpPr/>
      </dsp:nvSpPr>
      <dsp:spPr>
        <a:xfrm>
          <a:off x="7082030" y="4316781"/>
          <a:ext cx="2121548" cy="406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shade val="50000"/>
              <a:hueOff val="0"/>
              <a:satOff val="-45381"/>
              <a:lumOff val="34947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3"/>
              </a:solidFill>
            </a:rPr>
            <a:t>MELINDA E.R.</a:t>
          </a:r>
          <a:endParaRPr lang="en-US" sz="2500" b="1" kern="1200" dirty="0">
            <a:solidFill>
              <a:schemeClr val="accent3"/>
            </a:solidFill>
          </a:endParaRPr>
        </a:p>
      </dsp:txBody>
      <dsp:txXfrm>
        <a:off x="7082030" y="4316781"/>
        <a:ext cx="2121548" cy="40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A88F19-EEE6-41B8-8689-B1D4936D8E7B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8F319E-84D7-467B-9E5B-12AED5DDB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8420100" cy="14700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  <a:cs typeface="Aharoni" pitchFamily="2" charset="-79"/>
              </a:rPr>
              <a:t>LAPORAN PERTANGGUNG JAWABAN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7099301" cy="1981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PENGURUS HARIAN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HIMPUNAN MAHASISWA PSIKOLOGI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FAKULTAS ILMU SOSIAL DAN ILMU POLITIK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UNIVERSITAS MULAWARMAN</a:t>
            </a:r>
            <a:endParaRPr lang="en-US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48400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PERIODE 2015/2016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915400" cy="5694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PENDAHULUAN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1"/>
            <a:ext cx="9525000" cy="5105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Kegiatan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kemahasiswaan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merupakan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suatu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barometer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keberhasilan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suatu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pendidikan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Perguruan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Tinggi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Program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pengembangan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sumber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daya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Mahasiswa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sebagai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salah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prioritas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harus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diakui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sebagai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bentuk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kepedulian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baik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institusi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Perguruan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Tinggi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merespon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300" dirty="0">
                <a:solidFill>
                  <a:schemeClr val="accent1">
                    <a:lumMod val="75000"/>
                  </a:schemeClr>
                </a:solidFill>
              </a:rPr>
              <a:t>Musyawarah Besar (MUBES) Merupakan agenda tahunan yang telah diatur dalam Anggaran Dasar Dan Anggaran Rumah Tangga HIMAPSI FISIP Universitas Mulawarman. Musyawarah besar ini diadakan dalam rangka memilih kepengurusan periode 2015-2016, sebagai bentuk penerus estafet kepemimpinan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penyebab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ketertinggalan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keterbelakangan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kita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alami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Kegiatan-kegiatan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dilakukan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diharapkan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mampu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menjadi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langkah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partisipatif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sumbang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pemikiran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masa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mendatang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300" dirty="0" smtClean="0">
                <a:solidFill>
                  <a:schemeClr val="accent1">
                    <a:lumMod val="75000"/>
                  </a:schemeClr>
                </a:solidFill>
              </a:rPr>
              <a:t>Dalam </a:t>
            </a:r>
            <a:r>
              <a:rPr lang="id-ID" sz="1300" dirty="0">
                <a:solidFill>
                  <a:schemeClr val="accent1">
                    <a:lumMod val="75000"/>
                  </a:schemeClr>
                </a:solidFill>
              </a:rPr>
              <a:t>berorganisasi. Dengan terbentuknya kepengurusan yang akan datang, diharapkan HIMAPSI selaku organisasi kemahasiswaan yang menaungi mahasiswa psikologi Universitas Mulawarman mampu menjalankan program kerjanya dengan baik dan sesuai rencana.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latar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belakang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yang di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atas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maka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merupakan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usaha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kegiatan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Musyawarah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Mubes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(MUBES)”.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acara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300" dirty="0">
                <a:solidFill>
                  <a:schemeClr val="accent1">
                    <a:lumMod val="75000"/>
                  </a:schemeClr>
                </a:solidFill>
              </a:rPr>
              <a:t>MUBES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, kami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akan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menyampaikan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hasil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kerja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kepengurusan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kepanitiaan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tersebut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selama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kurang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lebih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3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minggu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banyak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mengalami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berbagai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pengalaman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berharga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Susah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senang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lewati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rintangan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serta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halangan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selalu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menghadang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proses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pencapaian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Tetapi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hal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itu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bukanlah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penghambat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bagi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lelah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berhenti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bergerak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Pengalaman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pastinya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akan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menjadi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bahan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evaluasi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rekomendasi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kepengurusan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kepanitiaan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depannya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99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PENGURUS HARIAN HIMAPSI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1039363"/>
              </p:ext>
            </p:extLst>
          </p:nvPr>
        </p:nvGraphicFramePr>
        <p:xfrm>
          <a:off x="381000" y="838200"/>
          <a:ext cx="9296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5250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LAPORAN SURAT MASUK &amp; SURAT KELUAR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63073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Surat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Masuk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38266"/>
              </p:ext>
            </p:extLst>
          </p:nvPr>
        </p:nvGraphicFramePr>
        <p:xfrm>
          <a:off x="609600" y="2137642"/>
          <a:ext cx="8610600" cy="44917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43411"/>
                <a:gridCol w="3141206"/>
                <a:gridCol w="3325983"/>
              </a:tblGrid>
              <a:tr h="372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Bulan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Lembaga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Jenis Surat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Desember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ILMPI WIL 3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 Muswil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Januari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ILMPI WIL 3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Pengumuman Oprec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Februari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ILMPI WIL 3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 Rakerwil 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Maret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GAMADIKSI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April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71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44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Mei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HIMIP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BEM Univ.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Maranatha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 Diskusi Publik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 Lomba 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Juni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71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Juli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BEM Univ. Diponegoro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Psychobig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Agustus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DPM FISIP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 Rapat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September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DPM FISIP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Rapat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Oktober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BEM Univ. Brawijaya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Psychorious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November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BEM Univ. Ahmad Yani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Essay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BEM USU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Undangan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Psy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-Generation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Lanjutan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524000"/>
            <a:ext cx="1963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Surat</a:t>
            </a:r>
            <a:r>
              <a:rPr lang="en-US" sz="2800" dirty="0" smtClean="0"/>
              <a:t> </a:t>
            </a:r>
            <a:r>
              <a:rPr lang="en-US" sz="2800" dirty="0" err="1" smtClean="0"/>
              <a:t>Keluar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72757"/>
              </p:ext>
            </p:extLst>
          </p:nvPr>
        </p:nvGraphicFramePr>
        <p:xfrm>
          <a:off x="1553179" y="2133600"/>
          <a:ext cx="6629400" cy="418373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24000"/>
                <a:gridCol w="2133600"/>
                <a:gridCol w="2971800"/>
              </a:tblGrid>
              <a:tr h="3728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Bulan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Jumlah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Surat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Keluar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Jenis Surat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Desember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015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13"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Undangan</a:t>
                      </a:r>
                      <a:endParaRPr lang="en-US" sz="16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Permohonan</a:t>
                      </a:r>
                      <a:endParaRPr lang="en-US" sz="16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Keputusan</a:t>
                      </a:r>
                      <a:endParaRPr lang="en-US" sz="16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Rekomendasi</a:t>
                      </a:r>
                      <a:endParaRPr lang="en-US" sz="16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Penurunan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Anggota</a:t>
                      </a:r>
                      <a:endParaRPr lang="en-US" sz="16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Kerjasama</a:t>
                      </a:r>
                      <a:endParaRPr lang="en-US" sz="16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Peminjaman</a:t>
                      </a:r>
                      <a:endParaRPr lang="en-US" sz="160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Surat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Aktif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Organisasi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Januari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005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Februari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001 -  013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Maret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022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April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7175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001 – 030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4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Mei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043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Juni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7175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001 – 010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Juli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Agustus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016 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September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012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Oktober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001 - 017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November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  <a:r>
                        <a:rPr lang="en-US" sz="16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028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Desember</a:t>
                      </a:r>
                      <a:endParaRPr lang="en-US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 – 025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LAPORAN KEGIATAN</a:t>
            </a:r>
            <a:endParaRPr lang="en-US" b="1" dirty="0">
              <a:solidFill>
                <a:schemeClr val="accent3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7865686"/>
              </p:ext>
            </p:extLst>
          </p:nvPr>
        </p:nvGraphicFramePr>
        <p:xfrm>
          <a:off x="152400" y="1676395"/>
          <a:ext cx="9525000" cy="4470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669"/>
                <a:gridCol w="1880740"/>
                <a:gridCol w="7207591"/>
              </a:tblGrid>
              <a:tr h="267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id-ID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Nama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Kegiatan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OPEN</a:t>
                      </a:r>
                      <a:r>
                        <a:rPr lang="en-US" sz="1400" baseline="0" dirty="0" smtClean="0">
                          <a:effectLst/>
                        </a:rPr>
                        <a:t> RECRUITMENT PENGURUS HIMAPSI 2015/2016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341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Tujuan 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Untuk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menambah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SDM yang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ada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di HIMAPSI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Membuka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kesempatan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bagi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mahasiswa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Psikologi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untuk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berorganisasi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938" marR="63938" marT="0" marB="0"/>
                </a:tc>
              </a:tr>
              <a:tr h="235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Diskripsi Kegiatan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Kegiatan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berupa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pendaftaran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calon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anggota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seleksi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wawancara</a:t>
                      </a: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35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Target Segmen Objek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Seleruh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angkatan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2013 – 2015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338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Parameter Keberhasilan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Quota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pendaftar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calon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terpenuhi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35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Waktu Pelaksanaan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Desember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2015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6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Anggaran Dana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Rp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2000.000,-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19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Penanggung Jawab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Hardiansyah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938" marR="63938" marT="0" marB="0"/>
                </a:tc>
              </a:tr>
              <a:tr h="2574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NamaKegiatan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RAPAT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KERJA PENGURUS HIMAPSI 2015/2016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>
                    <a:solidFill>
                      <a:schemeClr val="accent1"/>
                    </a:solidFill>
                  </a:tcPr>
                </a:tc>
              </a:tr>
              <a:tr h="264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Tujuan Kegiatan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dirty="0" err="1" smtClean="0">
                          <a:effectLst/>
                        </a:rPr>
                        <a:t>Penyampaian</a:t>
                      </a:r>
                      <a:r>
                        <a:rPr lang="en-US" sz="1400" baseline="0" dirty="0" smtClean="0">
                          <a:effectLst/>
                        </a:rPr>
                        <a:t> Program </a:t>
                      </a:r>
                      <a:r>
                        <a:rPr lang="en-US" sz="1400" baseline="0" dirty="0" err="1" smtClean="0">
                          <a:effectLst/>
                        </a:rPr>
                        <a:t>Kerja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Departemen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dan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Inti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dalam</a:t>
                      </a:r>
                      <a:r>
                        <a:rPr lang="en-US" sz="1400" baseline="0" dirty="0" smtClean="0">
                          <a:effectLst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</a:rPr>
                        <a:t>periode</a:t>
                      </a:r>
                      <a:endParaRPr lang="en-US" sz="1400" baseline="0" dirty="0" smtClean="0">
                        <a:effectLst/>
                      </a:endParaRPr>
                    </a:p>
                  </a:txBody>
                  <a:tcPr marL="63938" marR="63938" marT="0" marB="0"/>
                </a:tc>
              </a:tr>
              <a:tr h="235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Deskripsi Kegiatan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27686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Rapat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453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Parameter Keberhasilan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285750" marR="0" lvl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</a:rPr>
                        <a:t>Para </a:t>
                      </a:r>
                      <a:r>
                        <a:rPr lang="en-US" sz="1400" baseline="0" dirty="0" err="1" smtClean="0"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baru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mengerti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proker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apasaja</a:t>
                      </a:r>
                      <a:r>
                        <a:rPr lang="en-US" sz="1400" baseline="0" dirty="0" smtClean="0">
                          <a:effectLst/>
                        </a:rPr>
                        <a:t> yang </a:t>
                      </a:r>
                      <a:r>
                        <a:rPr lang="en-US" sz="1400" baseline="0" dirty="0" err="1" smtClean="0">
                          <a:effectLst/>
                        </a:rPr>
                        <a:t>akan</a:t>
                      </a:r>
                      <a:r>
                        <a:rPr lang="en-US" sz="1400" baseline="0" dirty="0" smtClean="0">
                          <a:effectLst/>
                        </a:rPr>
                        <a:t> di </a:t>
                      </a:r>
                      <a:r>
                        <a:rPr lang="en-US" sz="1400" baseline="0" dirty="0" err="1" smtClean="0">
                          <a:effectLst/>
                        </a:rPr>
                        <a:t>jalankan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dalam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satu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periode</a:t>
                      </a:r>
                      <a:endParaRPr lang="en-US" sz="1400" baseline="0" dirty="0" smtClean="0">
                        <a:effectLst/>
                      </a:endParaRPr>
                    </a:p>
                    <a:p>
                      <a:pPr marL="285750" marR="0" lvl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aseline="0" dirty="0" err="1" smtClean="0"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baru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dapat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memahami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cara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kerja</a:t>
                      </a:r>
                      <a:r>
                        <a:rPr lang="en-US" sz="1400" baseline="0" dirty="0" smtClean="0">
                          <a:effectLst/>
                        </a:rPr>
                        <a:t> HIMAPSI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6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Target Segmen Objek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effectLst/>
                        </a:rPr>
                        <a:t> HIMAPSI 2015/2016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6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Waktu Pelaksanaan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Maret</a:t>
                      </a:r>
                      <a:r>
                        <a:rPr lang="en-US" sz="1400" baseline="0" dirty="0" smtClean="0">
                          <a:effectLst/>
                        </a:rPr>
                        <a:t> 2016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355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Anggaran Dana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Rp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r>
                        <a:rPr lang="en-US" sz="1400" baseline="0" dirty="0" smtClean="0">
                          <a:effectLst/>
                        </a:rPr>
                        <a:t> 1000.000,-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6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Penanggung Jawab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Melinda </a:t>
                      </a:r>
                      <a:r>
                        <a:rPr lang="en-US" sz="1400" dirty="0" err="1" smtClean="0">
                          <a:effectLst/>
                        </a:rPr>
                        <a:t>Eka</a:t>
                      </a:r>
                      <a:r>
                        <a:rPr lang="en-US" sz="1400" dirty="0" smtClean="0">
                          <a:effectLst/>
                        </a:rPr>
                        <a:t> 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9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Lanjutan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697004"/>
              </p:ext>
            </p:extLst>
          </p:nvPr>
        </p:nvGraphicFramePr>
        <p:xfrm>
          <a:off x="228600" y="1600200"/>
          <a:ext cx="9525002" cy="3085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670"/>
                <a:gridCol w="1880741"/>
                <a:gridCol w="7207591"/>
              </a:tblGrid>
              <a:tr h="22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id-ID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Nama Kegiatan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MUSYAWARAH BESAR HIMAPSI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6958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Tujuan 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Memilih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calon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ketua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HIMAPSI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Ketua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Legislatif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periode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2016/2017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Membahas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AD ART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Tata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Tertib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HIMAPSI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Char char="-"/>
                      </a:pP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Memilih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Pengurus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harian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periode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2016/2017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2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Diskripsi Kegiatan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Musyawarah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Besar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2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Target Segmen Objek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Seluruh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Perwakilan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Kelas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HIMAPSI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6956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Parameter </a:t>
                      </a: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Keberhasilan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Semua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BPH,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Perwakilan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kelas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dan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pengurus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HIMAPSI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hadir</a:t>
                      </a:r>
                      <a:endParaRPr lang="en-US" sz="14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285750" marR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Terpilihnya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Ketua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HIMAPSI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dan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ketua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Legislatif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2016/2017</a:t>
                      </a:r>
                    </a:p>
                    <a:p>
                      <a:pPr marL="285750" marR="0" indent="-2857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Terbentuknya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pengurus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harian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periode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2016/2017</a:t>
                      </a:r>
                      <a:endParaRPr lang="en-US" sz="14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938" marR="63938" marT="0" marB="0"/>
                </a:tc>
              </a:tr>
              <a:tr h="222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Waktu Pelaksanaan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Maiandra GD"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24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Desember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2016</a:t>
                      </a: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222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Anggaran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Dana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Rp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4.000.000,-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</a:tr>
              <a:tr h="386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Penanggung Jawab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3938" marR="6393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Muhammad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  <a:cs typeface="Arial"/>
                        </a:rPr>
                        <a:t>Iqbar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938" marR="6393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84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Penutup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gading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retak</a:t>
            </a:r>
            <a:r>
              <a:rPr lang="en-US" sz="3200" dirty="0">
                <a:solidFill>
                  <a:srgbClr val="C00000"/>
                </a:solidFill>
              </a:rPr>
              <a:t>, </a:t>
            </a:r>
            <a:r>
              <a:rPr lang="en-US" sz="3200" dirty="0" err="1">
                <a:solidFill>
                  <a:srgbClr val="C00000"/>
                </a:solidFill>
              </a:rPr>
              <a:t>begitu</a:t>
            </a:r>
            <a:r>
              <a:rPr lang="en-US" sz="3200" dirty="0">
                <a:solidFill>
                  <a:srgbClr val="C00000"/>
                </a:solidFill>
              </a:rPr>
              <a:t> pula </a:t>
            </a:r>
            <a:r>
              <a:rPr lang="en-US" sz="3200" dirty="0" err="1">
                <a:solidFill>
                  <a:srgbClr val="C00000"/>
                </a:solidFill>
              </a:rPr>
              <a:t>dengan</a:t>
            </a:r>
            <a:r>
              <a:rPr lang="en-US" sz="3200" dirty="0">
                <a:solidFill>
                  <a:srgbClr val="C00000"/>
                </a:solidFill>
              </a:rPr>
              <a:t> kami </a:t>
            </a:r>
            <a:r>
              <a:rPr lang="en-US" sz="3200" dirty="0" err="1">
                <a:solidFill>
                  <a:srgbClr val="C00000"/>
                </a:solidFill>
              </a:rPr>
              <a:t>sebagai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manusia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luput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kesalahan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r>
              <a:rPr lang="en-US" sz="3200" dirty="0" err="1">
                <a:solidFill>
                  <a:srgbClr val="C00000"/>
                </a:solidFill>
              </a:rPr>
              <a:t>Segala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kekurangan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kepengurusan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kepanitiaan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dalam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menjalankan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tugas-tugas</a:t>
            </a:r>
            <a:r>
              <a:rPr lang="en-US" sz="3200" dirty="0">
                <a:solidFill>
                  <a:srgbClr val="C00000"/>
                </a:solidFill>
              </a:rPr>
              <a:t>, kata-kata yang </a:t>
            </a:r>
            <a:r>
              <a:rPr lang="en-US" sz="3200" dirty="0" err="1">
                <a:solidFill>
                  <a:srgbClr val="C00000"/>
                </a:solidFill>
              </a:rPr>
              <a:t>mungkin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tidak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layak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terucap</a:t>
            </a:r>
            <a:r>
              <a:rPr lang="en-US" sz="3200" dirty="0">
                <a:solidFill>
                  <a:srgbClr val="C00000"/>
                </a:solidFill>
              </a:rPr>
              <a:t>, </a:t>
            </a:r>
            <a:r>
              <a:rPr lang="en-US" sz="3200" dirty="0" err="1">
                <a:solidFill>
                  <a:srgbClr val="C00000"/>
                </a:solidFill>
              </a:rPr>
              <a:t>sikap-sikap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kurang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bersahabat</a:t>
            </a:r>
            <a:r>
              <a:rPr lang="en-US" sz="3200" dirty="0">
                <a:solidFill>
                  <a:srgbClr val="C00000"/>
                </a:solidFill>
              </a:rPr>
              <a:t>, </a:t>
            </a:r>
            <a:r>
              <a:rPr lang="en-US" sz="3200" dirty="0" err="1">
                <a:solidFill>
                  <a:srgbClr val="C00000"/>
                </a:solidFill>
              </a:rPr>
              <a:t>semoga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mendapat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keikhlasan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hati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senantiasa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dimaafkan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 err="1">
                <a:solidFill>
                  <a:srgbClr val="C00000"/>
                </a:solidFill>
              </a:rPr>
              <a:t>Semoga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laporan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pertanggungjawaban</a:t>
            </a:r>
            <a:r>
              <a:rPr lang="en-US" sz="3200" dirty="0">
                <a:solidFill>
                  <a:srgbClr val="C00000"/>
                </a:solidFill>
              </a:rPr>
              <a:t> yang kami </a:t>
            </a:r>
            <a:r>
              <a:rPr lang="en-US" sz="3200" dirty="0" err="1">
                <a:solidFill>
                  <a:srgbClr val="C00000"/>
                </a:solidFill>
              </a:rPr>
              <a:t>buat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sampaikan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ini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dapat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menjadi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gambaran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depannya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menentukan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susunan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kepengurusan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kepanitiaan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dalam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mengambil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keputusan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tepat</a:t>
            </a:r>
            <a:r>
              <a:rPr lang="en-US" sz="3200" dirty="0">
                <a:solidFill>
                  <a:srgbClr val="C00000"/>
                </a:solidFill>
              </a:rPr>
              <a:t> di </a:t>
            </a:r>
            <a:r>
              <a:rPr lang="en-US" sz="3200" dirty="0" err="1">
                <a:solidFill>
                  <a:srgbClr val="C00000"/>
                </a:solidFill>
              </a:rPr>
              <a:t>kepengurusan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selanjutnya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r>
              <a:rPr lang="en-US" sz="3200" dirty="0" err="1">
                <a:solidFill>
                  <a:srgbClr val="C00000"/>
                </a:solidFill>
              </a:rPr>
              <a:t>Tak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lupa</a:t>
            </a:r>
            <a:r>
              <a:rPr lang="en-US" sz="3200" dirty="0">
                <a:solidFill>
                  <a:srgbClr val="C00000"/>
                </a:solidFill>
              </a:rPr>
              <a:t> kami </a:t>
            </a:r>
            <a:r>
              <a:rPr lang="en-US" sz="3200" dirty="0" err="1">
                <a:solidFill>
                  <a:srgbClr val="C00000"/>
                </a:solidFill>
              </a:rPr>
              <a:t>ucapkan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terima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kasih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sebesar-besarnya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seluruh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pihak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turut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membantu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dalam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menyelenggarakan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acara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tersebut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r>
              <a:rPr lang="en-US" sz="3200" dirty="0" err="1">
                <a:solidFill>
                  <a:srgbClr val="C00000"/>
                </a:solidFill>
              </a:rPr>
              <a:t>Semoga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segala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bantuan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doa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senantiasa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terucap</a:t>
            </a:r>
            <a:r>
              <a:rPr lang="en-US" sz="3200" dirty="0">
                <a:solidFill>
                  <a:srgbClr val="C00000"/>
                </a:solidFill>
              </a:rPr>
              <a:t>, </a:t>
            </a:r>
            <a:r>
              <a:rPr lang="en-US" sz="3200" dirty="0" err="1">
                <a:solidFill>
                  <a:srgbClr val="C00000"/>
                </a:solidFill>
              </a:rPr>
              <a:t>mendapatkan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ganjaran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rahmat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Allah SWT. Amin </a:t>
            </a:r>
            <a:r>
              <a:rPr lang="en-US" sz="3200" dirty="0" err="1">
                <a:solidFill>
                  <a:srgbClr val="C00000"/>
                </a:solidFill>
              </a:rPr>
              <a:t>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Robbal’alamin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7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390</TotalTime>
  <Words>690</Words>
  <Application>Microsoft Office PowerPoint</Application>
  <PresentationFormat>A4 Paper (210x297 mm)</PresentationFormat>
  <Paragraphs>187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LAPORAN PERTANGGUNG JAWABAN</vt:lpstr>
      <vt:lpstr>PENDAHULUAN</vt:lpstr>
      <vt:lpstr>PENGURUS HARIAN HIMAPSI</vt:lpstr>
      <vt:lpstr>LAPORAN SURAT MASUK &amp; SURAT KELUAR</vt:lpstr>
      <vt:lpstr>Lanjutan…</vt:lpstr>
      <vt:lpstr>LAPORAN KEGIATAN</vt:lpstr>
      <vt:lpstr>Lanjutan…</vt:lpstr>
      <vt:lpstr>Penutup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ZQ0</dc:creator>
  <cp:lastModifiedBy>ismail - [2010]</cp:lastModifiedBy>
  <cp:revision>15</cp:revision>
  <dcterms:created xsi:type="dcterms:W3CDTF">2016-10-08T13:24:06Z</dcterms:created>
  <dcterms:modified xsi:type="dcterms:W3CDTF">2016-12-23T22:59:58Z</dcterms:modified>
</cp:coreProperties>
</file>