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C7DA-7C22-42B2-84E9-1A89E3867B2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1CA-DEE4-4548-8D6B-6D5CFCE3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C7DA-7C22-42B2-84E9-1A89E3867B2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1CA-DEE4-4548-8D6B-6D5CFCE3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C7DA-7C22-42B2-84E9-1A89E3867B2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1CA-DEE4-4548-8D6B-6D5CFCE3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C7DA-7C22-42B2-84E9-1A89E3867B2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1CA-DEE4-4548-8D6B-6D5CFCE3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C7DA-7C22-42B2-84E9-1A89E3867B2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1CA-DEE4-4548-8D6B-6D5CFCE3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C7DA-7C22-42B2-84E9-1A89E3867B2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1CA-DEE4-4548-8D6B-6D5CFCE3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C7DA-7C22-42B2-84E9-1A89E3867B2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1CA-DEE4-4548-8D6B-6D5CFCE3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C7DA-7C22-42B2-84E9-1A89E3867B2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1CA-DEE4-4548-8D6B-6D5CFCE3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C7DA-7C22-42B2-84E9-1A89E3867B2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1CA-DEE4-4548-8D6B-6D5CFCE3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C7DA-7C22-42B2-84E9-1A89E3867B2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1CA-DEE4-4548-8D6B-6D5CFCE3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C7DA-7C22-42B2-84E9-1A89E3867B2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91CA-DEE4-4548-8D6B-6D5CFCE36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C7DA-7C22-42B2-84E9-1A89E3867B2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91CA-DEE4-4548-8D6B-6D5CFCE369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9864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Baskerville Old Face" pitchFamily="18" charset="0"/>
              </a:rPr>
              <a:t>METODE PENELITIAN PERKEMBANGAN ANAK</a:t>
            </a:r>
            <a:endParaRPr lang="en-US" sz="4800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KELOMPOK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0726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3. </a:t>
            </a:r>
            <a:r>
              <a:rPr lang="en-US" dirty="0" err="1" smtClean="0"/>
              <a:t>Pendekatan</a:t>
            </a:r>
            <a:r>
              <a:rPr lang="en-US" dirty="0" smtClean="0"/>
              <a:t> Sequential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Waktu</a:t>
            </a:r>
            <a:r>
              <a:rPr lang="en-US" dirty="0" smtClean="0"/>
              <a:t> 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sequential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longitudinal,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sequential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kohort</a:t>
            </a:r>
            <a:r>
              <a:rPr lang="en-US" dirty="0" smtClean="0"/>
              <a:t> </a:t>
            </a:r>
            <a:r>
              <a:rPr lang="en-US" dirty="0" err="1" smtClean="0"/>
              <a:t>diperiksa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i="1" dirty="0" smtClean="0"/>
              <a:t>cross-sectional, </a:t>
            </a:r>
            <a:r>
              <a:rPr lang="en-US" i="1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, </a:t>
            </a:r>
            <a:r>
              <a:rPr lang="en-US" dirty="0" err="1" smtClean="0"/>
              <a:t>kohort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diperiksa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data longitudinal.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Metode-metode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Introspeksi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Introspeksi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(intro=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speksi</a:t>
            </a:r>
            <a:r>
              <a:rPr lang="en-US" dirty="0" smtClean="0"/>
              <a:t> (</a:t>
            </a:r>
            <a:r>
              <a:rPr lang="en-US" dirty="0" err="1" smtClean="0"/>
              <a:t>spectare</a:t>
            </a:r>
            <a:r>
              <a:rPr lang="en-US" dirty="0" smtClean="0"/>
              <a:t>= </a:t>
            </a:r>
            <a:r>
              <a:rPr lang="en-US" dirty="0" err="1" smtClean="0"/>
              <a:t>melihat</a:t>
            </a:r>
            <a:r>
              <a:rPr lang="en-US" dirty="0" smtClean="0"/>
              <a:t>).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peristiwa-peristiwa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Introspeksi</a:t>
            </a:r>
            <a:r>
              <a:rPr lang="en-US" dirty="0" smtClean="0"/>
              <a:t> </a:t>
            </a:r>
            <a:r>
              <a:rPr lang="en-US" dirty="0" err="1" smtClean="0"/>
              <a:t>Ekperimental</a:t>
            </a:r>
            <a:r>
              <a:rPr lang="en-US" dirty="0" smtClean="0"/>
              <a:t> 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penggabungan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introspeksi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subjektivitas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introspeksi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diatasi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21497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Ekstropeksi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(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).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kelemahan-kelemahan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introspeksi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ekstropeksi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yang </a:t>
            </a:r>
            <a:r>
              <a:rPr lang="en-US" dirty="0" err="1" smtClean="0"/>
              <a:t>objektif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Biografi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yang </a:t>
            </a:r>
            <a:r>
              <a:rPr lang="en-US" dirty="0" err="1" smtClean="0"/>
              <a:t>menyerupai</a:t>
            </a:r>
            <a:r>
              <a:rPr lang="en-US" dirty="0" smtClean="0"/>
              <a:t> 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. </a:t>
            </a:r>
            <a:r>
              <a:rPr lang="en-US" dirty="0" err="1" smtClean="0"/>
              <a:t>Menguraikan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, </a:t>
            </a:r>
            <a:r>
              <a:rPr lang="en-US" dirty="0" err="1" smtClean="0"/>
              <a:t>sikap-sikap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pun </a:t>
            </a:r>
            <a:r>
              <a:rPr lang="en-US" dirty="0" err="1" smtClean="0"/>
              <a:t>sifat-sifat</a:t>
            </a:r>
            <a:r>
              <a:rPr lang="en-US" dirty="0" smtClean="0"/>
              <a:t> lain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harian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rekonstruksi</a:t>
            </a:r>
            <a:r>
              <a:rPr lang="en-US" dirty="0" smtClean="0"/>
              <a:t> </a:t>
            </a:r>
            <a:r>
              <a:rPr lang="en-US" dirty="0" err="1" smtClean="0"/>
              <a:t>biografi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Klinis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klinis</a:t>
            </a:r>
            <a:r>
              <a:rPr lang="en-US" dirty="0" smtClean="0"/>
              <a:t> </a:t>
            </a:r>
            <a:r>
              <a:rPr lang="en-US" dirty="0" err="1" smtClean="0"/>
              <a:t>mula-mula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 smtClean="0"/>
              <a:t> </a:t>
            </a:r>
            <a:r>
              <a:rPr lang="en-US" dirty="0" err="1" smtClean="0"/>
              <a:t>klinik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jiwanya</a:t>
            </a:r>
            <a:r>
              <a:rPr lang="en-US" dirty="0" smtClean="0"/>
              <a:t> </a:t>
            </a:r>
            <a:r>
              <a:rPr lang="en-US" dirty="0" err="1" smtClean="0"/>
              <a:t>terganggu</a:t>
            </a:r>
            <a:r>
              <a:rPr lang="en-US" dirty="0" smtClean="0"/>
              <a:t> (abnormal).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Testing 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/>
              <a:t> </a:t>
            </a:r>
            <a:r>
              <a:rPr lang="en-US" dirty="0" err="1" smtClean="0"/>
              <a:t>soal-soal</a:t>
            </a:r>
            <a:r>
              <a:rPr lang="en-US" dirty="0" smtClean="0"/>
              <a:t>, </a:t>
            </a:r>
            <a:r>
              <a:rPr lang="en-US" dirty="0" err="1" smtClean="0"/>
              <a:t>pertanyaan-pertanyaan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lain yang </a:t>
            </a:r>
            <a:r>
              <a:rPr lang="en-US" dirty="0" err="1" smtClean="0"/>
              <a:t>terstandar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err="1"/>
              <a:t>P</a:t>
            </a:r>
            <a:r>
              <a:rPr lang="en-US" dirty="0" err="1" smtClean="0"/>
              <a:t>enelitan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 Primer </a:t>
            </a:r>
            <a:r>
              <a:rPr lang="en-US" dirty="0" err="1" smtClean="0"/>
              <a:t>adalah</a:t>
            </a:r>
            <a:r>
              <a:rPr lang="en-US" dirty="0" smtClean="0"/>
              <a:t> data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(data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). </a:t>
            </a:r>
            <a:r>
              <a:rPr lang="en-US" dirty="0" err="1" smtClean="0"/>
              <a:t>Contoh</a:t>
            </a:r>
            <a:r>
              <a:rPr lang="en-US" dirty="0" smtClean="0"/>
              <a:t> : data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kuisioner</a:t>
            </a:r>
            <a:r>
              <a:rPr lang="en-US" dirty="0" smtClean="0"/>
              <a:t>,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panel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narasumber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Sekunder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 yang 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r>
              <a:rPr lang="en-US" dirty="0" smtClean="0"/>
              <a:t>, </a:t>
            </a:r>
            <a:r>
              <a:rPr lang="en-US" dirty="0" err="1" smtClean="0"/>
              <a:t>gaji</a:t>
            </a:r>
            <a:r>
              <a:rPr lang="en-US" dirty="0" smtClean="0"/>
              <a:t>,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,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majalah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58204" cy="535785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A. </a:t>
            </a:r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angket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pribadinya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r>
              <a:rPr lang="en-US" dirty="0" smtClean="0"/>
              <a:t>. </a:t>
            </a:r>
            <a:r>
              <a:rPr lang="en-US" dirty="0" err="1" smtClean="0"/>
              <a:t>Angket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Dipandang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tertutup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58204" cy="6286544"/>
          </a:xfrm>
        </p:spPr>
        <p:txBody>
          <a:bodyPr>
            <a:normAutofit/>
          </a:bodyPr>
          <a:lstStyle/>
          <a:p>
            <a:r>
              <a:rPr lang="en-US" dirty="0" err="1" smtClean="0"/>
              <a:t>Dipandang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,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dirty="0" err="1" smtClean="0"/>
              <a:t>Dipandang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bentuknya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: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Kuesioner</a:t>
            </a:r>
            <a:r>
              <a:rPr lang="en-US" dirty="0" smtClean="0"/>
              <a:t> </a:t>
            </a:r>
            <a:r>
              <a:rPr lang="en-US" dirty="0" err="1" smtClean="0"/>
              <a:t>isian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Check list</a:t>
            </a:r>
          </a:p>
          <a:p>
            <a:pPr marL="514350" indent="-514350">
              <a:buAutoNum type="alphaLcPeriod"/>
            </a:pPr>
            <a:r>
              <a:rPr lang="en-US" dirty="0" smtClean="0"/>
              <a:t>Rating-scale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429396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Observasi</a:t>
            </a:r>
            <a:endParaRPr lang="en-US" dirty="0" smtClean="0"/>
          </a:p>
          <a:p>
            <a:pPr marL="514350" indent="-514350" algn="just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observasi</a:t>
            </a:r>
            <a:r>
              <a:rPr lang="en-US" sz="2800" dirty="0" smtClean="0"/>
              <a:t>,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jalan</a:t>
            </a:r>
            <a:r>
              <a:rPr lang="en-US" sz="2800" dirty="0"/>
              <a:t> </a:t>
            </a:r>
            <a:r>
              <a:rPr lang="en-US" sz="2800" dirty="0" err="1" smtClean="0"/>
              <a:t>mengamati</a:t>
            </a:r>
            <a:r>
              <a:rPr lang="en-US" sz="2800" dirty="0" smtClean="0"/>
              <a:t>, </a:t>
            </a:r>
            <a:r>
              <a:rPr lang="en-US" sz="2800" dirty="0" err="1" smtClean="0"/>
              <a:t>memperhatikan</a:t>
            </a:r>
            <a:r>
              <a:rPr lang="en-US" sz="2800" dirty="0" smtClean="0"/>
              <a:t> </a:t>
            </a:r>
            <a:r>
              <a:rPr lang="en-US" sz="2800" dirty="0" err="1" smtClean="0"/>
              <a:t>segala</a:t>
            </a:r>
            <a:r>
              <a:rPr lang="en-US" sz="2800" dirty="0" smtClean="0"/>
              <a:t> </a:t>
            </a:r>
            <a:r>
              <a:rPr lang="en-US" sz="2800" dirty="0" err="1" smtClean="0"/>
              <a:t>gerak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tingkah</a:t>
            </a:r>
            <a:r>
              <a:rPr lang="en-US" sz="2800" dirty="0" smtClean="0"/>
              <a:t> </a:t>
            </a:r>
            <a:r>
              <a:rPr lang="en-US" sz="2800" dirty="0" err="1" smtClean="0"/>
              <a:t>laku</a:t>
            </a:r>
            <a:r>
              <a:rPr lang="en-US" sz="2800" dirty="0" smtClean="0"/>
              <a:t> </a:t>
            </a:r>
            <a:r>
              <a:rPr lang="en-US" sz="2800" dirty="0" err="1" smtClean="0"/>
              <a:t>anak</a:t>
            </a:r>
            <a:r>
              <a:rPr lang="en-US" sz="2800" dirty="0" smtClean="0"/>
              <a:t>,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sistematis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dicatat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teliti</a:t>
            </a:r>
            <a:r>
              <a:rPr lang="en-US" sz="2800" dirty="0" smtClean="0"/>
              <a:t>.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macam</a:t>
            </a:r>
            <a:r>
              <a:rPr lang="en-US" sz="2800" dirty="0" smtClean="0"/>
              <a:t> </a:t>
            </a:r>
            <a:r>
              <a:rPr lang="en-US" sz="2800" dirty="0" err="1" smtClean="0"/>
              <a:t>studi</a:t>
            </a:r>
            <a:r>
              <a:rPr lang="en-US" sz="2800" dirty="0" smtClean="0"/>
              <a:t> </a:t>
            </a:r>
            <a:r>
              <a:rPr lang="en-US" sz="2800" dirty="0" err="1" smtClean="0"/>
              <a:t>observasi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:</a:t>
            </a:r>
          </a:p>
          <a:p>
            <a:pPr marL="514350" indent="-514350" algn="just">
              <a:buAutoNum type="alphaLcPeriod"/>
            </a:pPr>
            <a:r>
              <a:rPr lang="en-US" sz="2800" dirty="0" smtClean="0"/>
              <a:t>Naturalistic study (</a:t>
            </a:r>
            <a:r>
              <a:rPr lang="en-US" sz="2800" dirty="0" err="1" smtClean="0"/>
              <a:t>observasi</a:t>
            </a:r>
            <a:r>
              <a:rPr lang="en-US" sz="2800" dirty="0" smtClean="0"/>
              <a:t> </a:t>
            </a:r>
            <a:r>
              <a:rPr lang="en-US" sz="2800" dirty="0" err="1" smtClean="0"/>
              <a:t>alamiah</a:t>
            </a:r>
            <a:r>
              <a:rPr lang="en-US" sz="2800" dirty="0" smtClean="0"/>
              <a:t>), </a:t>
            </a:r>
            <a:r>
              <a:rPr lang="en-US" sz="2800" dirty="0" err="1" smtClean="0"/>
              <a:t>peneliti</a:t>
            </a:r>
            <a:r>
              <a:rPr lang="en-US" sz="2800" dirty="0" smtClean="0"/>
              <a:t> </a:t>
            </a:r>
            <a:r>
              <a:rPr lang="en-US" sz="2800" dirty="0" err="1" smtClean="0"/>
              <a:t>mengobservasi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melaporkan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diobservasi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 </a:t>
            </a:r>
            <a:r>
              <a:rPr lang="en-US" sz="2800" dirty="0" err="1" smtClean="0"/>
              <a:t>situasi</a:t>
            </a:r>
            <a:r>
              <a:rPr lang="en-US" sz="2800" dirty="0" smtClean="0"/>
              <a:t>.</a:t>
            </a:r>
          </a:p>
          <a:p>
            <a:pPr marL="514350" indent="-514350" algn="just">
              <a:buAutoNum type="alphaLcPeriod"/>
            </a:pPr>
            <a:r>
              <a:rPr lang="en-US" sz="2800" dirty="0" smtClean="0"/>
              <a:t>Field study (</a:t>
            </a:r>
            <a:r>
              <a:rPr lang="en-US" sz="2800" dirty="0" err="1" smtClean="0"/>
              <a:t>observasi</a:t>
            </a:r>
            <a:r>
              <a:rPr lang="en-US" sz="2800" dirty="0" smtClean="0"/>
              <a:t> </a:t>
            </a:r>
            <a:r>
              <a:rPr lang="en-US" sz="2800" dirty="0" err="1" smtClean="0"/>
              <a:t>lapangan</a:t>
            </a:r>
            <a:r>
              <a:rPr lang="en-US" sz="2800" dirty="0" smtClean="0"/>
              <a:t>), </a:t>
            </a:r>
            <a:r>
              <a:rPr lang="en-US" sz="2800" dirty="0" err="1" smtClean="0"/>
              <a:t>peneliti</a:t>
            </a:r>
            <a:r>
              <a:rPr lang="en-US" sz="2800" dirty="0" smtClean="0"/>
              <a:t> </a:t>
            </a:r>
            <a:r>
              <a:rPr lang="en-US" sz="2800" dirty="0" err="1" smtClean="0"/>
              <a:t>memasukkan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faktor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situasi</a:t>
            </a:r>
            <a:r>
              <a:rPr lang="en-US" sz="2800" dirty="0" smtClean="0"/>
              <a:t> </a:t>
            </a:r>
            <a:r>
              <a:rPr lang="en-US" sz="2800" dirty="0" err="1" smtClean="0"/>
              <a:t>alamiah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 </a:t>
            </a:r>
            <a:r>
              <a:rPr lang="en-US" sz="2800" dirty="0" err="1" smtClean="0"/>
              <a:t>situasi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mengobservasi</a:t>
            </a:r>
            <a:r>
              <a:rPr lang="en-US" sz="2800" dirty="0" smtClean="0"/>
              <a:t> </a:t>
            </a:r>
            <a:r>
              <a:rPr lang="en-US" sz="2800" dirty="0" err="1" smtClean="0"/>
              <a:t>perilaku</a:t>
            </a:r>
            <a:r>
              <a:rPr lang="en-US" sz="2800" dirty="0" smtClean="0"/>
              <a:t> </a:t>
            </a:r>
            <a:r>
              <a:rPr lang="en-US" sz="2800" dirty="0" err="1" smtClean="0"/>
              <a:t>individu</a:t>
            </a:r>
            <a:r>
              <a:rPr lang="en-US" sz="2800" dirty="0" smtClean="0"/>
              <a:t>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472518" cy="650085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C. Interview (</a:t>
            </a:r>
            <a:r>
              <a:rPr lang="en-US" dirty="0" err="1" smtClean="0"/>
              <a:t>wawancara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mengajukan</a:t>
            </a:r>
            <a:r>
              <a:rPr lang="en-US" dirty="0" smtClean="0"/>
              <a:t> </a:t>
            </a:r>
            <a:r>
              <a:rPr lang="en-US" dirty="0" err="1" smtClean="0"/>
              <a:t>pertanyaan-pertanyaan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menganalis</a:t>
            </a:r>
            <a:r>
              <a:rPr lang="en-US" dirty="0" smtClean="0"/>
              <a:t> </a:t>
            </a:r>
            <a:r>
              <a:rPr lang="en-US" dirty="0" err="1" smtClean="0"/>
              <a:t>jawabannya</a:t>
            </a:r>
            <a:r>
              <a:rPr lang="en-US" dirty="0" smtClean="0"/>
              <a:t>.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pewawancara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tanya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memancing</a:t>
            </a:r>
            <a:r>
              <a:rPr lang="en-US" dirty="0" smtClean="0"/>
              <a:t> agar </a:t>
            </a:r>
            <a:r>
              <a:rPr lang="en-US" dirty="0" err="1" smtClean="0"/>
              <a:t>subjek</a:t>
            </a:r>
            <a:r>
              <a:rPr lang="en-US" dirty="0" smtClean="0"/>
              <a:t>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hatinya</a:t>
            </a:r>
            <a:r>
              <a:rPr lang="en-US" dirty="0" smtClean="0"/>
              <a:t>, </a:t>
            </a:r>
            <a:r>
              <a:rPr lang="en-US" dirty="0" err="1" smtClean="0"/>
              <a:t>pandangan</a:t>
            </a:r>
            <a:r>
              <a:rPr lang="en-US" dirty="0" smtClean="0"/>
              <a:t>-</a:t>
            </a:r>
            <a:r>
              <a:rPr lang="en-US" dirty="0" err="1" smtClean="0"/>
              <a:t>pandangannya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lain-lain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pewawancara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menggali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diperlukan.beberapa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,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terarah</a:t>
            </a:r>
            <a:r>
              <a:rPr lang="en-US" dirty="0" smtClean="0"/>
              <a:t>,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tertutup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585791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Eksperimental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diteliti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,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kotrol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</a:t>
            </a:r>
            <a:r>
              <a:rPr lang="en-US" dirty="0" err="1" smtClean="0"/>
              <a:t>variabel-variabel</a:t>
            </a:r>
            <a:r>
              <a:rPr lang="en-US" dirty="0" smtClean="0"/>
              <a:t> yang </a:t>
            </a:r>
            <a:r>
              <a:rPr lang="en-US" dirty="0" err="1" smtClean="0"/>
              <a:t>diteliti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eksperimental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: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mendpat</a:t>
            </a:r>
            <a:r>
              <a:rPr lang="en-US" dirty="0" smtClean="0"/>
              <a:t> </a:t>
            </a:r>
            <a:r>
              <a:rPr lang="en-US" dirty="0" err="1" smtClean="0"/>
              <a:t>perilakuan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eksperimental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perlakuan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mengkaji</a:t>
            </a:r>
            <a:r>
              <a:rPr lang="en-US" dirty="0" smtClean="0"/>
              <a:t> </a:t>
            </a:r>
            <a:r>
              <a:rPr lang="en-US" dirty="0" err="1" smtClean="0"/>
              <a:t>variabel-variabel</a:t>
            </a:r>
            <a:r>
              <a:rPr lang="en-US" dirty="0" smtClean="0"/>
              <a:t> </a:t>
            </a:r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 yang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(</a:t>
            </a:r>
            <a:r>
              <a:rPr lang="en-US" dirty="0" err="1" smtClean="0"/>
              <a:t>umur</a:t>
            </a:r>
            <a:r>
              <a:rPr lang="en-US" dirty="0" smtClean="0"/>
              <a:t>, </a:t>
            </a:r>
            <a:r>
              <a:rPr lang="en-US" dirty="0" err="1" smtClean="0"/>
              <a:t>pertumbuhan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kedewasaan</a:t>
            </a:r>
            <a:r>
              <a:rPr lang="en-US" dirty="0" smtClean="0"/>
              <a:t>) yang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Pendekatan</a:t>
            </a:r>
            <a:r>
              <a:rPr lang="en-US" dirty="0" smtClean="0"/>
              <a:t> Longitudinal,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relatif</a:t>
            </a:r>
            <a:r>
              <a:rPr lang="en-US" dirty="0" smtClean="0"/>
              <a:t> lama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.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,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yang </a:t>
            </a:r>
            <a:r>
              <a:rPr lang="en-US" dirty="0" err="1" smtClean="0"/>
              <a:t>diteliti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2. </a:t>
            </a:r>
            <a:r>
              <a:rPr lang="en-US" dirty="0" err="1" smtClean="0"/>
              <a:t>Pendekatan</a:t>
            </a:r>
            <a:r>
              <a:rPr lang="en-US" dirty="0" smtClean="0"/>
              <a:t> Cross-sectional</a:t>
            </a:r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menyelidiki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emosi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 6 </a:t>
            </a:r>
            <a:r>
              <a:rPr lang="en-US" dirty="0" err="1" smtClean="0"/>
              <a:t>sampai</a:t>
            </a:r>
            <a:r>
              <a:rPr lang="en-US" dirty="0" smtClean="0"/>
              <a:t> 9 </a:t>
            </a:r>
            <a:r>
              <a:rPr lang="en-US" dirty="0" err="1" smtClean="0"/>
              <a:t>tahun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275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METODE PENELITIAN PERKEMBANGAN ANAK</vt:lpstr>
      <vt:lpstr>Data Penelitan</vt:lpstr>
      <vt:lpstr>Metode Penelitian</vt:lpstr>
      <vt:lpstr>Slide 4</vt:lpstr>
      <vt:lpstr>Slide 5</vt:lpstr>
      <vt:lpstr>Slide 6</vt:lpstr>
      <vt:lpstr>Slide 7</vt:lpstr>
      <vt:lpstr>Pendekatan Penting dalam Studi Perkembangan</vt:lpstr>
      <vt:lpstr>Slide 9</vt:lpstr>
      <vt:lpstr>Slide 10</vt:lpstr>
      <vt:lpstr>Metode-metode Lain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PENELITIAN PERKEMBANGAN ANAK</dc:title>
  <dc:creator>TOSHIBA</dc:creator>
  <cp:lastModifiedBy>TOSHIBA</cp:lastModifiedBy>
  <cp:revision>15</cp:revision>
  <dcterms:created xsi:type="dcterms:W3CDTF">2016-02-27T15:03:20Z</dcterms:created>
  <dcterms:modified xsi:type="dcterms:W3CDTF">2016-02-27T16:54:25Z</dcterms:modified>
</cp:coreProperties>
</file>