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151642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212978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2200968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3CCA244-936C-4628-803B-26BA698A615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CCA244-936C-4628-803B-26BA698A615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3CCA244-936C-4628-803B-26BA698A615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354276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CCA244-936C-4628-803B-26BA698A615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CCA244-936C-4628-803B-26BA698A61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2F68BC-F3DB-44CC-846F-CC87B27713AD}"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196302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0B2F68BC-F3DB-44CC-846F-CC87B27713AD}"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272694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0B2F68BC-F3DB-44CC-846F-CC87B27713AD}" type="datetimeFigureOut">
              <a:rPr lang="en-US" smtClean="0"/>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58411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B2F68BC-F3DB-44CC-846F-CC87B27713AD}" type="datetimeFigureOut">
              <a:rPr lang="en-US" smtClean="0"/>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385495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F68BC-F3DB-44CC-846F-CC87B27713AD}" type="datetimeFigureOut">
              <a:rPr lang="en-US" smtClean="0"/>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162687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2F68BC-F3DB-44CC-846F-CC87B27713AD}"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16511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2F68BC-F3DB-44CC-846F-CC87B27713AD}"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CA244-936C-4628-803B-26BA698A615E}" type="slidenum">
              <a:rPr lang="en-US" smtClean="0"/>
              <a:t>‹#›</a:t>
            </a:fld>
            <a:endParaRPr lang="en-US"/>
          </a:p>
        </p:txBody>
      </p:sp>
    </p:spTree>
    <p:extLst>
      <p:ext uri="{BB962C8B-B14F-4D97-AF65-F5344CB8AC3E}">
        <p14:creationId xmlns:p14="http://schemas.microsoft.com/office/powerpoint/2010/main" val="336885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F68BC-F3DB-44CC-846F-CC87B27713AD}" type="datetimeFigureOut">
              <a:rPr lang="en-US" smtClean="0"/>
              <a:t>2/25/2016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CA244-936C-4628-803B-26BA698A615E}" type="slidenum">
              <a:rPr lang="en-US" smtClean="0"/>
              <a:t>‹#›</a:t>
            </a:fld>
            <a:endParaRPr lang="en-US"/>
          </a:p>
        </p:txBody>
      </p:sp>
    </p:spTree>
    <p:extLst>
      <p:ext uri="{BB962C8B-B14F-4D97-AF65-F5344CB8AC3E}">
        <p14:creationId xmlns:p14="http://schemas.microsoft.com/office/powerpoint/2010/main" val="259775805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B2F68BC-F3DB-44CC-846F-CC87B27713AD}" type="datetimeFigureOut">
              <a:rPr lang="en-US" smtClean="0"/>
              <a:t>2/25/2016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CCA244-936C-4628-803B-26BA698A615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Perkembangan</a:t>
            </a:r>
            <a:r>
              <a:rPr lang="en-US" dirty="0" smtClean="0"/>
              <a:t> </a:t>
            </a:r>
            <a:r>
              <a:rPr lang="en-US" dirty="0" err="1" smtClean="0"/>
              <a:t>Masa</a:t>
            </a:r>
            <a:r>
              <a:rPr lang="en-US" dirty="0" smtClean="0"/>
              <a:t> </a:t>
            </a:r>
            <a:r>
              <a:rPr lang="en-US" dirty="0" err="1" smtClean="0"/>
              <a:t>Pranatal</a:t>
            </a:r>
            <a:r>
              <a:rPr lang="en-US" dirty="0" smtClean="0"/>
              <a:t> </a:t>
            </a:r>
            <a:r>
              <a:rPr lang="en-US" dirty="0" err="1" smtClean="0"/>
              <a:t>dan</a:t>
            </a:r>
            <a:r>
              <a:rPr lang="en-US" dirty="0" smtClean="0"/>
              <a:t> </a:t>
            </a:r>
            <a:r>
              <a:rPr lang="en-US" dirty="0" err="1" smtClean="0"/>
              <a:t>Kelahiran</a:t>
            </a:r>
            <a:endParaRPr lang="en-US" dirty="0"/>
          </a:p>
        </p:txBody>
      </p:sp>
      <p:sp>
        <p:nvSpPr>
          <p:cNvPr id="3" name="Subtitle 2"/>
          <p:cNvSpPr>
            <a:spLocks noGrp="1"/>
          </p:cNvSpPr>
          <p:nvPr>
            <p:ph type="subTitle" idx="1"/>
          </p:nvPr>
        </p:nvSpPr>
        <p:spPr>
          <a:xfrm>
            <a:off x="1371600" y="2819400"/>
            <a:ext cx="6400800" cy="2438400"/>
          </a:xfrm>
        </p:spPr>
        <p:txBody>
          <a:bodyPr>
            <a:normAutofit fontScale="85000" lnSpcReduction="20000"/>
          </a:bodyPr>
          <a:lstStyle/>
          <a:p>
            <a:r>
              <a:rPr lang="id-ID" smtClean="0"/>
              <a:t>Disusun Oleh:</a:t>
            </a:r>
          </a:p>
          <a:p>
            <a:r>
              <a:rPr lang="id-ID"/>
              <a:t>Muhammad Ghiffari (1502105077)</a:t>
            </a:r>
          </a:p>
          <a:p>
            <a:r>
              <a:rPr lang="id-ID"/>
              <a:t>Nur Rahman (1502105068)</a:t>
            </a:r>
          </a:p>
          <a:p>
            <a:r>
              <a:rPr lang="id-ID"/>
              <a:t>Agung Reynaldi (1502105050)</a:t>
            </a:r>
          </a:p>
          <a:p>
            <a:r>
              <a:rPr lang="id-ID"/>
              <a:t>Muhammad Zaini (1502105051)</a:t>
            </a:r>
          </a:p>
          <a:p>
            <a:r>
              <a:rPr lang="id-ID"/>
              <a:t>Rabiatul Munawarah (1502105076)</a:t>
            </a:r>
          </a:p>
          <a:p>
            <a:r>
              <a:rPr lang="id-ID"/>
              <a:t>Chairini Fathonah (1502105063</a:t>
            </a:r>
            <a:r>
              <a:rPr lang="id-ID" smtClean="0"/>
              <a:t>)</a:t>
            </a:r>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7500" lnSpcReduction="20000"/>
          </a:bodyPr>
          <a:lstStyle/>
          <a:p>
            <a:pPr algn="just"/>
            <a:r>
              <a:rPr lang="en-US" dirty="0" err="1" smtClean="0"/>
              <a:t>Pada</a:t>
            </a:r>
            <a:r>
              <a:rPr lang="en-US" dirty="0" smtClean="0"/>
              <a:t> </a:t>
            </a:r>
            <a:r>
              <a:rPr lang="en-US" dirty="0" err="1" smtClean="0"/>
              <a:t>awal</a:t>
            </a:r>
            <a:r>
              <a:rPr lang="en-US" dirty="0" smtClean="0"/>
              <a:t> </a:t>
            </a:r>
            <a:r>
              <a:rPr lang="en-US" dirty="0" err="1" smtClean="0"/>
              <a:t>minggu</a:t>
            </a:r>
            <a:r>
              <a:rPr lang="en-US" dirty="0" smtClean="0"/>
              <a:t> </a:t>
            </a:r>
            <a:r>
              <a:rPr lang="en-US" dirty="0" err="1" smtClean="0"/>
              <a:t>ketiga</a:t>
            </a:r>
            <a:r>
              <a:rPr lang="en-US" dirty="0" smtClean="0"/>
              <a:t>, </a:t>
            </a:r>
            <a:r>
              <a:rPr lang="en-US" dirty="0" err="1" smtClean="0"/>
              <a:t>embrio</a:t>
            </a:r>
            <a:r>
              <a:rPr lang="en-US" dirty="0" smtClean="0"/>
              <a:t> </a:t>
            </a:r>
            <a:r>
              <a:rPr lang="en-US" dirty="0" err="1" smtClean="0"/>
              <a:t>manusia</a:t>
            </a:r>
            <a:r>
              <a:rPr lang="en-US" dirty="0" smtClean="0"/>
              <a:t> </a:t>
            </a:r>
            <a:r>
              <a:rPr lang="en-US" dirty="0" err="1" smtClean="0"/>
              <a:t>terlihat</a:t>
            </a:r>
            <a:r>
              <a:rPr lang="en-US" dirty="0" smtClean="0"/>
              <a:t> </a:t>
            </a:r>
            <a:r>
              <a:rPr lang="en-US" dirty="0" err="1" smtClean="0"/>
              <a:t>seperti</a:t>
            </a:r>
            <a:r>
              <a:rPr lang="en-US" dirty="0" smtClean="0"/>
              <a:t> </a:t>
            </a:r>
            <a:r>
              <a:rPr lang="en-US" dirty="0" err="1" smtClean="0"/>
              <a:t>segumpal</a:t>
            </a:r>
            <a:r>
              <a:rPr lang="en-US" dirty="0" smtClean="0"/>
              <a:t> </a:t>
            </a:r>
            <a:r>
              <a:rPr lang="en-US" dirty="0" err="1" smtClean="0"/>
              <a:t>darah</a:t>
            </a:r>
            <a:r>
              <a:rPr lang="en-US" dirty="0" smtClean="0"/>
              <a:t> yang </a:t>
            </a:r>
            <a:r>
              <a:rPr lang="en-US" dirty="0" err="1" smtClean="0"/>
              <a:t>terbungkus</a:t>
            </a:r>
            <a:r>
              <a:rPr lang="en-US" dirty="0" smtClean="0"/>
              <a:t>, yang </a:t>
            </a:r>
            <a:r>
              <a:rPr lang="en-US" dirty="0" err="1" smtClean="0"/>
              <a:t>terus</a:t>
            </a:r>
            <a:r>
              <a:rPr lang="en-US" dirty="0" smtClean="0"/>
              <a:t> </a:t>
            </a:r>
            <a:r>
              <a:rPr lang="en-US" dirty="0" err="1" smtClean="0"/>
              <a:t>melakukan</a:t>
            </a:r>
            <a:r>
              <a:rPr lang="en-US" dirty="0" smtClean="0"/>
              <a:t> </a:t>
            </a:r>
            <a:r>
              <a:rPr lang="en-US" dirty="0" err="1" smtClean="0"/>
              <a:t>pembelahan</a:t>
            </a:r>
            <a:r>
              <a:rPr lang="en-US" dirty="0" smtClean="0"/>
              <a:t> </a:t>
            </a:r>
            <a:r>
              <a:rPr lang="en-US" dirty="0" err="1" smtClean="0"/>
              <a:t>untuk</a:t>
            </a:r>
            <a:r>
              <a:rPr lang="en-US" dirty="0" smtClean="0"/>
              <a:t> </a:t>
            </a:r>
            <a:r>
              <a:rPr lang="en-US" dirty="0" err="1" smtClean="0"/>
              <a:t>perkembangan</a:t>
            </a:r>
            <a:r>
              <a:rPr lang="en-US" dirty="0" smtClean="0"/>
              <a:t> </a:t>
            </a:r>
            <a:r>
              <a:rPr lang="en-US" dirty="0" err="1" smtClean="0"/>
              <a:t>selanjutnya</a:t>
            </a:r>
            <a:r>
              <a:rPr lang="en-US" dirty="0" smtClean="0"/>
              <a:t>. </a:t>
            </a:r>
            <a:r>
              <a:rPr lang="en-US" dirty="0" err="1" smtClean="0"/>
              <a:t>Pada</a:t>
            </a:r>
            <a:r>
              <a:rPr lang="en-US" dirty="0" smtClean="0"/>
              <a:t> </a:t>
            </a:r>
            <a:r>
              <a:rPr lang="en-US" dirty="0" err="1" smtClean="0"/>
              <a:t>akhir</a:t>
            </a:r>
            <a:r>
              <a:rPr lang="en-US" dirty="0" smtClean="0"/>
              <a:t> </a:t>
            </a:r>
            <a:r>
              <a:rPr lang="en-US" dirty="0" err="1" smtClean="0"/>
              <a:t>minggu</a:t>
            </a:r>
            <a:r>
              <a:rPr lang="en-US" dirty="0" smtClean="0"/>
              <a:t> </a:t>
            </a:r>
            <a:r>
              <a:rPr lang="en-US" dirty="0" err="1" smtClean="0"/>
              <a:t>keempat</a:t>
            </a:r>
            <a:r>
              <a:rPr lang="en-US" dirty="0" smtClean="0"/>
              <a:t>, </a:t>
            </a:r>
            <a:r>
              <a:rPr lang="en-US" dirty="0" err="1" smtClean="0"/>
              <a:t>mulai</a:t>
            </a:r>
            <a:r>
              <a:rPr lang="en-US" dirty="0" smtClean="0"/>
              <a:t> </a:t>
            </a:r>
            <a:r>
              <a:rPr lang="en-US" dirty="0" err="1" smtClean="0"/>
              <a:t>terlihat</a:t>
            </a:r>
            <a:r>
              <a:rPr lang="en-US" dirty="0" smtClean="0"/>
              <a:t> </a:t>
            </a:r>
            <a:r>
              <a:rPr lang="en-US" dirty="0" err="1" smtClean="0"/>
              <a:t>perluasan</a:t>
            </a:r>
            <a:r>
              <a:rPr lang="en-US" dirty="0" smtClean="0"/>
              <a:t> yang </a:t>
            </a:r>
            <a:r>
              <a:rPr lang="en-US" dirty="0" err="1" smtClean="0"/>
              <a:t>mirip</a:t>
            </a:r>
            <a:r>
              <a:rPr lang="en-US" dirty="0" smtClean="0"/>
              <a:t> </a:t>
            </a:r>
            <a:r>
              <a:rPr lang="en-US" dirty="0" err="1" smtClean="0"/>
              <a:t>cetakan</a:t>
            </a:r>
            <a:r>
              <a:rPr lang="en-US" dirty="0" smtClean="0"/>
              <a:t> </a:t>
            </a:r>
            <a:r>
              <a:rPr lang="en-US" dirty="0" err="1" smtClean="0"/>
              <a:t>gigi</a:t>
            </a:r>
            <a:r>
              <a:rPr lang="en-US" dirty="0" smtClean="0"/>
              <a:t>, yang </a:t>
            </a:r>
            <a:r>
              <a:rPr lang="en-US" dirty="0" err="1" smtClean="0"/>
              <a:t>nantinya</a:t>
            </a:r>
            <a:r>
              <a:rPr lang="en-US" dirty="0" smtClean="0"/>
              <a:t> </a:t>
            </a:r>
            <a:r>
              <a:rPr lang="en-US" dirty="0" err="1" smtClean="0"/>
              <a:t>akan</a:t>
            </a:r>
            <a:r>
              <a:rPr lang="en-US" dirty="0" smtClean="0"/>
              <a:t> </a:t>
            </a:r>
            <a:r>
              <a:rPr lang="en-US" dirty="0" err="1" smtClean="0"/>
              <a:t>berkembang</a:t>
            </a:r>
            <a:r>
              <a:rPr lang="en-US" dirty="0" smtClean="0"/>
              <a:t> </a:t>
            </a:r>
            <a:r>
              <a:rPr lang="en-US" dirty="0" err="1" smtClean="0"/>
              <a:t>menjadi</a:t>
            </a:r>
            <a:r>
              <a:rPr lang="en-US" dirty="0" smtClean="0"/>
              <a:t> organ </a:t>
            </a:r>
            <a:r>
              <a:rPr lang="en-US" dirty="0" err="1" smtClean="0"/>
              <a:t>dan</a:t>
            </a:r>
            <a:r>
              <a:rPr lang="en-US" dirty="0" smtClean="0"/>
              <a:t> </a:t>
            </a:r>
            <a:r>
              <a:rPr lang="en-US" dirty="0" err="1" smtClean="0"/>
              <a:t>anggota</a:t>
            </a:r>
            <a:r>
              <a:rPr lang="en-US" dirty="0" smtClean="0"/>
              <a:t> </a:t>
            </a:r>
            <a:r>
              <a:rPr lang="en-US" dirty="0" err="1" smtClean="0"/>
              <a:t>tubuh</a:t>
            </a:r>
            <a:r>
              <a:rPr lang="en-US" dirty="0" smtClean="0"/>
              <a:t> yang </a:t>
            </a:r>
            <a:r>
              <a:rPr lang="en-US" dirty="0" err="1" smtClean="0"/>
              <a:t>lengkap</a:t>
            </a:r>
            <a:r>
              <a:rPr lang="en-US" dirty="0" smtClean="0"/>
              <a:t>. </a:t>
            </a:r>
            <a:r>
              <a:rPr lang="en-US" dirty="0" err="1" smtClean="0"/>
              <a:t>Setelah</a:t>
            </a:r>
            <a:r>
              <a:rPr lang="en-US" dirty="0" smtClean="0"/>
              <a:t> </a:t>
            </a:r>
            <a:r>
              <a:rPr lang="en-US" dirty="0" err="1" smtClean="0"/>
              <a:t>empat</a:t>
            </a:r>
            <a:r>
              <a:rPr lang="en-US" dirty="0" smtClean="0"/>
              <a:t> </a:t>
            </a:r>
            <a:r>
              <a:rPr lang="en-US" dirty="0" err="1" smtClean="0"/>
              <a:t>minggu</a:t>
            </a:r>
            <a:r>
              <a:rPr lang="en-US" dirty="0" smtClean="0"/>
              <a:t> , </a:t>
            </a:r>
            <a:r>
              <a:rPr lang="en-US" dirty="0" err="1" smtClean="0"/>
              <a:t>proses</a:t>
            </a:r>
            <a:r>
              <a:rPr lang="en-US" dirty="0" smtClean="0"/>
              <a:t> </a:t>
            </a:r>
            <a:r>
              <a:rPr lang="en-US" dirty="0" err="1" smtClean="0"/>
              <a:t>diferensiasi</a:t>
            </a:r>
            <a:r>
              <a:rPr lang="en-US" dirty="0" smtClean="0"/>
              <a:t> </a:t>
            </a:r>
            <a:r>
              <a:rPr lang="en-US" dirty="0" err="1" smtClean="0"/>
              <a:t>mulai</a:t>
            </a:r>
            <a:r>
              <a:rPr lang="en-US" dirty="0" smtClean="0"/>
              <a:t> </a:t>
            </a:r>
            <a:r>
              <a:rPr lang="en-US" dirty="0" err="1" smtClean="0"/>
              <a:t>terjadi</a:t>
            </a:r>
            <a:r>
              <a:rPr lang="en-US" dirty="0" smtClean="0"/>
              <a:t> </a:t>
            </a:r>
            <a:r>
              <a:rPr lang="en-US" dirty="0" err="1" smtClean="0"/>
              <a:t>dimana</a:t>
            </a:r>
            <a:r>
              <a:rPr lang="en-US" dirty="0" smtClean="0"/>
              <a:t> </a:t>
            </a:r>
            <a:r>
              <a:rPr lang="en-US" dirty="0" err="1" smtClean="0"/>
              <a:t>sekelompok</a:t>
            </a:r>
            <a:r>
              <a:rPr lang="en-US" dirty="0" smtClean="0"/>
              <a:t> </a:t>
            </a:r>
            <a:r>
              <a:rPr lang="en-US" dirty="0" err="1" smtClean="0"/>
              <a:t>sel</a:t>
            </a:r>
            <a:r>
              <a:rPr lang="en-US" dirty="0" smtClean="0"/>
              <a:t> </a:t>
            </a:r>
            <a:r>
              <a:rPr lang="en-US" dirty="0" err="1" smtClean="0"/>
              <a:t>di</a:t>
            </a:r>
            <a:r>
              <a:rPr lang="en-US" dirty="0" smtClean="0"/>
              <a:t> </a:t>
            </a:r>
            <a:r>
              <a:rPr lang="en-US" dirty="0" err="1" smtClean="0"/>
              <a:t>dalam</a:t>
            </a:r>
            <a:r>
              <a:rPr lang="en-US" dirty="0" smtClean="0"/>
              <a:t> </a:t>
            </a:r>
            <a:r>
              <a:rPr lang="en-US" dirty="0" err="1" smtClean="0"/>
              <a:t>embrio</a:t>
            </a:r>
            <a:r>
              <a:rPr lang="en-US" dirty="0" smtClean="0"/>
              <a:t> </a:t>
            </a:r>
            <a:r>
              <a:rPr lang="en-US" dirty="0" err="1" smtClean="0"/>
              <a:t>mengubah</a:t>
            </a:r>
            <a:r>
              <a:rPr lang="en-US" dirty="0" smtClean="0"/>
              <a:t> </a:t>
            </a:r>
            <a:r>
              <a:rPr lang="en-US" dirty="0" err="1" smtClean="0"/>
              <a:t>dirinya</a:t>
            </a:r>
            <a:r>
              <a:rPr lang="en-US" dirty="0" smtClean="0"/>
              <a:t> </a:t>
            </a:r>
            <a:r>
              <a:rPr lang="en-US" dirty="0" err="1" smtClean="0"/>
              <a:t>menjadi</a:t>
            </a:r>
            <a:r>
              <a:rPr lang="en-US" dirty="0" smtClean="0"/>
              <a:t> </a:t>
            </a:r>
            <a:r>
              <a:rPr lang="en-US" dirty="0" err="1" smtClean="0"/>
              <a:t>bentuk</a:t>
            </a:r>
            <a:r>
              <a:rPr lang="en-US" dirty="0" smtClean="0"/>
              <a:t> organ </a:t>
            </a:r>
            <a:r>
              <a:rPr lang="en-US" dirty="0" err="1" smtClean="0"/>
              <a:t>tertentu</a:t>
            </a:r>
            <a:r>
              <a:rPr lang="en-US" dirty="0" smtClean="0"/>
              <a:t> yang </a:t>
            </a:r>
            <a:r>
              <a:rPr lang="en-US" dirty="0" err="1" smtClean="0"/>
              <a:t>lebih</a:t>
            </a:r>
            <a:r>
              <a:rPr lang="en-US" dirty="0" smtClean="0"/>
              <a:t> </a:t>
            </a:r>
            <a:r>
              <a:rPr lang="en-US" dirty="0" err="1" smtClean="0"/>
              <a:t>besar</a:t>
            </a:r>
            <a:r>
              <a:rPr lang="en-US" dirty="0" smtClean="0"/>
              <a:t>.  </a:t>
            </a:r>
            <a:r>
              <a:rPr lang="en-US" dirty="0" err="1" smtClean="0"/>
              <a:t>Salah</a:t>
            </a:r>
            <a:r>
              <a:rPr lang="en-US" dirty="0" smtClean="0"/>
              <a:t> </a:t>
            </a:r>
            <a:r>
              <a:rPr lang="en-US" dirty="0" err="1" smtClean="0"/>
              <a:t>satu</a:t>
            </a:r>
            <a:r>
              <a:rPr lang="en-US" dirty="0" smtClean="0"/>
              <a:t> </a:t>
            </a:r>
            <a:r>
              <a:rPr lang="en-US" dirty="0" err="1" smtClean="0"/>
              <a:t>struktur</a:t>
            </a:r>
            <a:r>
              <a:rPr lang="en-US" dirty="0" smtClean="0"/>
              <a:t> </a:t>
            </a:r>
            <a:r>
              <a:rPr lang="en-US" dirty="0" err="1" smtClean="0"/>
              <a:t>awal</a:t>
            </a:r>
            <a:r>
              <a:rPr lang="en-US" dirty="0" smtClean="0"/>
              <a:t> yang </a:t>
            </a:r>
            <a:r>
              <a:rPr lang="en-US" dirty="0" err="1" smtClean="0"/>
              <a:t>terbentuk</a:t>
            </a:r>
            <a:r>
              <a:rPr lang="en-US" dirty="0" smtClean="0"/>
              <a:t> </a:t>
            </a:r>
            <a:r>
              <a:rPr lang="en-US" dirty="0" err="1" smtClean="0"/>
              <a:t>dalam</a:t>
            </a:r>
            <a:r>
              <a:rPr lang="en-US" dirty="0" smtClean="0"/>
              <a:t> </a:t>
            </a:r>
            <a:r>
              <a:rPr lang="en-US" dirty="0" err="1" smtClean="0"/>
              <a:t>tahap</a:t>
            </a:r>
            <a:r>
              <a:rPr lang="en-US" dirty="0" smtClean="0"/>
              <a:t> </a:t>
            </a:r>
            <a:r>
              <a:rPr lang="en-US" dirty="0" err="1" smtClean="0"/>
              <a:t>ini</a:t>
            </a:r>
            <a:r>
              <a:rPr lang="en-US" dirty="0" smtClean="0"/>
              <a:t> </a:t>
            </a:r>
            <a:r>
              <a:rPr lang="en-US" dirty="0" err="1" smtClean="0"/>
              <a:t>adalah</a:t>
            </a:r>
            <a:r>
              <a:rPr lang="en-US" dirty="0" smtClean="0"/>
              <a:t> </a:t>
            </a:r>
            <a:r>
              <a:rPr lang="en-US" i="1" dirty="0" smtClean="0"/>
              <a:t>cartilaginous</a:t>
            </a:r>
            <a:r>
              <a:rPr lang="en-US" dirty="0" smtClean="0"/>
              <a:t> yang merupakan </a:t>
            </a:r>
            <a:r>
              <a:rPr lang="en-US" dirty="0" err="1" smtClean="0"/>
              <a:t>dasar</a:t>
            </a:r>
            <a:r>
              <a:rPr lang="en-US" dirty="0" smtClean="0"/>
              <a:t> </a:t>
            </a:r>
            <a:r>
              <a:rPr lang="en-US" dirty="0" err="1" smtClean="0"/>
              <a:t>tulang</a:t>
            </a:r>
            <a:r>
              <a:rPr lang="en-US" dirty="0" smtClean="0"/>
              <a:t> </a:t>
            </a:r>
            <a:r>
              <a:rPr lang="en-US" dirty="0" err="1" smtClean="0"/>
              <a:t>kerangka</a:t>
            </a:r>
            <a:r>
              <a:rPr lang="en-US" dirty="0" smtClean="0"/>
              <a:t> </a:t>
            </a:r>
            <a:r>
              <a:rPr lang="en-US" dirty="0" err="1" smtClean="0"/>
              <a:t>manusia</a:t>
            </a:r>
            <a:r>
              <a:rPr lang="en-US" dirty="0" smtClean="0"/>
              <a:t> (</a:t>
            </a:r>
            <a:r>
              <a:rPr lang="en-US" dirty="0" err="1" smtClean="0"/>
              <a:t>dalam</a:t>
            </a:r>
            <a:r>
              <a:rPr lang="en-US" dirty="0" smtClean="0"/>
              <a:t> </a:t>
            </a:r>
            <a:r>
              <a:rPr lang="en-US" dirty="0" err="1" smtClean="0"/>
              <a:t>beberapa</a:t>
            </a:r>
            <a:r>
              <a:rPr lang="en-US" dirty="0" smtClean="0"/>
              <a:t> </a:t>
            </a:r>
            <a:r>
              <a:rPr lang="en-US" dirty="0" err="1" smtClean="0"/>
              <a:t>bulan</a:t>
            </a:r>
            <a:r>
              <a:rPr lang="en-US" dirty="0" smtClean="0"/>
              <a:t> </a:t>
            </a:r>
            <a:r>
              <a:rPr lang="en-US" dirty="0" err="1" smtClean="0"/>
              <a:t>kemudian</a:t>
            </a:r>
            <a:r>
              <a:rPr lang="en-US" dirty="0" smtClean="0"/>
              <a:t> </a:t>
            </a:r>
            <a:r>
              <a:rPr lang="en-US" i="1" dirty="0" smtClean="0"/>
              <a:t>cartilage</a:t>
            </a:r>
            <a:r>
              <a:rPr lang="en-US" dirty="0" smtClean="0"/>
              <a:t> </a:t>
            </a:r>
            <a:r>
              <a:rPr lang="en-US" dirty="0" err="1" smtClean="0"/>
              <a:t>mengeras</a:t>
            </a:r>
            <a:r>
              <a:rPr lang="en-US" dirty="0" smtClean="0"/>
              <a:t> </a:t>
            </a:r>
            <a:r>
              <a:rPr lang="en-US" dirty="0" err="1" smtClean="0"/>
              <a:t>dan</a:t>
            </a:r>
            <a:r>
              <a:rPr lang="en-US" dirty="0" smtClean="0"/>
              <a:t> </a:t>
            </a:r>
            <a:r>
              <a:rPr lang="en-US" dirty="0" err="1" smtClean="0"/>
              <a:t>menguat</a:t>
            </a:r>
            <a:r>
              <a:rPr lang="en-US" dirty="0" smtClean="0"/>
              <a:t>). </a:t>
            </a:r>
            <a:r>
              <a:rPr lang="en-US" dirty="0" err="1" smtClean="0"/>
              <a:t>Kemudian</a:t>
            </a:r>
            <a:r>
              <a:rPr lang="en-US" dirty="0" smtClean="0"/>
              <a:t> </a:t>
            </a:r>
            <a:r>
              <a:rPr lang="en-US" dirty="0" err="1" smtClean="0"/>
              <a:t>diikuti</a:t>
            </a:r>
            <a:r>
              <a:rPr lang="en-US" dirty="0" smtClean="0"/>
              <a:t> </a:t>
            </a:r>
            <a:r>
              <a:rPr lang="en-US" dirty="0" err="1" smtClean="0"/>
              <a:t>dengan</a:t>
            </a:r>
            <a:r>
              <a:rPr lang="en-US" dirty="0" smtClean="0"/>
              <a:t> </a:t>
            </a:r>
            <a:r>
              <a:rPr lang="en-US" dirty="0" err="1" smtClean="0"/>
              <a:t>munculnya</a:t>
            </a:r>
            <a:r>
              <a:rPr lang="en-US" dirty="0" smtClean="0"/>
              <a:t> </a:t>
            </a:r>
            <a:r>
              <a:rPr lang="en-US" dirty="0" err="1" smtClean="0"/>
              <a:t>otot</a:t>
            </a:r>
            <a:r>
              <a:rPr lang="en-US" dirty="0" smtClean="0"/>
              <a:t>, </a:t>
            </a:r>
            <a:r>
              <a:rPr lang="en-US" dirty="0" err="1" smtClean="0"/>
              <a:t>telinga</a:t>
            </a:r>
            <a:r>
              <a:rPr lang="en-US" dirty="0" smtClean="0"/>
              <a:t>, </a:t>
            </a:r>
            <a:r>
              <a:rPr lang="en-US" dirty="0" err="1" smtClean="0"/>
              <a:t>mata</a:t>
            </a:r>
            <a:r>
              <a:rPr lang="en-US" dirty="0" smtClean="0"/>
              <a:t>, </a:t>
            </a:r>
            <a:r>
              <a:rPr lang="en-US" dirty="0" err="1" smtClean="0"/>
              <a:t>ginjal</a:t>
            </a:r>
            <a:r>
              <a:rPr lang="en-US" dirty="0" smtClean="0"/>
              <a:t>, </a:t>
            </a:r>
            <a:r>
              <a:rPr lang="en-US" dirty="0" err="1" smtClean="0"/>
              <a:t>jantung</a:t>
            </a:r>
            <a:r>
              <a:rPr lang="en-US" dirty="0" smtClean="0"/>
              <a:t> </a:t>
            </a:r>
            <a:r>
              <a:rPr lang="en-US" dirty="0" err="1" smtClean="0"/>
              <a:t>dan</a:t>
            </a:r>
            <a:r>
              <a:rPr lang="en-US" dirty="0" smtClean="0"/>
              <a:t> lain-lain.</a:t>
            </a:r>
          </a:p>
          <a:p>
            <a:pPr algn="just">
              <a:buNone/>
            </a:pPr>
            <a:endParaRPr lang="en-US" dirty="0" smtClean="0"/>
          </a:p>
          <a:p>
            <a:pPr algn="just"/>
            <a:r>
              <a:rPr lang="en-US" dirty="0" err="1" smtClean="0"/>
              <a:t>Pada</a:t>
            </a:r>
            <a:r>
              <a:rPr lang="en-US" dirty="0" smtClean="0"/>
              <a:t> </a:t>
            </a:r>
            <a:r>
              <a:rPr lang="en-US" dirty="0" err="1" smtClean="0"/>
              <a:t>minggu</a:t>
            </a:r>
            <a:r>
              <a:rPr lang="en-US" dirty="0" smtClean="0"/>
              <a:t> </a:t>
            </a:r>
            <a:r>
              <a:rPr lang="en-US" dirty="0" err="1" smtClean="0"/>
              <a:t>ke</a:t>
            </a:r>
            <a:r>
              <a:rPr lang="en-US" dirty="0" smtClean="0"/>
              <a:t> </a:t>
            </a:r>
            <a:r>
              <a:rPr lang="en-US" dirty="0" err="1" smtClean="0"/>
              <a:t>delapan</a:t>
            </a:r>
            <a:r>
              <a:rPr lang="en-US" dirty="0" smtClean="0"/>
              <a:t> </a:t>
            </a:r>
            <a:r>
              <a:rPr lang="en-US" dirty="0" err="1" smtClean="0"/>
              <a:t>embrio</a:t>
            </a:r>
            <a:r>
              <a:rPr lang="en-US" dirty="0" smtClean="0"/>
              <a:t> </a:t>
            </a:r>
            <a:r>
              <a:rPr lang="en-US" dirty="0" err="1" smtClean="0"/>
              <a:t>manusia</a:t>
            </a:r>
            <a:r>
              <a:rPr lang="en-US" dirty="0" smtClean="0"/>
              <a:t> </a:t>
            </a:r>
            <a:r>
              <a:rPr lang="en-US" dirty="0" err="1" smtClean="0"/>
              <a:t>disebut</a:t>
            </a:r>
            <a:r>
              <a:rPr lang="en-US" dirty="0" smtClean="0"/>
              <a:t> fetus, </a:t>
            </a:r>
            <a:r>
              <a:rPr lang="en-US" dirty="0" err="1" smtClean="0"/>
              <a:t>di</a:t>
            </a:r>
            <a:r>
              <a:rPr lang="en-US" dirty="0" smtClean="0"/>
              <a:t> </a:t>
            </a:r>
            <a:r>
              <a:rPr lang="en-US" dirty="0" err="1" smtClean="0"/>
              <a:t>mana</a:t>
            </a:r>
            <a:r>
              <a:rPr lang="en-US" dirty="0" smtClean="0"/>
              <a:t> </a:t>
            </a:r>
            <a:r>
              <a:rPr lang="en-US" dirty="0" err="1" smtClean="0"/>
              <a:t>telah</a:t>
            </a:r>
            <a:r>
              <a:rPr lang="en-US" dirty="0" smtClean="0"/>
              <a:t> </a:t>
            </a:r>
            <a:r>
              <a:rPr lang="en-US" dirty="0" err="1" smtClean="0"/>
              <a:t>mulai</a:t>
            </a:r>
            <a:r>
              <a:rPr lang="en-US" dirty="0" smtClean="0"/>
              <a:t> </a:t>
            </a:r>
            <a:r>
              <a:rPr lang="en-US" dirty="0" err="1" smtClean="0"/>
              <a:t>terlihat</a:t>
            </a:r>
            <a:r>
              <a:rPr lang="en-US" dirty="0" smtClean="0"/>
              <a:t> </a:t>
            </a:r>
            <a:r>
              <a:rPr lang="en-US" dirty="0" err="1" smtClean="0"/>
              <a:t>bentuk</a:t>
            </a:r>
            <a:r>
              <a:rPr lang="en-US" dirty="0" smtClean="0"/>
              <a:t> </a:t>
            </a:r>
            <a:r>
              <a:rPr lang="en-US" dirty="0" err="1" smtClean="0"/>
              <a:t>awal</a:t>
            </a:r>
            <a:r>
              <a:rPr lang="en-US" dirty="0" smtClean="0"/>
              <a:t> </a:t>
            </a:r>
            <a:r>
              <a:rPr lang="en-US" dirty="0" err="1" smtClean="0"/>
              <a:t>dengan</a:t>
            </a:r>
            <a:r>
              <a:rPr lang="en-US" dirty="0" smtClean="0"/>
              <a:t> </a:t>
            </a:r>
            <a:r>
              <a:rPr lang="en-US" dirty="0" err="1" smtClean="0"/>
              <a:t>karakter</a:t>
            </a:r>
            <a:r>
              <a:rPr lang="en-US" dirty="0" smtClean="0"/>
              <a:t> </a:t>
            </a:r>
            <a:r>
              <a:rPr lang="en-US" dirty="0" err="1" smtClean="0"/>
              <a:t>manusia</a:t>
            </a:r>
            <a:r>
              <a:rPr lang="en-US" dirty="0" smtClean="0"/>
              <a:t> yang </a:t>
            </a:r>
            <a:r>
              <a:rPr lang="en-US" dirty="0" err="1" smtClean="0"/>
              <a:t>memiliki</a:t>
            </a:r>
            <a:r>
              <a:rPr lang="en-US" dirty="0" smtClean="0"/>
              <a:t> </a:t>
            </a:r>
            <a:r>
              <a:rPr lang="en-US" dirty="0" err="1" smtClean="0"/>
              <a:t>bagian</a:t>
            </a:r>
            <a:r>
              <a:rPr lang="en-US" dirty="0" smtClean="0"/>
              <a:t> organ internal </a:t>
            </a:r>
            <a:r>
              <a:rPr lang="en-US" dirty="0" err="1" smtClean="0"/>
              <a:t>dan</a:t>
            </a:r>
            <a:r>
              <a:rPr lang="en-US" dirty="0" smtClean="0"/>
              <a:t> </a:t>
            </a:r>
            <a:r>
              <a:rPr lang="en-US" dirty="0" err="1" smtClean="0"/>
              <a:t>eksternal</a:t>
            </a:r>
            <a:r>
              <a:rPr lang="en-US" dirty="0" smtClean="0"/>
              <a: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Tahap Fetus</a:t>
            </a:r>
            <a:endParaRPr lang="id-ID"/>
          </a:p>
        </p:txBody>
      </p:sp>
      <p:sp>
        <p:nvSpPr>
          <p:cNvPr id="3" name="Content Placeholder 2"/>
          <p:cNvSpPr>
            <a:spLocks noGrp="1"/>
          </p:cNvSpPr>
          <p:nvPr>
            <p:ph idx="1"/>
          </p:nvPr>
        </p:nvSpPr>
        <p:spPr/>
        <p:txBody>
          <a:bodyPr>
            <a:normAutofit fontScale="92500" lnSpcReduction="20000"/>
          </a:bodyPr>
          <a:lstStyle/>
          <a:p>
            <a:pPr marL="0" indent="0" algn="just">
              <a:buNone/>
            </a:pPr>
            <a:r>
              <a:rPr lang="en-US" smtClean="0"/>
              <a:t>Memasuki tahap ketiga dari kehamilan, embrio disebut fetus. Tahap ini berlangsung sekitar 30 minggu, mulai dari minggu kedelapan kehamilan dan berakhir sampai saat lahir. Dalam tahap ini, wajah, tangan dan kaki dari fetus mulai terlihat berbeda dan fetus tampak dalam bentuk manusia. Selain itu, otak juga telah terbentuk, dan mulai menjadi lebih kompleks dalam beberapa bulan. Dalam tahap ini, bentuk manusia sudah dapat dikenali, berbeda daripada tahap embrio yang lebih menyerupai segumpal daging.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85000" lnSpcReduction="10000"/>
          </a:bodyPr>
          <a:lstStyle/>
          <a:p>
            <a:pPr algn="just"/>
            <a:r>
              <a:rPr lang="en-US" dirty="0" err="1" smtClean="0"/>
              <a:t>pada</a:t>
            </a:r>
            <a:r>
              <a:rPr lang="en-US" dirty="0" smtClean="0"/>
              <a:t> trimester </a:t>
            </a:r>
            <a:r>
              <a:rPr lang="en-US" dirty="0" err="1" smtClean="0"/>
              <a:t>kedua</a:t>
            </a:r>
            <a:r>
              <a:rPr lang="en-US" dirty="0" smtClean="0"/>
              <a:t> </a:t>
            </a:r>
            <a:r>
              <a:rPr lang="en-US" dirty="0" err="1" smtClean="0"/>
              <a:t>minggu</a:t>
            </a:r>
            <a:r>
              <a:rPr lang="en-US" dirty="0" smtClean="0"/>
              <a:t> </a:t>
            </a:r>
            <a:r>
              <a:rPr lang="en-US" dirty="0" err="1" smtClean="0"/>
              <a:t>ke</a:t>
            </a:r>
            <a:r>
              <a:rPr lang="en-US" dirty="0" smtClean="0"/>
              <a:t> 13-16, </a:t>
            </a:r>
            <a:r>
              <a:rPr lang="en-US" dirty="0" err="1" smtClean="0"/>
              <a:t>otak</a:t>
            </a:r>
            <a:r>
              <a:rPr lang="en-US" dirty="0" smtClean="0"/>
              <a:t> </a:t>
            </a:r>
            <a:r>
              <a:rPr lang="en-US" dirty="0" err="1" smtClean="0"/>
              <a:t>telah</a:t>
            </a:r>
            <a:r>
              <a:rPr lang="en-US" dirty="0" smtClean="0"/>
              <a:t> </a:t>
            </a:r>
            <a:r>
              <a:rPr lang="en-US" dirty="0" err="1" smtClean="0"/>
              <a:t>berkembang</a:t>
            </a:r>
            <a:r>
              <a:rPr lang="en-US" dirty="0" smtClean="0"/>
              <a:t> </a:t>
            </a:r>
            <a:r>
              <a:rPr lang="en-US" dirty="0" err="1" smtClean="0"/>
              <a:t>penuh</a:t>
            </a:r>
            <a:r>
              <a:rPr lang="en-US" dirty="0" smtClean="0"/>
              <a:t>. Fetus </a:t>
            </a:r>
            <a:r>
              <a:rPr lang="en-US" dirty="0" err="1" smtClean="0"/>
              <a:t>dapat</a:t>
            </a:r>
            <a:r>
              <a:rPr lang="en-US" dirty="0" smtClean="0"/>
              <a:t> </a:t>
            </a:r>
            <a:r>
              <a:rPr lang="en-US" dirty="0" err="1" smtClean="0"/>
              <a:t>menghisap</a:t>
            </a:r>
            <a:r>
              <a:rPr lang="en-US" dirty="0" smtClean="0"/>
              <a:t>, </a:t>
            </a:r>
            <a:r>
              <a:rPr lang="en-US" dirty="0" err="1" smtClean="0"/>
              <a:t>mengunyah</a:t>
            </a:r>
            <a:r>
              <a:rPr lang="en-US" dirty="0" smtClean="0"/>
              <a:t>, </a:t>
            </a:r>
            <a:r>
              <a:rPr lang="en-US" dirty="0" err="1" smtClean="0"/>
              <a:t>dan</a:t>
            </a:r>
            <a:r>
              <a:rPr lang="en-US" dirty="0" smtClean="0"/>
              <a:t> </a:t>
            </a:r>
            <a:r>
              <a:rPr lang="en-US" dirty="0" err="1" smtClean="0"/>
              <a:t>membuat</a:t>
            </a:r>
            <a:r>
              <a:rPr lang="en-US" dirty="0" smtClean="0"/>
              <a:t> </a:t>
            </a:r>
            <a:r>
              <a:rPr lang="en-US" dirty="0" err="1" smtClean="0"/>
              <a:t>suara</a:t>
            </a:r>
            <a:r>
              <a:rPr lang="en-US" dirty="0" smtClean="0"/>
              <a:t> </a:t>
            </a:r>
            <a:r>
              <a:rPr lang="en-US" dirty="0" err="1" smtClean="0"/>
              <a:t>napas</a:t>
            </a:r>
            <a:r>
              <a:rPr lang="en-US" dirty="0" smtClean="0"/>
              <a:t> yang </a:t>
            </a:r>
            <a:r>
              <a:rPr lang="en-US" dirty="0" err="1" smtClean="0"/>
              <a:t>belum</a:t>
            </a:r>
            <a:r>
              <a:rPr lang="en-US" dirty="0" smtClean="0"/>
              <a:t> </a:t>
            </a:r>
            <a:r>
              <a:rPr lang="en-US" dirty="0" err="1" smtClean="0"/>
              <a:t>teratur</a:t>
            </a:r>
            <a:r>
              <a:rPr lang="en-US" dirty="0" smtClean="0"/>
              <a:t>. Fetus </a:t>
            </a:r>
            <a:r>
              <a:rPr lang="en-US" dirty="0" err="1" smtClean="0"/>
              <a:t>sudah</a:t>
            </a:r>
            <a:r>
              <a:rPr lang="en-US" dirty="0" smtClean="0"/>
              <a:t> </a:t>
            </a:r>
            <a:r>
              <a:rPr lang="en-US" dirty="0" err="1" smtClean="0"/>
              <a:t>dapat</a:t>
            </a:r>
            <a:r>
              <a:rPr lang="en-US" dirty="0" smtClean="0"/>
              <a:t> </a:t>
            </a:r>
            <a:r>
              <a:rPr lang="en-US" dirty="0" err="1" smtClean="0"/>
              <a:t>merasakan</a:t>
            </a:r>
            <a:r>
              <a:rPr lang="en-US" dirty="0" smtClean="0"/>
              <a:t> </a:t>
            </a:r>
            <a:r>
              <a:rPr lang="en-US" dirty="0" err="1" smtClean="0"/>
              <a:t>sakit</a:t>
            </a:r>
            <a:r>
              <a:rPr lang="en-US" dirty="0" smtClean="0"/>
              <a:t>. </a:t>
            </a:r>
            <a:r>
              <a:rPr lang="en-US" dirty="0" err="1" smtClean="0"/>
              <a:t>Kulit</a:t>
            </a:r>
            <a:r>
              <a:rPr lang="en-US" dirty="0" smtClean="0"/>
              <a:t> fetus </a:t>
            </a:r>
            <a:r>
              <a:rPr lang="en-US" dirty="0" err="1" smtClean="0"/>
              <a:t>masih</a:t>
            </a:r>
            <a:r>
              <a:rPr lang="en-US" dirty="0" smtClean="0"/>
              <a:t> </a:t>
            </a:r>
            <a:r>
              <a:rPr lang="en-US" dirty="0" err="1" smtClean="0"/>
              <a:t>transparan</a:t>
            </a:r>
            <a:r>
              <a:rPr lang="en-US" dirty="0" smtClean="0"/>
              <a:t>. </a:t>
            </a:r>
            <a:r>
              <a:rPr lang="en-US" dirty="0" err="1" smtClean="0"/>
              <a:t>Jaringan</a:t>
            </a:r>
            <a:r>
              <a:rPr lang="en-US" dirty="0" smtClean="0"/>
              <a:t> </a:t>
            </a:r>
            <a:r>
              <a:rPr lang="en-US" dirty="0" err="1" smtClean="0"/>
              <a:t>otot</a:t>
            </a:r>
            <a:r>
              <a:rPr lang="en-US" dirty="0" smtClean="0"/>
              <a:t> </a:t>
            </a:r>
            <a:r>
              <a:rPr lang="en-US" dirty="0" err="1" smtClean="0"/>
              <a:t>memanjang</a:t>
            </a:r>
            <a:r>
              <a:rPr lang="en-US" dirty="0" smtClean="0"/>
              <a:t> </a:t>
            </a:r>
            <a:r>
              <a:rPr lang="en-US" dirty="0" err="1" smtClean="0"/>
              <a:t>dan</a:t>
            </a:r>
            <a:r>
              <a:rPr lang="en-US" dirty="0" smtClean="0"/>
              <a:t> </a:t>
            </a:r>
            <a:r>
              <a:rPr lang="en-US" dirty="0" err="1" smtClean="0"/>
              <a:t>tulang</a:t>
            </a:r>
            <a:r>
              <a:rPr lang="en-US" dirty="0" smtClean="0"/>
              <a:t> </a:t>
            </a:r>
            <a:r>
              <a:rPr lang="en-US" dirty="0" err="1" smtClean="0"/>
              <a:t>semakin</a:t>
            </a:r>
            <a:r>
              <a:rPr lang="en-US" dirty="0" smtClean="0"/>
              <a:t> </a:t>
            </a:r>
            <a:r>
              <a:rPr lang="en-US" dirty="0" err="1" smtClean="0"/>
              <a:t>kuat</a:t>
            </a:r>
            <a:r>
              <a:rPr lang="en-US" dirty="0" smtClean="0"/>
              <a:t>. </a:t>
            </a:r>
            <a:r>
              <a:rPr lang="en-US" dirty="0" err="1" smtClean="0"/>
              <a:t>Hati</a:t>
            </a:r>
            <a:r>
              <a:rPr lang="en-US" dirty="0" smtClean="0"/>
              <a:t> </a:t>
            </a:r>
            <a:r>
              <a:rPr lang="en-US" dirty="0" err="1" smtClean="0"/>
              <a:t>dan</a:t>
            </a:r>
            <a:r>
              <a:rPr lang="en-US" dirty="0" smtClean="0"/>
              <a:t> organ lain </a:t>
            </a:r>
            <a:r>
              <a:rPr lang="en-US" dirty="0" err="1" smtClean="0"/>
              <a:t>memproduksi</a:t>
            </a:r>
            <a:r>
              <a:rPr lang="en-US" dirty="0" smtClean="0"/>
              <a:t> </a:t>
            </a:r>
            <a:r>
              <a:rPr lang="en-US" dirty="0" err="1" smtClean="0"/>
              <a:t>cairan</a:t>
            </a:r>
            <a:r>
              <a:rPr lang="en-US" dirty="0" smtClean="0"/>
              <a:t> yang </a:t>
            </a:r>
            <a:r>
              <a:rPr lang="en-US" dirty="0" err="1" smtClean="0"/>
              <a:t>dibutuhkan</a:t>
            </a:r>
            <a:r>
              <a:rPr lang="en-US" dirty="0" smtClean="0"/>
              <a:t>. </a:t>
            </a:r>
            <a:r>
              <a:rPr lang="en-US" dirty="0" err="1" smtClean="0"/>
              <a:t>Alis</a:t>
            </a:r>
            <a:r>
              <a:rPr lang="en-US" dirty="0" smtClean="0"/>
              <a:t> </a:t>
            </a:r>
            <a:r>
              <a:rPr lang="en-US" dirty="0" err="1" smtClean="0"/>
              <a:t>dan</a:t>
            </a:r>
            <a:r>
              <a:rPr lang="en-US" dirty="0" smtClean="0"/>
              <a:t> </a:t>
            </a:r>
            <a:r>
              <a:rPr lang="en-US" dirty="0" err="1" smtClean="0"/>
              <a:t>garis</a:t>
            </a:r>
            <a:r>
              <a:rPr lang="en-US" dirty="0" smtClean="0"/>
              <a:t> </a:t>
            </a:r>
            <a:r>
              <a:rPr lang="en-US" dirty="0" err="1" smtClean="0"/>
              <a:t>mata</a:t>
            </a:r>
            <a:r>
              <a:rPr lang="en-US" dirty="0" smtClean="0"/>
              <a:t> </a:t>
            </a:r>
            <a:r>
              <a:rPr lang="en-US" dirty="0" err="1" smtClean="0"/>
              <a:t>muncul</a:t>
            </a:r>
            <a:r>
              <a:rPr lang="en-US" dirty="0" smtClean="0"/>
              <a:t>. Fetus </a:t>
            </a:r>
            <a:r>
              <a:rPr lang="en-US" dirty="0" err="1" smtClean="0"/>
              <a:t>sangat</a:t>
            </a:r>
            <a:r>
              <a:rPr lang="en-US" dirty="0" smtClean="0"/>
              <a:t> </a:t>
            </a:r>
            <a:r>
              <a:rPr lang="en-US" dirty="0" err="1" smtClean="0"/>
              <a:t>aktif</a:t>
            </a:r>
            <a:r>
              <a:rPr lang="en-US" dirty="0" smtClean="0"/>
              <a:t> </a:t>
            </a:r>
            <a:r>
              <a:rPr lang="en-US" dirty="0" err="1" smtClean="0"/>
              <a:t>bergerak</a:t>
            </a:r>
            <a:r>
              <a:rPr lang="en-US" dirty="0" smtClean="0"/>
              <a:t>, </a:t>
            </a:r>
            <a:r>
              <a:rPr lang="en-US" dirty="0" err="1" smtClean="0"/>
              <a:t>termasuk</a:t>
            </a:r>
            <a:r>
              <a:rPr lang="en-US" dirty="0" smtClean="0"/>
              <a:t> </a:t>
            </a:r>
            <a:r>
              <a:rPr lang="en-US" dirty="0" err="1" smtClean="0"/>
              <a:t>menendang</a:t>
            </a:r>
            <a:r>
              <a:rPr lang="en-US" dirty="0" smtClean="0"/>
              <a:t> </a:t>
            </a:r>
            <a:r>
              <a:rPr lang="en-US" dirty="0" err="1" smtClean="0"/>
              <a:t>bahkan</a:t>
            </a:r>
            <a:r>
              <a:rPr lang="en-US" dirty="0" smtClean="0"/>
              <a:t> </a:t>
            </a:r>
            <a:r>
              <a:rPr lang="en-US" dirty="0" err="1" smtClean="0"/>
              <a:t>jungkir</a:t>
            </a:r>
            <a:r>
              <a:rPr lang="en-US" dirty="0" smtClean="0"/>
              <a:t> </a:t>
            </a:r>
            <a:r>
              <a:rPr lang="en-US" dirty="0" err="1" smtClean="0"/>
              <a:t>balik</a:t>
            </a:r>
            <a:r>
              <a:rPr lang="en-US" dirty="0" smtClean="0"/>
              <a:t>. </a:t>
            </a:r>
          </a:p>
          <a:p>
            <a:pPr algn="just"/>
            <a:r>
              <a:rPr lang="en-US" dirty="0" err="1" smtClean="0"/>
              <a:t>Pada</a:t>
            </a:r>
            <a:r>
              <a:rPr lang="en-US" dirty="0" smtClean="0"/>
              <a:t> </a:t>
            </a:r>
            <a:r>
              <a:rPr lang="en-US" dirty="0" err="1" smtClean="0"/>
              <a:t>minggu</a:t>
            </a:r>
            <a:r>
              <a:rPr lang="en-US" dirty="0" smtClean="0"/>
              <a:t> </a:t>
            </a:r>
            <a:r>
              <a:rPr lang="en-US" dirty="0" err="1" smtClean="0"/>
              <a:t>keduapuluh</a:t>
            </a:r>
            <a:r>
              <a:rPr lang="en-US" dirty="0" smtClean="0"/>
              <a:t>, </a:t>
            </a:r>
            <a:r>
              <a:rPr lang="en-US" dirty="0" err="1" smtClean="0"/>
              <a:t>gerakan</a:t>
            </a:r>
            <a:r>
              <a:rPr lang="en-US" dirty="0" smtClean="0"/>
              <a:t> </a:t>
            </a:r>
            <a:r>
              <a:rPr lang="en-US" dirty="0" err="1" smtClean="0"/>
              <a:t>bayi</a:t>
            </a:r>
            <a:r>
              <a:rPr lang="en-US" dirty="0" smtClean="0"/>
              <a:t> </a:t>
            </a:r>
            <a:r>
              <a:rPr lang="en-US" dirty="0" err="1" smtClean="0"/>
              <a:t>biasanya</a:t>
            </a:r>
            <a:r>
              <a:rPr lang="en-US" dirty="0" smtClean="0"/>
              <a:t> </a:t>
            </a:r>
            <a:r>
              <a:rPr lang="en-US" dirty="0" err="1" smtClean="0"/>
              <a:t>telah</a:t>
            </a:r>
            <a:r>
              <a:rPr lang="en-US" dirty="0" smtClean="0"/>
              <a:t> </a:t>
            </a:r>
            <a:r>
              <a:rPr lang="en-US" dirty="0" err="1" smtClean="0"/>
              <a:t>dapat</a:t>
            </a:r>
            <a:r>
              <a:rPr lang="en-US" dirty="0" smtClean="0"/>
              <a:t> </a:t>
            </a:r>
            <a:r>
              <a:rPr lang="en-US" dirty="0" err="1" smtClean="0"/>
              <a:t>dirasakan</a:t>
            </a:r>
            <a:r>
              <a:rPr lang="en-US" dirty="0" smtClean="0"/>
              <a:t> </a:t>
            </a:r>
            <a:r>
              <a:rPr lang="en-US" dirty="0" err="1" smtClean="0"/>
              <a:t>pada</a:t>
            </a:r>
            <a:r>
              <a:rPr lang="en-US" dirty="0" smtClean="0"/>
              <a:t> </a:t>
            </a:r>
            <a:r>
              <a:rPr lang="en-US" dirty="0" err="1" smtClean="0"/>
              <a:t>perut</a:t>
            </a:r>
            <a:r>
              <a:rPr lang="en-US" dirty="0" smtClean="0"/>
              <a:t> </a:t>
            </a:r>
            <a:r>
              <a:rPr lang="en-US" dirty="0" err="1" smtClean="0"/>
              <a:t>ibu</a:t>
            </a:r>
            <a:r>
              <a:rPr lang="en-US" dirty="0" smtClean="0"/>
              <a:t>. Fetus </a:t>
            </a:r>
            <a:r>
              <a:rPr lang="en-US" dirty="0" err="1" smtClean="0"/>
              <a:t>telah</a:t>
            </a:r>
            <a:r>
              <a:rPr lang="en-US" dirty="0" smtClean="0"/>
              <a:t> </a:t>
            </a:r>
            <a:r>
              <a:rPr lang="en-US" dirty="0" err="1" smtClean="0"/>
              <a:t>memulai</a:t>
            </a:r>
            <a:r>
              <a:rPr lang="en-US" dirty="0" smtClean="0"/>
              <a:t> reflex </a:t>
            </a:r>
            <a:r>
              <a:rPr lang="en-US" dirty="0" err="1" smtClean="0"/>
              <a:t>terkejut</a:t>
            </a:r>
            <a:r>
              <a:rPr lang="en-US" dirty="0" smtClean="0"/>
              <a:t> </a:t>
            </a:r>
            <a:r>
              <a:rPr lang="en-US" dirty="0" err="1" smtClean="0"/>
              <a:t>pada</a:t>
            </a:r>
            <a:r>
              <a:rPr lang="en-US" dirty="0" smtClean="0"/>
              <a:t> </a:t>
            </a:r>
            <a:r>
              <a:rPr lang="en-US" dirty="0" err="1" smtClean="0"/>
              <a:t>tangannya</a:t>
            </a:r>
            <a:r>
              <a:rPr lang="en-US" dirty="0" smtClean="0"/>
              <a:t>. </a:t>
            </a:r>
            <a:r>
              <a:rPr lang="en-US" dirty="0" err="1" smtClean="0"/>
              <a:t>Sidik</a:t>
            </a:r>
            <a:r>
              <a:rPr lang="en-US" dirty="0" smtClean="0"/>
              <a:t> </a:t>
            </a:r>
            <a:r>
              <a:rPr lang="en-US" dirty="0" err="1" smtClean="0"/>
              <a:t>jari</a:t>
            </a:r>
            <a:r>
              <a:rPr lang="en-US" dirty="0" smtClean="0"/>
              <a:t> </a:t>
            </a:r>
            <a:r>
              <a:rPr lang="en-US" dirty="0" err="1" smtClean="0"/>
              <a:t>pada</a:t>
            </a:r>
            <a:r>
              <a:rPr lang="en-US" dirty="0" smtClean="0"/>
              <a:t> kaki </a:t>
            </a:r>
            <a:r>
              <a:rPr lang="en-US" dirty="0" err="1" smtClean="0"/>
              <a:t>dan</a:t>
            </a:r>
            <a:r>
              <a:rPr lang="en-US" dirty="0" smtClean="0"/>
              <a:t> </a:t>
            </a:r>
            <a:r>
              <a:rPr lang="en-US" dirty="0" err="1" smtClean="0"/>
              <a:t>tangan</a:t>
            </a:r>
            <a:r>
              <a:rPr lang="en-US" dirty="0" smtClean="0"/>
              <a:t> </a:t>
            </a:r>
            <a:r>
              <a:rPr lang="en-US" dirty="0" err="1" smtClean="0"/>
              <a:t>mulai</a:t>
            </a:r>
            <a:r>
              <a:rPr lang="en-US" dirty="0" smtClean="0"/>
              <a:t> </a:t>
            </a:r>
            <a:r>
              <a:rPr lang="en-US" dirty="0" err="1" smtClean="0"/>
              <a:t>terbentuk</a:t>
            </a:r>
            <a:r>
              <a:rPr lang="en-US" dirty="0" smtClean="0"/>
              <a:t>. Fetus </a:t>
            </a:r>
            <a:r>
              <a:rPr lang="en-US" dirty="0" err="1" smtClean="0"/>
              <a:t>mulai</a:t>
            </a:r>
            <a:r>
              <a:rPr lang="en-US" dirty="0" smtClean="0"/>
              <a:t> </a:t>
            </a:r>
            <a:r>
              <a:rPr lang="en-US" dirty="0" err="1" smtClean="0"/>
              <a:t>berlatih</a:t>
            </a:r>
            <a:r>
              <a:rPr lang="en-US" dirty="0" smtClean="0"/>
              <a:t> </a:t>
            </a:r>
            <a:r>
              <a:rPr lang="en-US" dirty="0" err="1" smtClean="0"/>
              <a:t>pernapasan</a:t>
            </a:r>
            <a:r>
              <a:rPr lang="en-US" dirty="0" smtClean="0"/>
              <a:t> </a:t>
            </a:r>
            <a:r>
              <a:rPr lang="en-US" dirty="0" err="1" smtClean="0"/>
              <a:t>dengan</a:t>
            </a:r>
            <a:r>
              <a:rPr lang="en-US" dirty="0" smtClean="0"/>
              <a:t> </a:t>
            </a:r>
            <a:r>
              <a:rPr lang="en-US" dirty="0" err="1" smtClean="0"/>
              <a:t>menghirup</a:t>
            </a:r>
            <a:r>
              <a:rPr lang="en-US" dirty="0" smtClean="0"/>
              <a:t> </a:t>
            </a:r>
            <a:r>
              <a:rPr lang="en-US" dirty="0" err="1" smtClean="0"/>
              <a:t>cairan</a:t>
            </a:r>
            <a:r>
              <a:rPr lang="en-US" dirty="0" smtClean="0"/>
              <a:t> amniotic </a:t>
            </a:r>
            <a:r>
              <a:rPr lang="en-US" dirty="0" err="1" smtClean="0"/>
              <a:t>pada</a:t>
            </a:r>
            <a:r>
              <a:rPr lang="en-US" dirty="0" smtClean="0"/>
              <a:t> </a:t>
            </a:r>
            <a:r>
              <a:rPr lang="en-US" dirty="0" err="1" smtClean="0"/>
              <a:t>paru-parunya</a:t>
            </a:r>
            <a:r>
              <a:rPr lang="en-US" dirty="0" smtClean="0"/>
              <a:t> yang </a:t>
            </a:r>
            <a:r>
              <a:rPr lang="en-US" dirty="0" err="1" smtClean="0"/>
              <a:t>sedang</a:t>
            </a:r>
            <a:r>
              <a:rPr lang="en-US" dirty="0" smtClean="0"/>
              <a:t> </a:t>
            </a:r>
            <a:r>
              <a:rPr lang="en-US" dirty="0" err="1" smtClean="0"/>
              <a:t>berkembang</a:t>
            </a:r>
            <a:r>
              <a:rPr lang="en-US" dirty="0" smtClean="0"/>
              <a: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lgn="just"/>
            <a:r>
              <a:rPr lang="en-US" dirty="0" err="1" smtClean="0"/>
              <a:t>Pada</a:t>
            </a:r>
            <a:r>
              <a:rPr lang="en-US" dirty="0" smtClean="0"/>
              <a:t> </a:t>
            </a:r>
            <a:r>
              <a:rPr lang="en-US" dirty="0" err="1" smtClean="0"/>
              <a:t>mingu</a:t>
            </a:r>
            <a:r>
              <a:rPr lang="en-US" dirty="0" smtClean="0"/>
              <a:t> ke-25 </a:t>
            </a:r>
            <a:r>
              <a:rPr lang="en-US" dirty="0" err="1" smtClean="0"/>
              <a:t>sampai</a:t>
            </a:r>
            <a:r>
              <a:rPr lang="en-US" dirty="0" smtClean="0"/>
              <a:t> 28 </a:t>
            </a:r>
            <a:r>
              <a:rPr lang="en-US" dirty="0" err="1" smtClean="0"/>
              <a:t>perkembangan</a:t>
            </a:r>
            <a:r>
              <a:rPr lang="en-US" dirty="0" smtClean="0"/>
              <a:t> </a:t>
            </a:r>
            <a:r>
              <a:rPr lang="en-US" dirty="0" err="1" smtClean="0"/>
              <a:t>otak</a:t>
            </a:r>
            <a:r>
              <a:rPr lang="en-US" dirty="0" smtClean="0"/>
              <a:t> yang </a:t>
            </a:r>
            <a:r>
              <a:rPr lang="en-US" dirty="0" err="1" smtClean="0"/>
              <a:t>cepat</a:t>
            </a:r>
            <a:r>
              <a:rPr lang="en-US" dirty="0" smtClean="0"/>
              <a:t> </a:t>
            </a:r>
            <a:r>
              <a:rPr lang="en-US" dirty="0" err="1" smtClean="0"/>
              <a:t>terjadi</a:t>
            </a:r>
            <a:r>
              <a:rPr lang="en-US" dirty="0" smtClean="0"/>
              <a:t>, </a:t>
            </a:r>
            <a:r>
              <a:rPr lang="en-US" dirty="0" err="1" smtClean="0"/>
              <a:t>dan</a:t>
            </a:r>
            <a:r>
              <a:rPr lang="en-US" dirty="0" smtClean="0"/>
              <a:t> </a:t>
            </a:r>
            <a:r>
              <a:rPr lang="en-US" dirty="0" err="1" smtClean="0"/>
              <a:t>sistem</a:t>
            </a:r>
            <a:r>
              <a:rPr lang="en-US" dirty="0" smtClean="0"/>
              <a:t> </a:t>
            </a:r>
            <a:r>
              <a:rPr lang="en-US" dirty="0" err="1" smtClean="0"/>
              <a:t>saraf</a:t>
            </a:r>
            <a:r>
              <a:rPr lang="en-US" dirty="0" smtClean="0"/>
              <a:t> </a:t>
            </a:r>
            <a:r>
              <a:rPr lang="en-US" dirty="0" err="1" smtClean="0"/>
              <a:t>mampu</a:t>
            </a:r>
            <a:r>
              <a:rPr lang="en-US" dirty="0" smtClean="0"/>
              <a:t> </a:t>
            </a:r>
            <a:r>
              <a:rPr lang="en-US" dirty="0" err="1" smtClean="0"/>
              <a:t>mengontrol</a:t>
            </a:r>
            <a:r>
              <a:rPr lang="en-US" dirty="0" smtClean="0"/>
              <a:t> </a:t>
            </a:r>
            <a:r>
              <a:rPr lang="en-US" dirty="0" err="1" smtClean="0"/>
              <a:t>fungsi</a:t>
            </a:r>
            <a:r>
              <a:rPr lang="en-US" dirty="0" smtClean="0"/>
              <a:t> </a:t>
            </a:r>
            <a:r>
              <a:rPr lang="en-US" dirty="0" err="1" smtClean="0"/>
              <a:t>tubuh</a:t>
            </a:r>
            <a:r>
              <a:rPr lang="en-US" dirty="0" smtClean="0"/>
              <a:t>. </a:t>
            </a:r>
            <a:r>
              <a:rPr lang="en-US" dirty="0" err="1" smtClean="0"/>
              <a:t>Kelopak</a:t>
            </a:r>
            <a:r>
              <a:rPr lang="en-US" dirty="0" smtClean="0"/>
              <a:t> </a:t>
            </a:r>
            <a:r>
              <a:rPr lang="en-US" dirty="0" err="1" smtClean="0"/>
              <a:t>mata</a:t>
            </a:r>
            <a:r>
              <a:rPr lang="en-US" dirty="0" smtClean="0"/>
              <a:t> fetus </a:t>
            </a:r>
            <a:r>
              <a:rPr lang="en-US" dirty="0" err="1" smtClean="0"/>
              <a:t>dapat</a:t>
            </a:r>
            <a:r>
              <a:rPr lang="en-US" dirty="0" smtClean="0"/>
              <a:t> </a:t>
            </a:r>
            <a:r>
              <a:rPr lang="en-US" dirty="0" err="1" smtClean="0"/>
              <a:t>membuka</a:t>
            </a:r>
            <a:r>
              <a:rPr lang="en-US" dirty="0" smtClean="0"/>
              <a:t> </a:t>
            </a:r>
            <a:r>
              <a:rPr lang="en-US" dirty="0" err="1" smtClean="0"/>
              <a:t>dan</a:t>
            </a:r>
            <a:r>
              <a:rPr lang="en-US" dirty="0" smtClean="0"/>
              <a:t> </a:t>
            </a:r>
            <a:r>
              <a:rPr lang="en-US" dirty="0" err="1" smtClean="0"/>
              <a:t>menutup</a:t>
            </a:r>
            <a:r>
              <a:rPr lang="en-US" dirty="0" smtClean="0"/>
              <a:t>. </a:t>
            </a:r>
            <a:r>
              <a:rPr lang="en-US" dirty="0" err="1" smtClean="0"/>
              <a:t>Pada</a:t>
            </a:r>
            <a:r>
              <a:rPr lang="en-US" dirty="0" smtClean="0"/>
              <a:t> </a:t>
            </a:r>
            <a:r>
              <a:rPr lang="en-US" dirty="0" err="1" smtClean="0"/>
              <a:t>minggu</a:t>
            </a:r>
            <a:r>
              <a:rPr lang="en-US" dirty="0" smtClean="0"/>
              <a:t> ke-29 </a:t>
            </a:r>
            <a:r>
              <a:rPr lang="en-US" dirty="0" err="1" smtClean="0"/>
              <a:t>sampai</a:t>
            </a:r>
            <a:r>
              <a:rPr lang="en-US" dirty="0" smtClean="0"/>
              <a:t> 32, </a:t>
            </a:r>
            <a:r>
              <a:rPr lang="en-US" dirty="0" err="1" smtClean="0"/>
              <a:t>terdapat</a:t>
            </a:r>
            <a:r>
              <a:rPr lang="en-US" dirty="0" smtClean="0"/>
              <a:t> </a:t>
            </a:r>
            <a:r>
              <a:rPr lang="en-US" dirty="0" err="1" smtClean="0"/>
              <a:t>perubahan</a:t>
            </a:r>
            <a:r>
              <a:rPr lang="en-US" dirty="0" smtClean="0"/>
              <a:t> </a:t>
            </a:r>
            <a:r>
              <a:rPr lang="en-US" dirty="0" err="1" smtClean="0"/>
              <a:t>jumlah</a:t>
            </a:r>
            <a:r>
              <a:rPr lang="en-US" dirty="0" smtClean="0"/>
              <a:t> </a:t>
            </a:r>
            <a:r>
              <a:rPr lang="en-US" dirty="0" err="1" smtClean="0"/>
              <a:t>lemak</a:t>
            </a:r>
            <a:r>
              <a:rPr lang="en-US" dirty="0" smtClean="0"/>
              <a:t> </a:t>
            </a:r>
            <a:r>
              <a:rPr lang="en-US" dirty="0" err="1" smtClean="0"/>
              <a:t>pada</a:t>
            </a:r>
            <a:r>
              <a:rPr lang="en-US" dirty="0" smtClean="0"/>
              <a:t> </a:t>
            </a:r>
            <a:r>
              <a:rPr lang="en-US" dirty="0" err="1" smtClean="0"/>
              <a:t>tubuh</a:t>
            </a:r>
            <a:r>
              <a:rPr lang="en-US" dirty="0" smtClean="0"/>
              <a:t> fetus. </a:t>
            </a:r>
            <a:r>
              <a:rPr lang="en-US" dirty="0" err="1" smtClean="0"/>
              <a:t>Ritme</a:t>
            </a:r>
            <a:r>
              <a:rPr lang="en-US" dirty="0" smtClean="0"/>
              <a:t> </a:t>
            </a:r>
            <a:r>
              <a:rPr lang="en-US" dirty="0" err="1" smtClean="0"/>
              <a:t>pernapasan</a:t>
            </a:r>
            <a:r>
              <a:rPr lang="en-US" dirty="0" smtClean="0"/>
              <a:t> </a:t>
            </a:r>
            <a:r>
              <a:rPr lang="en-US" dirty="0" err="1" smtClean="0"/>
              <a:t>telah</a:t>
            </a:r>
            <a:r>
              <a:rPr lang="en-US" dirty="0" smtClean="0"/>
              <a:t> </a:t>
            </a:r>
            <a:r>
              <a:rPr lang="en-US" dirty="0" err="1" smtClean="0"/>
              <a:t>terjadi</a:t>
            </a:r>
            <a:r>
              <a:rPr lang="en-US" dirty="0" smtClean="0"/>
              <a:t>, </a:t>
            </a:r>
            <a:r>
              <a:rPr lang="en-US" dirty="0" err="1" smtClean="0"/>
              <a:t>namun</a:t>
            </a:r>
            <a:r>
              <a:rPr lang="en-US" dirty="0" smtClean="0"/>
              <a:t> </a:t>
            </a:r>
            <a:r>
              <a:rPr lang="en-US" dirty="0" err="1" smtClean="0"/>
              <a:t>paru-paru</a:t>
            </a:r>
            <a:r>
              <a:rPr lang="en-US" dirty="0" smtClean="0"/>
              <a:t> </a:t>
            </a:r>
            <a:r>
              <a:rPr lang="en-US" dirty="0" err="1" smtClean="0"/>
              <a:t>belum</a:t>
            </a:r>
            <a:r>
              <a:rPr lang="en-US" dirty="0" smtClean="0"/>
              <a:t> </a:t>
            </a:r>
            <a:r>
              <a:rPr lang="en-US" dirty="0" err="1" smtClean="0"/>
              <a:t>matang</a:t>
            </a:r>
            <a:r>
              <a:rPr lang="en-US" dirty="0" smtClean="0"/>
              <a:t>. Fetus </a:t>
            </a:r>
            <a:r>
              <a:rPr lang="en-US" dirty="0" err="1" smtClean="0"/>
              <a:t>tidur</a:t>
            </a:r>
            <a:r>
              <a:rPr lang="en-US" dirty="0" smtClean="0"/>
              <a:t> 90-95% </a:t>
            </a:r>
            <a:r>
              <a:rPr lang="en-US" dirty="0" err="1" smtClean="0"/>
              <a:t>setiap</a:t>
            </a:r>
            <a:r>
              <a:rPr lang="en-US" dirty="0" smtClean="0"/>
              <a:t> </a:t>
            </a:r>
            <a:r>
              <a:rPr lang="en-US" dirty="0" err="1" smtClean="0"/>
              <a:t>harinya</a:t>
            </a:r>
            <a:r>
              <a:rPr lang="en-US" dirty="0" smtClean="0"/>
              <a:t> </a:t>
            </a:r>
            <a:r>
              <a:rPr lang="en-US" dirty="0" err="1" smtClean="0"/>
              <a:t>sekitar</a:t>
            </a:r>
            <a:r>
              <a:rPr lang="en-US" dirty="0" smtClean="0"/>
              <a:t> 22-23 jam. </a:t>
            </a:r>
            <a:r>
              <a:rPr lang="en-US" dirty="0" err="1" smtClean="0"/>
              <a:t>Pada</a:t>
            </a:r>
            <a:r>
              <a:rPr lang="en-US" dirty="0" smtClean="0"/>
              <a:t> </a:t>
            </a:r>
            <a:r>
              <a:rPr lang="en-US" dirty="0" err="1" smtClean="0"/>
              <a:t>sekitar</a:t>
            </a:r>
            <a:r>
              <a:rPr lang="en-US" dirty="0" smtClean="0"/>
              <a:t> </a:t>
            </a:r>
            <a:r>
              <a:rPr lang="en-US" dirty="0" err="1" smtClean="0"/>
              <a:t>minggu</a:t>
            </a:r>
            <a:r>
              <a:rPr lang="en-US" dirty="0" smtClean="0"/>
              <a:t> ke-38 </a:t>
            </a:r>
            <a:r>
              <a:rPr lang="en-US" dirty="0" err="1" smtClean="0"/>
              <a:t>atau</a:t>
            </a:r>
            <a:r>
              <a:rPr lang="en-US" dirty="0" smtClean="0"/>
              <a:t> ke-40, fetus </a:t>
            </a:r>
            <a:r>
              <a:rPr lang="en-US" dirty="0" err="1" smtClean="0"/>
              <a:t>telah</a:t>
            </a:r>
            <a:r>
              <a:rPr lang="en-US" dirty="0" smtClean="0"/>
              <a:t> </a:t>
            </a:r>
            <a:r>
              <a:rPr lang="en-US" dirty="0" err="1" smtClean="0"/>
              <a:t>cukup</a:t>
            </a:r>
            <a:r>
              <a:rPr lang="en-US" dirty="0" smtClean="0"/>
              <a:t> </a:t>
            </a:r>
            <a:r>
              <a:rPr lang="en-US" dirty="0" err="1" smtClean="0"/>
              <a:t>umur</a:t>
            </a:r>
            <a:r>
              <a:rPr lang="en-US" dirty="0" smtClean="0"/>
              <a:t>.</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7500" lnSpcReduction="20000"/>
          </a:bodyPr>
          <a:lstStyle/>
          <a:p>
            <a:pPr algn="just"/>
            <a:r>
              <a:rPr lang="en-US" dirty="0" err="1" smtClean="0"/>
              <a:t>Proses</a:t>
            </a:r>
            <a:r>
              <a:rPr lang="en-US" dirty="0" smtClean="0"/>
              <a:t> </a:t>
            </a:r>
            <a:r>
              <a:rPr lang="en-US" dirty="0" err="1" smtClean="0"/>
              <a:t>kelahiran</a:t>
            </a:r>
            <a:r>
              <a:rPr lang="en-US" dirty="0" smtClean="0"/>
              <a:t> merupakan </a:t>
            </a:r>
            <a:r>
              <a:rPr lang="en-US" dirty="0" err="1" smtClean="0"/>
              <a:t>proses</a:t>
            </a:r>
            <a:r>
              <a:rPr lang="en-US" dirty="0" smtClean="0"/>
              <a:t> </a:t>
            </a:r>
            <a:r>
              <a:rPr lang="en-US" dirty="0" err="1" smtClean="0"/>
              <a:t>panjang</a:t>
            </a:r>
            <a:r>
              <a:rPr lang="en-US" dirty="0" smtClean="0"/>
              <a:t> yang </a:t>
            </a:r>
            <a:r>
              <a:rPr lang="en-US" dirty="0" err="1" smtClean="0"/>
              <a:t>berat</a:t>
            </a:r>
            <a:r>
              <a:rPr lang="en-US" dirty="0" smtClean="0"/>
              <a:t> </a:t>
            </a:r>
            <a:r>
              <a:rPr lang="en-US" dirty="0" err="1" smtClean="0"/>
              <a:t>dan</a:t>
            </a:r>
            <a:r>
              <a:rPr lang="en-US" dirty="0" smtClean="0"/>
              <a:t> </a:t>
            </a:r>
            <a:r>
              <a:rPr lang="en-US" dirty="0" err="1" smtClean="0"/>
              <a:t>menyakitkan</a:t>
            </a:r>
            <a:r>
              <a:rPr lang="en-US" dirty="0" smtClean="0"/>
              <a:t>. </a:t>
            </a:r>
            <a:r>
              <a:rPr lang="en-US" dirty="0" err="1" smtClean="0"/>
              <a:t>Proses</a:t>
            </a:r>
            <a:r>
              <a:rPr lang="en-US" dirty="0" smtClean="0"/>
              <a:t> </a:t>
            </a:r>
            <a:r>
              <a:rPr lang="en-US" dirty="0" err="1" smtClean="0"/>
              <a:t>kelahiran</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tiga</a:t>
            </a:r>
            <a:r>
              <a:rPr lang="en-US" dirty="0" smtClean="0"/>
              <a:t> </a:t>
            </a:r>
            <a:r>
              <a:rPr lang="en-US" dirty="0" err="1" smtClean="0"/>
              <a:t>tahap</a:t>
            </a:r>
            <a:r>
              <a:rPr lang="en-US" dirty="0" smtClean="0"/>
              <a:t> </a:t>
            </a:r>
            <a:r>
              <a:rPr lang="en-US" dirty="0" err="1" smtClean="0"/>
              <a:t>utama</a:t>
            </a:r>
            <a:r>
              <a:rPr lang="en-US" dirty="0" smtClean="0"/>
              <a:t>, yang </a:t>
            </a:r>
            <a:r>
              <a:rPr lang="en-US" dirty="0" err="1" smtClean="0"/>
              <a:t>meliputi</a:t>
            </a:r>
            <a:r>
              <a:rPr lang="en-US" dirty="0" smtClean="0"/>
              <a:t> </a:t>
            </a:r>
            <a:r>
              <a:rPr lang="en-US" dirty="0" err="1" smtClean="0"/>
              <a:t>kontraksi</a:t>
            </a:r>
            <a:r>
              <a:rPr lang="en-US" dirty="0" smtClean="0"/>
              <a:t> </a:t>
            </a:r>
            <a:r>
              <a:rPr lang="en-US" dirty="0" err="1" smtClean="0"/>
              <a:t>ritmik</a:t>
            </a:r>
            <a:r>
              <a:rPr lang="en-US" dirty="0" smtClean="0"/>
              <a:t> uterus, </a:t>
            </a:r>
            <a:r>
              <a:rPr lang="en-US" dirty="0" err="1" smtClean="0"/>
              <a:t>proses</a:t>
            </a:r>
            <a:r>
              <a:rPr lang="en-US" dirty="0" smtClean="0"/>
              <a:t> </a:t>
            </a:r>
            <a:r>
              <a:rPr lang="en-US" dirty="0" err="1" smtClean="0"/>
              <a:t>persalinan</a:t>
            </a:r>
            <a:r>
              <a:rPr lang="en-US" dirty="0" smtClean="0"/>
              <a:t> </a:t>
            </a:r>
            <a:r>
              <a:rPr lang="en-US" dirty="0" err="1" smtClean="0"/>
              <a:t>bayi</a:t>
            </a:r>
            <a:r>
              <a:rPr lang="en-US" dirty="0" smtClean="0"/>
              <a:t>, </a:t>
            </a:r>
            <a:r>
              <a:rPr lang="en-US" dirty="0" err="1" smtClean="0"/>
              <a:t>dan</a:t>
            </a:r>
            <a:r>
              <a:rPr lang="en-US" dirty="0" smtClean="0"/>
              <a:t> </a:t>
            </a:r>
            <a:r>
              <a:rPr lang="en-US" dirty="0" err="1" smtClean="0"/>
              <a:t>keluarnya</a:t>
            </a:r>
            <a:r>
              <a:rPr lang="en-US" dirty="0" smtClean="0"/>
              <a:t> </a:t>
            </a:r>
            <a:r>
              <a:rPr lang="en-US" dirty="0" err="1" smtClean="0"/>
              <a:t>plasenta</a:t>
            </a:r>
            <a:r>
              <a:rPr lang="en-US" dirty="0" smtClean="0"/>
              <a:t>. </a:t>
            </a:r>
            <a:r>
              <a:rPr lang="en-US" dirty="0" err="1" smtClean="0"/>
              <a:t>Kelahiran</a:t>
            </a:r>
            <a:r>
              <a:rPr lang="en-US" dirty="0" smtClean="0"/>
              <a:t> yang normal </a:t>
            </a:r>
            <a:r>
              <a:rPr lang="en-US" dirty="0" err="1" smtClean="0"/>
              <a:t>bersifat</a:t>
            </a:r>
            <a:r>
              <a:rPr lang="en-US" dirty="0" smtClean="0"/>
              <a:t> </a:t>
            </a:r>
            <a:r>
              <a:rPr lang="en-US" dirty="0" err="1" smtClean="0"/>
              <a:t>spontan</a:t>
            </a:r>
            <a:r>
              <a:rPr lang="en-US" dirty="0" smtClean="0"/>
              <a:t> </a:t>
            </a:r>
            <a:r>
              <a:rPr lang="en-US" dirty="0" err="1" smtClean="0"/>
              <a:t>atau</a:t>
            </a:r>
            <a:r>
              <a:rPr lang="en-US" dirty="0" smtClean="0"/>
              <a:t> </a:t>
            </a:r>
            <a:r>
              <a:rPr lang="en-US" dirty="0" err="1" smtClean="0"/>
              <a:t>alamiah</a:t>
            </a:r>
            <a:r>
              <a:rPr lang="en-US" dirty="0" smtClean="0"/>
              <a:t> </a:t>
            </a:r>
            <a:r>
              <a:rPr lang="en-US" dirty="0" err="1" smtClean="0"/>
              <a:t>dalam</a:t>
            </a:r>
            <a:r>
              <a:rPr lang="en-US" dirty="0" smtClean="0"/>
              <a:t> </a:t>
            </a:r>
            <a:r>
              <a:rPr lang="en-US" dirty="0" err="1" smtClean="0"/>
              <a:t>kelahiran</a:t>
            </a:r>
            <a:r>
              <a:rPr lang="en-US" dirty="0" smtClean="0"/>
              <a:t> </a:t>
            </a:r>
            <a:r>
              <a:rPr lang="en-US" dirty="0" err="1" smtClean="0"/>
              <a:t>alamiah</a:t>
            </a:r>
            <a:r>
              <a:rPr lang="en-US" dirty="0" smtClean="0"/>
              <a:t>, </a:t>
            </a:r>
            <a:r>
              <a:rPr lang="en-US" dirty="0" err="1" smtClean="0"/>
              <a:t>posisi</a:t>
            </a:r>
            <a:r>
              <a:rPr lang="en-US" dirty="0" smtClean="0"/>
              <a:t> </a:t>
            </a:r>
            <a:r>
              <a:rPr lang="en-US" dirty="0" err="1" smtClean="0"/>
              <a:t>bayi</a:t>
            </a:r>
            <a:r>
              <a:rPr lang="en-US" dirty="0" smtClean="0"/>
              <a:t> </a:t>
            </a:r>
            <a:r>
              <a:rPr lang="en-US" dirty="0" err="1" smtClean="0"/>
              <a:t>dan</a:t>
            </a:r>
            <a:r>
              <a:rPr lang="en-US" dirty="0" smtClean="0"/>
              <a:t> </a:t>
            </a:r>
            <a:r>
              <a:rPr lang="en-US" dirty="0" err="1" smtClean="0"/>
              <a:t>ukuran</a:t>
            </a:r>
            <a:r>
              <a:rPr lang="en-US" dirty="0" smtClean="0"/>
              <a:t> </a:t>
            </a:r>
            <a:r>
              <a:rPr lang="en-US" dirty="0" err="1" smtClean="0"/>
              <a:t>bayi</a:t>
            </a:r>
            <a:r>
              <a:rPr lang="en-US" dirty="0" smtClean="0"/>
              <a:t> yang </a:t>
            </a:r>
            <a:r>
              <a:rPr lang="en-US" dirty="0" err="1" smtClean="0"/>
              <a:t>cocok</a:t>
            </a:r>
            <a:r>
              <a:rPr lang="en-US" dirty="0" smtClean="0"/>
              <a:t> </a:t>
            </a:r>
            <a:r>
              <a:rPr lang="en-US" dirty="0" err="1" smtClean="0"/>
              <a:t>dengan</a:t>
            </a:r>
            <a:r>
              <a:rPr lang="en-US" dirty="0" smtClean="0"/>
              <a:t> organ </a:t>
            </a:r>
            <a:r>
              <a:rPr lang="en-US" dirty="0" err="1" smtClean="0"/>
              <a:t>reproduksi</a:t>
            </a:r>
            <a:r>
              <a:rPr lang="en-US" dirty="0" smtClean="0"/>
              <a:t> </a:t>
            </a:r>
            <a:r>
              <a:rPr lang="en-US" dirty="0" err="1" smtClean="0"/>
              <a:t>Ibu</a:t>
            </a:r>
            <a:r>
              <a:rPr lang="en-US" dirty="0" smtClean="0"/>
              <a:t>, </a:t>
            </a:r>
            <a:r>
              <a:rPr lang="en-US" dirty="0" err="1" smtClean="0"/>
              <a:t>menyebabkan</a:t>
            </a:r>
            <a:r>
              <a:rPr lang="en-US" dirty="0" smtClean="0"/>
              <a:t> </a:t>
            </a:r>
            <a:r>
              <a:rPr lang="en-US" dirty="0" err="1" smtClean="0"/>
              <a:t>bayi</a:t>
            </a:r>
            <a:r>
              <a:rPr lang="en-US" dirty="0" smtClean="0"/>
              <a:t> </a:t>
            </a:r>
            <a:r>
              <a:rPr lang="en-US" dirty="0" err="1" smtClean="0"/>
              <a:t>dapat</a:t>
            </a:r>
            <a:r>
              <a:rPr lang="en-US" dirty="0" smtClean="0"/>
              <a:t> </a:t>
            </a:r>
            <a:r>
              <a:rPr lang="en-US" dirty="0" err="1" smtClean="0"/>
              <a:t>lahir</a:t>
            </a:r>
            <a:r>
              <a:rPr lang="en-US" dirty="0" smtClean="0"/>
              <a:t> </a:t>
            </a:r>
            <a:r>
              <a:rPr lang="en-US" dirty="0" err="1" smtClean="0"/>
              <a:t>dengan</a:t>
            </a:r>
            <a:r>
              <a:rPr lang="en-US" dirty="0" smtClean="0"/>
              <a:t> normal, yang </a:t>
            </a:r>
            <a:r>
              <a:rPr lang="en-US" dirty="0" err="1" smtClean="0"/>
              <a:t>dicirikan</a:t>
            </a:r>
            <a:r>
              <a:rPr lang="en-US" dirty="0" smtClean="0"/>
              <a:t> </a:t>
            </a:r>
            <a:r>
              <a:rPr lang="en-US" dirty="0" err="1" smtClean="0"/>
              <a:t>dengan</a:t>
            </a:r>
            <a:r>
              <a:rPr lang="en-US" dirty="0" smtClean="0"/>
              <a:t> </a:t>
            </a:r>
            <a:r>
              <a:rPr lang="en-US" dirty="0" err="1" smtClean="0"/>
              <a:t>kepala</a:t>
            </a:r>
            <a:r>
              <a:rPr lang="en-US" dirty="0" smtClean="0"/>
              <a:t> </a:t>
            </a:r>
            <a:r>
              <a:rPr lang="en-US" dirty="0" err="1" smtClean="0"/>
              <a:t>lebih</a:t>
            </a:r>
            <a:r>
              <a:rPr lang="en-US" dirty="0" smtClean="0"/>
              <a:t> </a:t>
            </a:r>
            <a:r>
              <a:rPr lang="en-US" dirty="0" err="1" smtClean="0"/>
              <a:t>dahulu</a:t>
            </a:r>
            <a:r>
              <a:rPr lang="en-US" dirty="0" smtClean="0"/>
              <a:t>. </a:t>
            </a:r>
          </a:p>
          <a:p>
            <a:pPr algn="just"/>
            <a:r>
              <a:rPr lang="en-US" dirty="0" err="1" smtClean="0"/>
              <a:t>Menit-menit</a:t>
            </a:r>
            <a:r>
              <a:rPr lang="en-US" dirty="0" smtClean="0"/>
              <a:t> </a:t>
            </a:r>
            <a:r>
              <a:rPr lang="en-US" dirty="0" err="1" smtClean="0"/>
              <a:t>pertama</a:t>
            </a:r>
            <a:r>
              <a:rPr lang="en-US" dirty="0" smtClean="0"/>
              <a:t> </a:t>
            </a:r>
            <a:r>
              <a:rPr lang="en-US" dirty="0" err="1" smtClean="0"/>
              <a:t>setelah</a:t>
            </a:r>
            <a:r>
              <a:rPr lang="en-US" dirty="0" smtClean="0"/>
              <a:t> </a:t>
            </a:r>
            <a:r>
              <a:rPr lang="en-US" dirty="0" err="1" smtClean="0"/>
              <a:t>kelahiran</a:t>
            </a:r>
            <a:r>
              <a:rPr lang="en-US" dirty="0" smtClean="0"/>
              <a:t> merupakan </a:t>
            </a:r>
            <a:r>
              <a:rPr lang="en-US" dirty="0" err="1" smtClean="0"/>
              <a:t>waktu</a:t>
            </a:r>
            <a:r>
              <a:rPr lang="en-US" dirty="0" smtClean="0"/>
              <a:t> yang </a:t>
            </a:r>
            <a:r>
              <a:rPr lang="en-US" dirty="0" err="1" smtClean="0"/>
              <a:t>sangat</a:t>
            </a:r>
            <a:r>
              <a:rPr lang="en-US" dirty="0" smtClean="0"/>
              <a:t> </a:t>
            </a:r>
            <a:r>
              <a:rPr lang="en-US" dirty="0" err="1" smtClean="0"/>
              <a:t>khusus</a:t>
            </a:r>
            <a:r>
              <a:rPr lang="en-US" dirty="0" smtClean="0"/>
              <a:t> </a:t>
            </a:r>
            <a:r>
              <a:rPr lang="en-US" dirty="0" err="1" smtClean="0"/>
              <a:t>bagi</a:t>
            </a:r>
            <a:r>
              <a:rPr lang="en-US" dirty="0" smtClean="0"/>
              <a:t> </a:t>
            </a:r>
            <a:r>
              <a:rPr lang="en-US" dirty="0" err="1" smtClean="0"/>
              <a:t>seorang</a:t>
            </a:r>
            <a:r>
              <a:rPr lang="en-US" dirty="0" smtClean="0"/>
              <a:t> </a:t>
            </a:r>
            <a:r>
              <a:rPr lang="en-US" dirty="0" err="1" smtClean="0"/>
              <a:t>Ibu</a:t>
            </a:r>
            <a:r>
              <a:rPr lang="en-US" dirty="0" smtClean="0"/>
              <a:t>. </a:t>
            </a:r>
            <a:r>
              <a:rPr lang="en-US" dirty="0" err="1" smtClean="0"/>
              <a:t>Menurut</a:t>
            </a:r>
            <a:r>
              <a:rPr lang="en-US" dirty="0" smtClean="0"/>
              <a:t> </a:t>
            </a:r>
            <a:r>
              <a:rPr lang="en-US" dirty="0" err="1" smtClean="0"/>
              <a:t>penelitian</a:t>
            </a:r>
            <a:r>
              <a:rPr lang="en-US" dirty="0" smtClean="0"/>
              <a:t> 6 </a:t>
            </a:r>
            <a:r>
              <a:rPr lang="en-US" dirty="0" err="1" smtClean="0"/>
              <a:t>sampai</a:t>
            </a:r>
            <a:r>
              <a:rPr lang="en-US" dirty="0" smtClean="0"/>
              <a:t> 12 jam merupakan </a:t>
            </a:r>
            <a:r>
              <a:rPr lang="en-US" dirty="0" err="1" smtClean="0"/>
              <a:t>periode</a:t>
            </a:r>
            <a:r>
              <a:rPr lang="en-US" dirty="0" smtClean="0"/>
              <a:t> </a:t>
            </a:r>
            <a:r>
              <a:rPr lang="en-US" dirty="0" err="1" smtClean="0"/>
              <a:t>sensitif</a:t>
            </a:r>
            <a:r>
              <a:rPr lang="en-US" dirty="0" smtClean="0"/>
              <a:t> </a:t>
            </a:r>
            <a:r>
              <a:rPr lang="en-US" dirty="0" err="1" smtClean="0"/>
              <a:t>untuk</a:t>
            </a:r>
            <a:r>
              <a:rPr lang="en-US" dirty="0" smtClean="0"/>
              <a:t> </a:t>
            </a:r>
            <a:r>
              <a:rPr lang="en-US" dirty="0" err="1" smtClean="0"/>
              <a:t>terjadinya</a:t>
            </a:r>
            <a:r>
              <a:rPr lang="en-US" dirty="0" smtClean="0"/>
              <a:t> </a:t>
            </a:r>
            <a:r>
              <a:rPr lang="en-US" dirty="0" err="1" smtClean="0"/>
              <a:t>ikatan</a:t>
            </a:r>
            <a:r>
              <a:rPr lang="en-US" dirty="0" smtClean="0"/>
              <a:t> </a:t>
            </a:r>
            <a:r>
              <a:rPr lang="en-US" dirty="0" err="1" smtClean="0"/>
              <a:t>emosional</a:t>
            </a:r>
            <a:r>
              <a:rPr lang="en-US" dirty="0" smtClean="0"/>
              <a:t> </a:t>
            </a:r>
            <a:r>
              <a:rPr lang="en-US" dirty="0" err="1" smtClean="0"/>
              <a:t>antara</a:t>
            </a:r>
            <a:r>
              <a:rPr lang="en-US" dirty="0" smtClean="0"/>
              <a:t> </a:t>
            </a:r>
            <a:r>
              <a:rPr lang="en-US" dirty="0" err="1" smtClean="0"/>
              <a:t>Ibu</a:t>
            </a:r>
            <a:r>
              <a:rPr lang="en-US" dirty="0" smtClean="0"/>
              <a:t> </a:t>
            </a:r>
            <a:r>
              <a:rPr lang="en-US" dirty="0" err="1" smtClean="0"/>
              <a:t>dan</a:t>
            </a:r>
            <a:r>
              <a:rPr lang="en-US" dirty="0" smtClean="0"/>
              <a:t> </a:t>
            </a:r>
            <a:r>
              <a:rPr lang="en-US" dirty="0" err="1" smtClean="0"/>
              <a:t>anak</a:t>
            </a:r>
            <a:r>
              <a:rPr lang="en-US" dirty="0" smtClean="0"/>
              <a:t>. Ayah </a:t>
            </a:r>
            <a:r>
              <a:rPr lang="en-US" dirty="0" err="1" smtClean="0"/>
              <a:t>juga</a:t>
            </a:r>
            <a:r>
              <a:rPr lang="en-US" dirty="0" smtClean="0"/>
              <a:t> </a:t>
            </a:r>
            <a:r>
              <a:rPr lang="en-US" dirty="0" err="1" smtClean="0"/>
              <a:t>mengalami</a:t>
            </a:r>
            <a:r>
              <a:rPr lang="en-US" dirty="0" smtClean="0"/>
              <a:t> </a:t>
            </a:r>
            <a:r>
              <a:rPr lang="en-US" dirty="0" err="1" smtClean="0"/>
              <a:t>percampuran</a:t>
            </a:r>
            <a:r>
              <a:rPr lang="en-US" dirty="0" smtClean="0"/>
              <a:t> </a:t>
            </a:r>
            <a:r>
              <a:rPr lang="en-US" dirty="0" err="1" smtClean="0"/>
              <a:t>antara</a:t>
            </a:r>
            <a:r>
              <a:rPr lang="en-US" dirty="0" smtClean="0"/>
              <a:t> </a:t>
            </a:r>
            <a:r>
              <a:rPr lang="en-US" dirty="0" err="1" smtClean="0"/>
              <a:t>emosi</a:t>
            </a:r>
            <a:r>
              <a:rPr lang="en-US" dirty="0" smtClean="0"/>
              <a:t> </a:t>
            </a:r>
            <a:r>
              <a:rPr lang="en-US" dirty="0" err="1" smtClean="0"/>
              <a:t>negatif</a:t>
            </a:r>
            <a:r>
              <a:rPr lang="en-US" dirty="0" smtClean="0"/>
              <a:t> </a:t>
            </a:r>
            <a:r>
              <a:rPr lang="en-US" dirty="0" err="1" smtClean="0"/>
              <a:t>dan</a:t>
            </a:r>
            <a:r>
              <a:rPr lang="en-US" dirty="0" smtClean="0"/>
              <a:t> </a:t>
            </a:r>
            <a:r>
              <a:rPr lang="en-US" dirty="0" err="1" smtClean="0"/>
              <a:t>positif</a:t>
            </a:r>
            <a:r>
              <a:rPr lang="en-US" dirty="0" smtClean="0"/>
              <a:t>, </a:t>
            </a:r>
            <a:r>
              <a:rPr lang="en-US" dirty="0" err="1" smtClean="0"/>
              <a:t>antara</a:t>
            </a:r>
            <a:r>
              <a:rPr lang="en-US" dirty="0" smtClean="0"/>
              <a:t> </a:t>
            </a:r>
            <a:r>
              <a:rPr lang="en-US" dirty="0" err="1" smtClean="0"/>
              <a:t>ketakutan</a:t>
            </a:r>
            <a:r>
              <a:rPr lang="en-US" dirty="0" smtClean="0"/>
              <a:t> </a:t>
            </a:r>
            <a:r>
              <a:rPr lang="en-US" dirty="0" err="1" smtClean="0"/>
              <a:t>dan</a:t>
            </a:r>
            <a:r>
              <a:rPr lang="en-US" dirty="0" smtClean="0"/>
              <a:t> </a:t>
            </a:r>
            <a:r>
              <a:rPr lang="en-US" dirty="0" err="1" smtClean="0"/>
              <a:t>kegembiraan</a:t>
            </a:r>
            <a:r>
              <a:rPr lang="en-US" dirty="0" smtClean="0"/>
              <a:t>. </a:t>
            </a:r>
            <a:r>
              <a:rPr lang="en-US" dirty="0" err="1" smtClean="0"/>
              <a:t>Keduanya</a:t>
            </a:r>
            <a:r>
              <a:rPr lang="en-US" dirty="0" smtClean="0"/>
              <a:t> </a:t>
            </a:r>
            <a:r>
              <a:rPr lang="en-US" dirty="0" err="1" smtClean="0"/>
              <a:t>terpesona</a:t>
            </a:r>
            <a:r>
              <a:rPr lang="en-US" dirty="0" smtClean="0"/>
              <a:t> </a:t>
            </a:r>
            <a:r>
              <a:rPr lang="en-US" dirty="0" err="1" smtClean="0"/>
              <a:t>terhadap</a:t>
            </a:r>
            <a:r>
              <a:rPr lang="en-US" dirty="0" smtClean="0"/>
              <a:t> </a:t>
            </a:r>
            <a:r>
              <a:rPr lang="en-US" dirty="0" err="1" smtClean="0"/>
              <a:t>kehadiran</a:t>
            </a:r>
            <a:r>
              <a:rPr lang="en-US" dirty="0" smtClean="0"/>
              <a:t> </a:t>
            </a:r>
            <a:r>
              <a:rPr lang="en-US" dirty="0" err="1" smtClean="0"/>
              <a:t>bayi</a:t>
            </a:r>
            <a:r>
              <a:rPr lang="en-US" dirty="0" smtClean="0"/>
              <a:t> </a:t>
            </a:r>
            <a:r>
              <a:rPr lang="en-US" dirty="0" err="1" smtClean="0"/>
              <a:t>dan</a:t>
            </a:r>
            <a:r>
              <a:rPr lang="en-US" dirty="0" smtClean="0"/>
              <a:t> </a:t>
            </a:r>
            <a:r>
              <a:rPr lang="en-US" dirty="0" err="1" smtClean="0"/>
              <a:t>ingin</a:t>
            </a:r>
            <a:r>
              <a:rPr lang="en-US" dirty="0" smtClean="0"/>
              <a:t> </a:t>
            </a:r>
            <a:r>
              <a:rPr lang="en-US" dirty="0" err="1" smtClean="0"/>
              <a:t>menyentuh</a:t>
            </a:r>
            <a:r>
              <a:rPr lang="en-US" dirty="0" smtClean="0"/>
              <a:t>. </a:t>
            </a:r>
            <a:r>
              <a:rPr lang="en-US" dirty="0" err="1" smtClean="0"/>
              <a:t>Namun</a:t>
            </a:r>
            <a:r>
              <a:rPr lang="en-US" dirty="0" smtClean="0"/>
              <a:t>, </a:t>
            </a:r>
            <a:r>
              <a:rPr lang="en-US" dirty="0" err="1" smtClean="0"/>
              <a:t>terdapat</a:t>
            </a:r>
            <a:r>
              <a:rPr lang="en-US" dirty="0" smtClean="0"/>
              <a:t> </a:t>
            </a:r>
            <a:r>
              <a:rPr lang="en-US" dirty="0" err="1" smtClean="0"/>
              <a:t>beberapa</a:t>
            </a:r>
            <a:r>
              <a:rPr lang="en-US" dirty="0" smtClean="0"/>
              <a:t> </a:t>
            </a:r>
            <a:r>
              <a:rPr lang="en-US" dirty="0" err="1" smtClean="0"/>
              <a:t>kasus</a:t>
            </a:r>
            <a:r>
              <a:rPr lang="en-US" dirty="0" smtClean="0"/>
              <a:t> </a:t>
            </a:r>
            <a:r>
              <a:rPr lang="en-US" dirty="0" err="1" smtClean="0"/>
              <a:t>dimana</a:t>
            </a:r>
            <a:r>
              <a:rPr lang="en-US" dirty="0" smtClean="0"/>
              <a:t> </a:t>
            </a:r>
            <a:r>
              <a:rPr lang="en-US" dirty="0" err="1" smtClean="0"/>
              <a:t>ibu</a:t>
            </a:r>
            <a:r>
              <a:rPr lang="en-US" dirty="0" smtClean="0"/>
              <a:t> </a:t>
            </a:r>
            <a:r>
              <a:rPr lang="en-US" dirty="0" err="1" smtClean="0"/>
              <a:t>mengalami</a:t>
            </a:r>
            <a:r>
              <a:rPr lang="en-US" dirty="0" smtClean="0"/>
              <a:t> </a:t>
            </a:r>
            <a:r>
              <a:rPr lang="en-US" dirty="0" err="1" smtClean="0"/>
              <a:t>kondisi</a:t>
            </a:r>
            <a:r>
              <a:rPr lang="en-US" dirty="0" smtClean="0"/>
              <a:t> </a:t>
            </a:r>
            <a:r>
              <a:rPr lang="en-US" dirty="0" err="1" smtClean="0"/>
              <a:t>emosi</a:t>
            </a:r>
            <a:r>
              <a:rPr lang="en-US" dirty="0" smtClean="0"/>
              <a:t> </a:t>
            </a:r>
            <a:r>
              <a:rPr lang="en-US" dirty="0" err="1" smtClean="0"/>
              <a:t>negatif</a:t>
            </a:r>
            <a:r>
              <a:rPr lang="en-US" dirty="0" smtClean="0"/>
              <a:t> yang </a:t>
            </a:r>
            <a:r>
              <a:rPr lang="en-US" dirty="0" err="1" smtClean="0"/>
              <a:t>disebabkan</a:t>
            </a:r>
            <a:r>
              <a:rPr lang="en-US" dirty="0" smtClean="0"/>
              <a:t> </a:t>
            </a:r>
            <a:r>
              <a:rPr lang="en-US" dirty="0" err="1" smtClean="0"/>
              <a:t>oleh</a:t>
            </a:r>
            <a:r>
              <a:rPr lang="en-US" dirty="0" smtClean="0"/>
              <a:t> </a:t>
            </a:r>
            <a:r>
              <a:rPr lang="en-US" dirty="0" err="1" smtClean="0"/>
              <a:t>gangguan</a:t>
            </a:r>
            <a:r>
              <a:rPr lang="en-US" dirty="0" smtClean="0"/>
              <a:t> </a:t>
            </a:r>
            <a:r>
              <a:rPr lang="en-US" dirty="0" err="1" smtClean="0"/>
              <a:t>hormon</a:t>
            </a:r>
            <a:r>
              <a:rPr lang="en-US" dirty="0" smtClean="0"/>
              <a:t>.</a:t>
            </a:r>
          </a:p>
          <a:p>
            <a:pPr algn="just">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Daftar Pustaka</a:t>
            </a:r>
            <a:endParaRPr lang="id-ID"/>
          </a:p>
        </p:txBody>
      </p:sp>
      <p:sp>
        <p:nvSpPr>
          <p:cNvPr id="3" name="Content Placeholder 2"/>
          <p:cNvSpPr>
            <a:spLocks noGrp="1"/>
          </p:cNvSpPr>
          <p:nvPr>
            <p:ph idx="1"/>
          </p:nvPr>
        </p:nvSpPr>
        <p:spPr/>
        <p:txBody>
          <a:bodyPr>
            <a:normAutofit fontScale="92500" lnSpcReduction="20000"/>
          </a:bodyPr>
          <a:lstStyle/>
          <a:p>
            <a:pPr marL="1258888" indent="-1258888">
              <a:buNone/>
            </a:pPr>
            <a:r>
              <a:rPr lang="en-US" smtClean="0"/>
              <a:t>Dariyo</a:t>
            </a:r>
            <a:r>
              <a:rPr lang="en-US" dirty="0" smtClean="0"/>
              <a:t>, </a:t>
            </a:r>
            <a:r>
              <a:rPr lang="en-US" dirty="0" err="1" smtClean="0"/>
              <a:t>Agus</a:t>
            </a:r>
            <a:r>
              <a:rPr lang="en-US" dirty="0" smtClean="0"/>
              <a:t>. 2007. </a:t>
            </a:r>
            <a:r>
              <a:rPr lang="en-US" i="1" dirty="0" err="1" smtClean="0"/>
              <a:t>Psikologi</a:t>
            </a:r>
            <a:r>
              <a:rPr lang="en-US" i="1" dirty="0" smtClean="0"/>
              <a:t> </a:t>
            </a:r>
            <a:r>
              <a:rPr lang="en-US" i="1" dirty="0" err="1" smtClean="0"/>
              <a:t>Perkembangan</a:t>
            </a:r>
            <a:r>
              <a:rPr lang="en-US" i="1" dirty="0" smtClean="0"/>
              <a:t> </a:t>
            </a:r>
            <a:r>
              <a:rPr lang="en-US" i="1" dirty="0" err="1" smtClean="0"/>
              <a:t>Anak</a:t>
            </a:r>
            <a:r>
              <a:rPr lang="en-US" i="1" dirty="0" smtClean="0"/>
              <a:t> </a:t>
            </a:r>
            <a:r>
              <a:rPr lang="en-US" i="1" dirty="0" err="1" smtClean="0"/>
              <a:t>Tiga</a:t>
            </a:r>
            <a:r>
              <a:rPr lang="en-US" i="1" dirty="0" smtClean="0"/>
              <a:t> </a:t>
            </a:r>
            <a:r>
              <a:rPr lang="en-US" i="1" dirty="0" err="1" smtClean="0"/>
              <a:t>Tahun</a:t>
            </a:r>
            <a:r>
              <a:rPr lang="en-US" i="1" dirty="0" smtClean="0"/>
              <a:t> </a:t>
            </a:r>
            <a:r>
              <a:rPr lang="en-US" i="1" dirty="0" err="1" smtClean="0"/>
              <a:t>Pertama</a:t>
            </a:r>
            <a:r>
              <a:rPr lang="en-US" dirty="0" smtClean="0"/>
              <a:t>. Bandung: PT </a:t>
            </a:r>
            <a:r>
              <a:rPr lang="en-US" dirty="0" err="1" smtClean="0"/>
              <a:t>Refika</a:t>
            </a:r>
            <a:r>
              <a:rPr lang="en-US" dirty="0" smtClean="0"/>
              <a:t> </a:t>
            </a:r>
            <a:r>
              <a:rPr lang="en-US" dirty="0" err="1" smtClean="0"/>
              <a:t>Aditama</a:t>
            </a:r>
            <a:r>
              <a:rPr lang="en-US" dirty="0" smtClean="0"/>
              <a:t>.</a:t>
            </a:r>
          </a:p>
          <a:p>
            <a:pPr marL="1258888" indent="-1258888">
              <a:buNone/>
            </a:pPr>
            <a:r>
              <a:rPr lang="en-US" dirty="0" err="1" smtClean="0"/>
              <a:t>Hasan</a:t>
            </a:r>
            <a:r>
              <a:rPr lang="en-US" dirty="0" smtClean="0"/>
              <a:t>, </a:t>
            </a:r>
            <a:r>
              <a:rPr lang="en-US" dirty="0" err="1" smtClean="0"/>
              <a:t>Aliah</a:t>
            </a:r>
            <a:r>
              <a:rPr lang="en-US" dirty="0" smtClean="0"/>
              <a:t> B. </a:t>
            </a:r>
            <a:r>
              <a:rPr lang="en-US" dirty="0" err="1" smtClean="0"/>
              <a:t>Purwakania</a:t>
            </a:r>
            <a:r>
              <a:rPr lang="en-US" dirty="0" smtClean="0"/>
              <a:t>. 2006. </a:t>
            </a:r>
            <a:r>
              <a:rPr lang="en-US" i="1" dirty="0" err="1" smtClean="0"/>
              <a:t>Psikologi</a:t>
            </a:r>
            <a:r>
              <a:rPr lang="en-US" i="1" dirty="0" smtClean="0"/>
              <a:t> </a:t>
            </a:r>
            <a:r>
              <a:rPr lang="en-US" i="1" dirty="0" err="1" smtClean="0"/>
              <a:t>Perkembangan</a:t>
            </a:r>
            <a:r>
              <a:rPr lang="en-US" i="1" dirty="0" smtClean="0"/>
              <a:t> </a:t>
            </a:r>
            <a:r>
              <a:rPr lang="en-US" i="1" dirty="0" err="1" smtClean="0"/>
              <a:t>Islami</a:t>
            </a:r>
            <a:r>
              <a:rPr lang="en-US" i="1" dirty="0" smtClean="0"/>
              <a:t> </a:t>
            </a:r>
            <a:r>
              <a:rPr lang="en-US" i="1" dirty="0" err="1" smtClean="0"/>
              <a:t>Menyingkap</a:t>
            </a:r>
            <a:r>
              <a:rPr lang="en-US" i="1" dirty="0" smtClean="0"/>
              <a:t> </a:t>
            </a:r>
            <a:r>
              <a:rPr lang="en-US" i="1" dirty="0" err="1" smtClean="0"/>
              <a:t>Rentang</a:t>
            </a:r>
            <a:r>
              <a:rPr lang="en-US" i="1" dirty="0" smtClean="0"/>
              <a:t> </a:t>
            </a:r>
            <a:r>
              <a:rPr lang="en-US" i="1" dirty="0" err="1" smtClean="0"/>
              <a:t>Kehidupan</a:t>
            </a:r>
            <a:r>
              <a:rPr lang="en-US" i="1" dirty="0" smtClean="0"/>
              <a:t> </a:t>
            </a:r>
            <a:r>
              <a:rPr lang="en-US" i="1" dirty="0" err="1" smtClean="0"/>
              <a:t>Manusia</a:t>
            </a:r>
            <a:r>
              <a:rPr lang="en-US" i="1" dirty="0" smtClean="0"/>
              <a:t> </a:t>
            </a:r>
            <a:r>
              <a:rPr lang="en-US" i="1" dirty="0" err="1" smtClean="0"/>
              <a:t>dari</a:t>
            </a:r>
            <a:r>
              <a:rPr lang="en-US" i="1" dirty="0" smtClean="0"/>
              <a:t> </a:t>
            </a:r>
            <a:r>
              <a:rPr lang="en-US" i="1" dirty="0" err="1" smtClean="0"/>
              <a:t>Prakelahiran</a:t>
            </a:r>
            <a:r>
              <a:rPr lang="en-US" i="1" dirty="0" smtClean="0"/>
              <a:t> </a:t>
            </a:r>
            <a:r>
              <a:rPr lang="en-US" i="1" dirty="0" err="1" smtClean="0"/>
              <a:t>hingga</a:t>
            </a:r>
            <a:r>
              <a:rPr lang="en-US" i="1" dirty="0" smtClean="0"/>
              <a:t> </a:t>
            </a:r>
            <a:r>
              <a:rPr lang="en-US" i="1" dirty="0" err="1" smtClean="0"/>
              <a:t>Pascakematian</a:t>
            </a:r>
            <a:r>
              <a:rPr lang="en-US" dirty="0" smtClean="0"/>
              <a:t>. Jakarta: PT </a:t>
            </a:r>
            <a:r>
              <a:rPr lang="en-US" dirty="0" err="1" smtClean="0"/>
              <a:t>RajaGrafindo</a:t>
            </a:r>
            <a:r>
              <a:rPr lang="en-US" dirty="0" smtClean="0"/>
              <a:t> </a:t>
            </a:r>
            <a:r>
              <a:rPr lang="en-US" dirty="0" err="1" smtClean="0"/>
              <a:t>Persada</a:t>
            </a:r>
            <a:r>
              <a:rPr lang="en-US" dirty="0" smtClean="0"/>
              <a:t>.</a:t>
            </a:r>
          </a:p>
          <a:p>
            <a:pPr marL="1258888" indent="-1258888">
              <a:buNone/>
            </a:pPr>
            <a:r>
              <a:rPr lang="en-US" dirty="0" smtClean="0"/>
              <a:t>Hurlock, Elizabeth B. 1980. </a:t>
            </a:r>
            <a:r>
              <a:rPr lang="en-US" i="1" dirty="0" err="1" smtClean="0"/>
              <a:t>Psikologi</a:t>
            </a:r>
            <a:r>
              <a:rPr lang="en-US" i="1" dirty="0" smtClean="0"/>
              <a:t> </a:t>
            </a:r>
            <a:r>
              <a:rPr lang="en-US" i="1" dirty="0" err="1" smtClean="0"/>
              <a:t>Perkembangan</a:t>
            </a:r>
            <a:r>
              <a:rPr lang="en-US" i="1" dirty="0" smtClean="0"/>
              <a:t> </a:t>
            </a:r>
            <a:r>
              <a:rPr lang="en-US" i="1" dirty="0" err="1" smtClean="0"/>
              <a:t>suatu</a:t>
            </a:r>
            <a:r>
              <a:rPr lang="en-US" i="1" dirty="0" smtClean="0"/>
              <a:t> </a:t>
            </a:r>
            <a:r>
              <a:rPr lang="en-US" i="1" dirty="0" err="1" smtClean="0"/>
              <a:t>Pendekatan</a:t>
            </a:r>
            <a:r>
              <a:rPr lang="en-US" i="1" dirty="0" smtClean="0"/>
              <a:t> </a:t>
            </a:r>
            <a:r>
              <a:rPr lang="en-US" i="1" dirty="0" err="1" smtClean="0"/>
              <a:t>Sepanjang</a:t>
            </a:r>
            <a:r>
              <a:rPr lang="en-US" i="1" dirty="0" smtClean="0"/>
              <a:t> </a:t>
            </a:r>
            <a:r>
              <a:rPr lang="en-US" i="1" dirty="0" err="1" smtClean="0"/>
              <a:t>Rentang</a:t>
            </a:r>
            <a:r>
              <a:rPr lang="en-US" i="1" dirty="0" smtClean="0"/>
              <a:t> </a:t>
            </a:r>
            <a:r>
              <a:rPr lang="en-US" i="1" dirty="0" err="1" smtClean="0"/>
              <a:t>Kehidupan</a:t>
            </a:r>
            <a:r>
              <a:rPr lang="en-US" dirty="0" smtClean="0"/>
              <a:t>. Jakarta: </a:t>
            </a:r>
            <a:r>
              <a:rPr lang="en-US" dirty="0" err="1" smtClean="0"/>
              <a:t>Erlangga</a:t>
            </a: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Masa </a:t>
            </a:r>
            <a:r>
              <a:rPr lang="id-ID" b="1" smtClean="0"/>
              <a:t>P</a:t>
            </a:r>
            <a:r>
              <a:rPr lang="en-US" b="1" smtClean="0"/>
              <a:t>ranatal</a:t>
            </a:r>
            <a:endParaRPr lang="id-ID"/>
          </a:p>
        </p:txBody>
      </p:sp>
      <p:sp>
        <p:nvSpPr>
          <p:cNvPr id="3" name="Content Placeholder 2"/>
          <p:cNvSpPr>
            <a:spLocks noGrp="1"/>
          </p:cNvSpPr>
          <p:nvPr>
            <p:ph idx="1"/>
          </p:nvPr>
        </p:nvSpPr>
        <p:spPr/>
        <p:txBody>
          <a:bodyPr>
            <a:normAutofit lnSpcReduction="10000"/>
          </a:bodyPr>
          <a:lstStyle/>
          <a:p>
            <a:pPr algn="just"/>
            <a:r>
              <a:rPr lang="en-US" sz="2400" smtClean="0"/>
              <a:t>Yang </a:t>
            </a:r>
            <a:r>
              <a:rPr lang="en-US" sz="2400" dirty="0" err="1" smtClean="0"/>
              <a:t>dimaksud</a:t>
            </a:r>
            <a:r>
              <a:rPr lang="en-US" sz="2400" dirty="0" smtClean="0"/>
              <a:t> </a:t>
            </a:r>
            <a:r>
              <a:rPr lang="en-US" sz="2400" dirty="0" err="1" smtClean="0"/>
              <a:t>dengan</a:t>
            </a:r>
            <a:r>
              <a:rPr lang="en-US" sz="2400" dirty="0" smtClean="0"/>
              <a:t> </a:t>
            </a:r>
            <a:r>
              <a:rPr lang="en-US" sz="2400" dirty="0" err="1" smtClean="0"/>
              <a:t>aspek-aspek</a:t>
            </a:r>
            <a:r>
              <a:rPr lang="en-US" sz="2400" dirty="0" smtClean="0"/>
              <a:t> yang </a:t>
            </a:r>
            <a:r>
              <a:rPr lang="en-US" sz="2400" dirty="0" err="1" smtClean="0"/>
              <a:t>berkembang</a:t>
            </a:r>
            <a:r>
              <a:rPr lang="en-US" sz="2400" dirty="0" smtClean="0"/>
              <a:t> </a:t>
            </a:r>
            <a:r>
              <a:rPr lang="en-US" sz="2400" dirty="0" err="1" smtClean="0"/>
              <a:t>di</a:t>
            </a:r>
            <a:r>
              <a:rPr lang="en-US" sz="2400" dirty="0" smtClean="0"/>
              <a:t> </a:t>
            </a:r>
            <a:r>
              <a:rPr lang="en-US" sz="2400" dirty="0" err="1" smtClean="0"/>
              <a:t>atas</a:t>
            </a:r>
            <a:r>
              <a:rPr lang="en-US" sz="2400" dirty="0" smtClean="0"/>
              <a:t> </a:t>
            </a:r>
            <a:r>
              <a:rPr lang="en-US" sz="2400" dirty="0" err="1" smtClean="0"/>
              <a:t>ialah</a:t>
            </a:r>
            <a:r>
              <a:rPr lang="en-US" sz="2400" dirty="0" smtClean="0"/>
              <a:t> </a:t>
            </a:r>
            <a:r>
              <a:rPr lang="en-US" sz="2400" dirty="0" err="1" smtClean="0"/>
              <a:t>bagian-bagian</a:t>
            </a:r>
            <a:r>
              <a:rPr lang="en-US" sz="2400" dirty="0" smtClean="0"/>
              <a:t> </a:t>
            </a:r>
            <a:r>
              <a:rPr lang="en-US" sz="2400" dirty="0" err="1" smtClean="0"/>
              <a:t>atau</a:t>
            </a:r>
            <a:r>
              <a:rPr lang="en-US" sz="2400" dirty="0" smtClean="0"/>
              <a:t> </a:t>
            </a:r>
            <a:r>
              <a:rPr lang="en-US" sz="2400" dirty="0" err="1" smtClean="0"/>
              <a:t>segi-segi</a:t>
            </a:r>
            <a:r>
              <a:rPr lang="en-US" sz="2400" dirty="0" smtClean="0"/>
              <a:t> </a:t>
            </a:r>
            <a:r>
              <a:rPr lang="en-US" sz="2400" dirty="0" err="1" smtClean="0"/>
              <a:t>mana</a:t>
            </a:r>
            <a:r>
              <a:rPr lang="en-US" sz="2400" dirty="0" smtClean="0"/>
              <a:t> yang </a:t>
            </a:r>
            <a:r>
              <a:rPr lang="en-US" sz="2400" dirty="0" err="1" smtClean="0"/>
              <a:t>berkembang</a:t>
            </a:r>
            <a:r>
              <a:rPr lang="en-US" sz="2400" dirty="0" smtClean="0"/>
              <a:t> </a:t>
            </a:r>
            <a:r>
              <a:rPr lang="en-US" sz="2400" dirty="0" err="1" smtClean="0"/>
              <a:t>dari</a:t>
            </a:r>
            <a:r>
              <a:rPr lang="en-US" sz="2400" dirty="0" smtClean="0"/>
              <a:t> </a:t>
            </a:r>
            <a:r>
              <a:rPr lang="en-US" sz="2400" dirty="0" err="1" smtClean="0"/>
              <a:t>anak</a:t>
            </a:r>
            <a:r>
              <a:rPr lang="en-US" sz="2400" dirty="0" smtClean="0"/>
              <a:t> </a:t>
            </a:r>
            <a:r>
              <a:rPr lang="en-US" sz="2400" dirty="0" err="1" smtClean="0"/>
              <a:t>tersebut</a:t>
            </a:r>
            <a:r>
              <a:rPr lang="en-US" sz="2400" dirty="0" smtClean="0"/>
              <a:t>. </a:t>
            </a:r>
            <a:r>
              <a:rPr lang="en-US" sz="2400" dirty="0" err="1" smtClean="0"/>
              <a:t>Periode</a:t>
            </a:r>
            <a:r>
              <a:rPr lang="en-US" sz="2400" dirty="0" smtClean="0"/>
              <a:t> </a:t>
            </a:r>
            <a:r>
              <a:rPr lang="en-US" sz="2400" dirty="0" err="1" smtClean="0"/>
              <a:t>pranatal</a:t>
            </a:r>
            <a:r>
              <a:rPr lang="en-US" sz="2400" dirty="0" smtClean="0"/>
              <a:t> merupakan </a:t>
            </a:r>
            <a:r>
              <a:rPr lang="en-US" sz="2400" dirty="0" err="1" smtClean="0"/>
              <a:t>periode</a:t>
            </a:r>
            <a:r>
              <a:rPr lang="en-US" sz="2400" dirty="0" smtClean="0"/>
              <a:t> </a:t>
            </a:r>
            <a:r>
              <a:rPr lang="en-US" sz="2400" dirty="0" err="1" smtClean="0"/>
              <a:t>pertama</a:t>
            </a:r>
            <a:r>
              <a:rPr lang="en-US" sz="2400" dirty="0" smtClean="0"/>
              <a:t> </a:t>
            </a:r>
            <a:r>
              <a:rPr lang="en-US" sz="2400" dirty="0" err="1" smtClean="0"/>
              <a:t>dalam</a:t>
            </a:r>
            <a:r>
              <a:rPr lang="en-US" sz="2400" dirty="0" smtClean="0"/>
              <a:t> </a:t>
            </a:r>
            <a:r>
              <a:rPr lang="en-US" sz="2400" dirty="0" err="1" smtClean="0"/>
              <a:t>rentang</a:t>
            </a:r>
            <a:r>
              <a:rPr lang="en-US" sz="2400" dirty="0" smtClean="0"/>
              <a:t> </a:t>
            </a:r>
            <a:r>
              <a:rPr lang="en-US" sz="2400" dirty="0" err="1" smtClean="0"/>
              <a:t>kehidupan</a:t>
            </a:r>
            <a:r>
              <a:rPr lang="en-US" sz="2400" dirty="0" smtClean="0"/>
              <a:t> </a:t>
            </a:r>
            <a:r>
              <a:rPr lang="en-US" sz="2400" dirty="0" err="1" smtClean="0"/>
              <a:t>manusia</a:t>
            </a:r>
            <a:r>
              <a:rPr lang="en-US" sz="2400" dirty="0" smtClean="0"/>
              <a:t>. </a:t>
            </a:r>
            <a:r>
              <a:rPr lang="en-US" sz="2400" dirty="0" err="1" smtClean="0"/>
              <a:t>Periode</a:t>
            </a:r>
            <a:r>
              <a:rPr lang="en-US" sz="2400" dirty="0" smtClean="0"/>
              <a:t> </a:t>
            </a:r>
            <a:r>
              <a:rPr lang="en-US" sz="2400" dirty="0" err="1" smtClean="0"/>
              <a:t>ini</a:t>
            </a:r>
            <a:r>
              <a:rPr lang="en-US" sz="2400" dirty="0" smtClean="0"/>
              <a:t> merupakan </a:t>
            </a:r>
            <a:r>
              <a:rPr lang="en-US" sz="2400" dirty="0" err="1" smtClean="0"/>
              <a:t>periode</a:t>
            </a:r>
            <a:r>
              <a:rPr lang="en-US" sz="2400" dirty="0" smtClean="0"/>
              <a:t> yang paling </a:t>
            </a:r>
            <a:r>
              <a:rPr lang="en-US" sz="2400" dirty="0" err="1" smtClean="0"/>
              <a:t>singkat</a:t>
            </a:r>
            <a:r>
              <a:rPr lang="en-US" sz="2400" dirty="0" smtClean="0"/>
              <a:t> </a:t>
            </a:r>
            <a:r>
              <a:rPr lang="en-US" sz="2400" dirty="0" err="1" smtClean="0"/>
              <a:t>dari</a:t>
            </a:r>
            <a:r>
              <a:rPr lang="en-US" sz="2400" dirty="0" smtClean="0"/>
              <a:t> </a:t>
            </a:r>
            <a:r>
              <a:rPr lang="en-US" sz="2400" dirty="0" err="1" smtClean="0"/>
              <a:t>seluruh</a:t>
            </a:r>
            <a:r>
              <a:rPr lang="en-US" sz="2400" dirty="0" smtClean="0"/>
              <a:t> </a:t>
            </a:r>
            <a:r>
              <a:rPr lang="en-US" sz="2400" dirty="0" err="1" smtClean="0"/>
              <a:t>periode</a:t>
            </a:r>
            <a:r>
              <a:rPr lang="en-US" sz="2400" dirty="0" smtClean="0"/>
              <a:t> </a:t>
            </a:r>
            <a:r>
              <a:rPr lang="en-US" sz="2400" dirty="0" err="1" smtClean="0"/>
              <a:t>perkembangan</a:t>
            </a:r>
            <a:r>
              <a:rPr lang="en-US" sz="2400" dirty="0" smtClean="0"/>
              <a:t> </a:t>
            </a:r>
            <a:r>
              <a:rPr lang="en-US" sz="2400" dirty="0" err="1" smtClean="0"/>
              <a:t>manusia</a:t>
            </a:r>
            <a:r>
              <a:rPr lang="en-US" sz="2400" dirty="0" smtClean="0"/>
              <a:t>, </a:t>
            </a:r>
            <a:r>
              <a:rPr lang="en-US" sz="2400" dirty="0" err="1" smtClean="0"/>
              <a:t>namun</a:t>
            </a:r>
            <a:r>
              <a:rPr lang="en-US" sz="2400" dirty="0" smtClean="0"/>
              <a:t> </a:t>
            </a:r>
            <a:r>
              <a:rPr lang="en-US" sz="2400" dirty="0" err="1" smtClean="0"/>
              <a:t>dalam</a:t>
            </a:r>
            <a:r>
              <a:rPr lang="en-US" sz="2400" dirty="0" smtClean="0"/>
              <a:t> </a:t>
            </a:r>
            <a:r>
              <a:rPr lang="en-US" sz="2400" dirty="0" err="1" smtClean="0"/>
              <a:t>banyak</a:t>
            </a:r>
            <a:r>
              <a:rPr lang="en-US" sz="2400" dirty="0" smtClean="0"/>
              <a:t> </a:t>
            </a:r>
            <a:r>
              <a:rPr lang="en-US" sz="2400" dirty="0" err="1" smtClean="0"/>
              <a:t>hal</a:t>
            </a:r>
            <a:r>
              <a:rPr lang="en-US" sz="2400" dirty="0" smtClean="0"/>
              <a:t>, merupakan </a:t>
            </a:r>
            <a:r>
              <a:rPr lang="en-US" sz="2400" dirty="0" err="1" smtClean="0"/>
              <a:t>periode</a:t>
            </a:r>
            <a:r>
              <a:rPr lang="en-US" sz="2400" dirty="0" smtClean="0"/>
              <a:t> yang </a:t>
            </a:r>
            <a:r>
              <a:rPr lang="en-US" sz="2400" dirty="0" err="1" smtClean="0"/>
              <a:t>terpenting</a:t>
            </a:r>
            <a:r>
              <a:rPr lang="en-US" sz="2400" dirty="0" smtClean="0"/>
              <a:t> </a:t>
            </a:r>
            <a:r>
              <a:rPr lang="en-US" sz="2400" dirty="0" err="1" smtClean="0"/>
              <a:t>dari</a:t>
            </a:r>
            <a:r>
              <a:rPr lang="en-US" sz="2400" dirty="0" smtClean="0"/>
              <a:t> </a:t>
            </a:r>
            <a:r>
              <a:rPr lang="en-US" sz="2400" dirty="0" err="1" smtClean="0"/>
              <a:t>semua</a:t>
            </a:r>
            <a:r>
              <a:rPr lang="en-US" sz="2400" dirty="0" smtClean="0"/>
              <a:t> </a:t>
            </a:r>
            <a:r>
              <a:rPr lang="en-US" sz="2400" dirty="0" err="1" smtClean="0"/>
              <a:t>periode</a:t>
            </a:r>
            <a:r>
              <a:rPr lang="en-US" sz="2400" dirty="0" smtClean="0"/>
              <a:t> </a:t>
            </a:r>
            <a:r>
              <a:rPr lang="en-US" sz="2400" dirty="0" err="1" smtClean="0"/>
              <a:t>perkembangan</a:t>
            </a:r>
            <a:r>
              <a:rPr lang="en-US" sz="2400" dirty="0" smtClean="0"/>
              <a:t>, </a:t>
            </a:r>
            <a:r>
              <a:rPr lang="en-US" sz="2400" dirty="0" err="1" smtClean="0"/>
              <a:t>karena</a:t>
            </a:r>
            <a:r>
              <a:rPr lang="en-US" sz="2400" dirty="0" smtClean="0"/>
              <a:t> </a:t>
            </a:r>
            <a:r>
              <a:rPr lang="en-US" sz="2400" dirty="0" err="1" smtClean="0"/>
              <a:t>memberi</a:t>
            </a:r>
            <a:r>
              <a:rPr lang="en-US" sz="2400" dirty="0" smtClean="0"/>
              <a:t> </a:t>
            </a:r>
            <a:r>
              <a:rPr lang="en-US" sz="2400" dirty="0" err="1" smtClean="0"/>
              <a:t>dasar</a:t>
            </a:r>
            <a:r>
              <a:rPr lang="en-US" sz="2400" dirty="0" smtClean="0"/>
              <a:t> </a:t>
            </a:r>
            <a:r>
              <a:rPr lang="en-US" sz="2400" dirty="0" err="1" smtClean="0"/>
              <a:t>untuk</a:t>
            </a:r>
            <a:r>
              <a:rPr lang="en-US" sz="2400" dirty="0" smtClean="0"/>
              <a:t> </a:t>
            </a:r>
            <a:r>
              <a:rPr lang="en-US" sz="2400" dirty="0" err="1" smtClean="0"/>
              <a:t>perkembangan</a:t>
            </a:r>
            <a:r>
              <a:rPr lang="en-US" sz="2400" dirty="0" smtClean="0"/>
              <a:t> </a:t>
            </a:r>
            <a:r>
              <a:rPr lang="en-US" sz="2400" dirty="0" err="1" smtClean="0"/>
              <a:t>selanjutnya</a:t>
            </a:r>
            <a:r>
              <a:rPr lang="en-US" sz="2400" dirty="0" smtClean="0"/>
              <a:t>.</a:t>
            </a:r>
          </a:p>
          <a:p>
            <a:pPr algn="just"/>
            <a:r>
              <a:rPr lang="en-US" sz="2400" dirty="0" err="1" smtClean="0"/>
              <a:t>Perkembangan</a:t>
            </a:r>
            <a:r>
              <a:rPr lang="en-US" sz="2400" dirty="0" smtClean="0"/>
              <a:t> </a:t>
            </a:r>
            <a:r>
              <a:rPr lang="en-US" sz="2400" dirty="0" err="1" smtClean="0"/>
              <a:t>periode</a:t>
            </a:r>
            <a:r>
              <a:rPr lang="en-US" sz="2400" dirty="0" smtClean="0"/>
              <a:t> </a:t>
            </a:r>
            <a:r>
              <a:rPr lang="en-US" sz="2400" dirty="0" err="1" smtClean="0"/>
              <a:t>pranatal</a:t>
            </a:r>
            <a:r>
              <a:rPr lang="en-US" sz="2400" dirty="0" smtClean="0"/>
              <a:t> </a:t>
            </a:r>
            <a:r>
              <a:rPr lang="en-US" sz="2400" dirty="0" err="1" smtClean="0"/>
              <a:t>ditandai</a:t>
            </a:r>
            <a:r>
              <a:rPr lang="en-US" sz="2400" dirty="0" smtClean="0"/>
              <a:t> </a:t>
            </a:r>
            <a:r>
              <a:rPr lang="en-US" sz="2400" dirty="0" err="1" smtClean="0"/>
              <a:t>dengan</a:t>
            </a:r>
            <a:r>
              <a:rPr lang="en-US" sz="2400" dirty="0" smtClean="0"/>
              <a:t> </a:t>
            </a:r>
            <a:r>
              <a:rPr lang="en-US" sz="2400" dirty="0" err="1" smtClean="0"/>
              <a:t>konsepsi</a:t>
            </a:r>
            <a:r>
              <a:rPr lang="en-US" sz="2400" dirty="0" smtClean="0"/>
              <a:t> </a:t>
            </a:r>
            <a:r>
              <a:rPr lang="en-US" sz="2400" dirty="0" err="1" smtClean="0"/>
              <a:t>bertemunya</a:t>
            </a:r>
            <a:r>
              <a:rPr lang="en-US" sz="2400" dirty="0" smtClean="0"/>
              <a:t> ovum </a:t>
            </a:r>
            <a:r>
              <a:rPr lang="en-US" sz="2400" dirty="0" err="1" smtClean="0"/>
              <a:t>dengan</a:t>
            </a:r>
            <a:r>
              <a:rPr lang="en-US" sz="2400" dirty="0" smtClean="0"/>
              <a:t> </a:t>
            </a:r>
            <a:r>
              <a:rPr lang="en-US" sz="2400" dirty="0" err="1" smtClean="0"/>
              <a:t>sperma</a:t>
            </a:r>
            <a:r>
              <a:rPr lang="en-US" sz="2400" dirty="0" smtClean="0"/>
              <a:t>, </a:t>
            </a:r>
            <a:r>
              <a:rPr lang="en-US" sz="2400" dirty="0" err="1" smtClean="0"/>
              <a:t>dan</a:t>
            </a:r>
            <a:r>
              <a:rPr lang="en-US" sz="2400" dirty="0" smtClean="0"/>
              <a:t> </a:t>
            </a:r>
            <a:r>
              <a:rPr lang="en-US" sz="2400" dirty="0" err="1" smtClean="0"/>
              <a:t>diakhiri</a:t>
            </a:r>
            <a:r>
              <a:rPr lang="en-US" sz="2400" dirty="0" smtClean="0"/>
              <a:t> </a:t>
            </a:r>
            <a:r>
              <a:rPr lang="en-US" sz="2400" dirty="0" err="1" smtClean="0"/>
              <a:t>dengan</a:t>
            </a:r>
            <a:r>
              <a:rPr lang="en-US" sz="2400" dirty="0" smtClean="0"/>
              <a:t> </a:t>
            </a:r>
            <a:r>
              <a:rPr lang="en-US" sz="2400" dirty="0" err="1" smtClean="0"/>
              <a:t>kelahiran</a:t>
            </a:r>
            <a:r>
              <a:rPr lang="en-US" sz="2400" dirty="0" smtClean="0"/>
              <a:t>, </a:t>
            </a:r>
            <a:r>
              <a:rPr lang="en-US" sz="2400" dirty="0" err="1" smtClean="0"/>
              <a:t>dengan</a:t>
            </a:r>
            <a:r>
              <a:rPr lang="en-US" sz="2400" dirty="0" smtClean="0"/>
              <a:t> </a:t>
            </a:r>
            <a:r>
              <a:rPr lang="en-US" sz="2400" dirty="0" err="1" smtClean="0"/>
              <a:t>jangka</a:t>
            </a:r>
            <a:r>
              <a:rPr lang="en-US" sz="2400" dirty="0" smtClean="0"/>
              <a:t> </a:t>
            </a:r>
            <a:r>
              <a:rPr lang="en-US" sz="2400" dirty="0" err="1" smtClean="0"/>
              <a:t>waktu</a:t>
            </a:r>
            <a:r>
              <a:rPr lang="en-US" sz="2400" dirty="0" smtClean="0"/>
              <a:t> </a:t>
            </a:r>
            <a:r>
              <a:rPr lang="en-US" sz="2400" dirty="0" err="1" smtClean="0"/>
              <a:t>kurang</a:t>
            </a:r>
            <a:r>
              <a:rPr lang="en-US" sz="2400" dirty="0" smtClean="0"/>
              <a:t> </a:t>
            </a:r>
            <a:r>
              <a:rPr lang="en-US" sz="2400" dirty="0" err="1" smtClean="0"/>
              <a:t>lebih</a:t>
            </a:r>
            <a:r>
              <a:rPr lang="en-US" sz="2400" dirty="0" smtClean="0"/>
              <a:t> </a:t>
            </a:r>
            <a:r>
              <a:rPr lang="en-US" sz="2400" dirty="0" err="1" smtClean="0"/>
              <a:t>sembilan</a:t>
            </a:r>
            <a:r>
              <a:rPr lang="en-US" sz="2400" dirty="0" smtClean="0"/>
              <a:t> </a:t>
            </a:r>
            <a:r>
              <a:rPr lang="en-US" sz="2400" dirty="0" err="1" smtClean="0"/>
              <a:t>bulan</a:t>
            </a:r>
            <a:r>
              <a:rPr lang="en-US" sz="2400" dirty="0" smtClean="0"/>
              <a:t> </a:t>
            </a:r>
            <a:r>
              <a:rPr lang="en-US" sz="2400" dirty="0" err="1" smtClean="0"/>
              <a:t>sepuluh</a:t>
            </a:r>
            <a:r>
              <a:rPr lang="en-US" sz="2400" dirty="0" smtClean="0"/>
              <a:t> </a:t>
            </a:r>
            <a:r>
              <a:rPr lang="en-US" sz="2400" dirty="0" err="1" smtClean="0"/>
              <a:t>hari</a:t>
            </a:r>
            <a:r>
              <a:rPr lang="en-US" sz="2400"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62500" lnSpcReduction="20000"/>
          </a:bodyPr>
          <a:lstStyle/>
          <a:p>
            <a:pPr algn="just"/>
            <a:r>
              <a:rPr lang="en-US" dirty="0" err="1" smtClean="0"/>
              <a:t>Saat</a:t>
            </a:r>
            <a:r>
              <a:rPr lang="en-US" dirty="0" smtClean="0"/>
              <a:t> </a:t>
            </a:r>
            <a:r>
              <a:rPr lang="en-US" dirty="0" err="1" smtClean="0"/>
              <a:t>ini</a:t>
            </a:r>
            <a:r>
              <a:rPr lang="en-US" dirty="0" smtClean="0"/>
              <a:t> </a:t>
            </a:r>
            <a:r>
              <a:rPr lang="en-US" dirty="0" err="1" smtClean="0"/>
              <a:t>ilmuwan</a:t>
            </a:r>
            <a:r>
              <a:rPr lang="en-US" dirty="0" smtClean="0"/>
              <a:t> </a:t>
            </a:r>
            <a:r>
              <a:rPr lang="en-US" dirty="0" err="1" smtClean="0"/>
              <a:t>membagi</a:t>
            </a:r>
            <a:r>
              <a:rPr lang="en-US" dirty="0" smtClean="0"/>
              <a:t> </a:t>
            </a:r>
            <a:r>
              <a:rPr lang="en-US" dirty="0" err="1" smtClean="0"/>
              <a:t>perkembangan</a:t>
            </a:r>
            <a:r>
              <a:rPr lang="en-US" dirty="0" smtClean="0"/>
              <a:t> </a:t>
            </a:r>
            <a:r>
              <a:rPr lang="en-US" dirty="0" err="1" smtClean="0"/>
              <a:t>pra</a:t>
            </a:r>
            <a:r>
              <a:rPr lang="en-US" dirty="0" smtClean="0"/>
              <a:t> </a:t>
            </a:r>
            <a:r>
              <a:rPr lang="en-US" dirty="0" err="1" smtClean="0"/>
              <a:t>kelahiran</a:t>
            </a:r>
            <a:r>
              <a:rPr lang="en-US" dirty="0" smtClean="0"/>
              <a:t> (</a:t>
            </a:r>
            <a:r>
              <a:rPr lang="en-US" dirty="0" err="1" smtClean="0"/>
              <a:t>tahap</a:t>
            </a:r>
            <a:r>
              <a:rPr lang="en-US" dirty="0" smtClean="0"/>
              <a:t> </a:t>
            </a:r>
            <a:r>
              <a:rPr lang="en-US" dirty="0" err="1" smtClean="0"/>
              <a:t>perkembangan</a:t>
            </a:r>
            <a:r>
              <a:rPr lang="en-US" dirty="0" smtClean="0"/>
              <a:t> </a:t>
            </a:r>
            <a:r>
              <a:rPr lang="en-US" dirty="0" err="1" smtClean="0"/>
              <a:t>embrio</a:t>
            </a:r>
            <a:r>
              <a:rPr lang="en-US" dirty="0" smtClean="0"/>
              <a:t>) </a:t>
            </a:r>
            <a:r>
              <a:rPr lang="en-US" dirty="0" err="1" smtClean="0"/>
              <a:t>dibagi</a:t>
            </a:r>
            <a:r>
              <a:rPr lang="en-US" dirty="0" smtClean="0"/>
              <a:t> </a:t>
            </a:r>
            <a:r>
              <a:rPr lang="en-US" dirty="0" err="1" smtClean="0"/>
              <a:t>menjadi</a:t>
            </a:r>
            <a:r>
              <a:rPr lang="en-US" dirty="0" smtClean="0"/>
              <a:t> </a:t>
            </a:r>
            <a:r>
              <a:rPr lang="en-US" dirty="0" err="1" smtClean="0"/>
              <a:t>tiga</a:t>
            </a:r>
            <a:r>
              <a:rPr lang="en-US" dirty="0" smtClean="0"/>
              <a:t> </a:t>
            </a:r>
            <a:r>
              <a:rPr lang="en-US" dirty="0" err="1" smtClean="0"/>
              <a:t>periode</a:t>
            </a:r>
            <a:r>
              <a:rPr lang="en-US" dirty="0" smtClean="0"/>
              <a:t> </a:t>
            </a:r>
            <a:r>
              <a:rPr lang="en-US" dirty="0" err="1" smtClean="0"/>
              <a:t>utama</a:t>
            </a:r>
            <a:r>
              <a:rPr lang="en-US" dirty="0" smtClean="0"/>
              <a:t>: </a:t>
            </a:r>
            <a:r>
              <a:rPr lang="en-US" dirty="0" err="1" smtClean="0"/>
              <a:t>Periode</a:t>
            </a:r>
            <a:r>
              <a:rPr lang="en-US" dirty="0" smtClean="0"/>
              <a:t> </a:t>
            </a:r>
            <a:r>
              <a:rPr lang="en-US" dirty="0" err="1" smtClean="0"/>
              <a:t>sejak</a:t>
            </a:r>
            <a:r>
              <a:rPr lang="en-US" dirty="0" smtClean="0"/>
              <a:t> </a:t>
            </a:r>
            <a:r>
              <a:rPr lang="en-US" dirty="0" err="1" smtClean="0"/>
              <a:t>pembuahan</a:t>
            </a:r>
            <a:r>
              <a:rPr lang="en-US" dirty="0" smtClean="0"/>
              <a:t> </a:t>
            </a:r>
            <a:r>
              <a:rPr lang="en-US" dirty="0" err="1" smtClean="0"/>
              <a:t>sampai</a:t>
            </a:r>
            <a:r>
              <a:rPr lang="en-US" dirty="0" smtClean="0"/>
              <a:t> </a:t>
            </a:r>
            <a:r>
              <a:rPr lang="en-US" dirty="0" err="1" smtClean="0"/>
              <a:t>zigot</a:t>
            </a:r>
            <a:r>
              <a:rPr lang="en-US" dirty="0" smtClean="0"/>
              <a:t> </a:t>
            </a:r>
            <a:r>
              <a:rPr lang="en-US" dirty="0" err="1" smtClean="0"/>
              <a:t>tertanam</a:t>
            </a:r>
            <a:r>
              <a:rPr lang="en-US" dirty="0" smtClean="0"/>
              <a:t> </a:t>
            </a:r>
            <a:r>
              <a:rPr lang="en-US" dirty="0" err="1" smtClean="0"/>
              <a:t>didalam</a:t>
            </a:r>
            <a:r>
              <a:rPr lang="en-US" dirty="0" smtClean="0"/>
              <a:t> </a:t>
            </a:r>
            <a:r>
              <a:rPr lang="en-US" dirty="0" err="1" smtClean="0"/>
              <a:t>dinding</a:t>
            </a:r>
            <a:r>
              <a:rPr lang="en-US" dirty="0" smtClean="0"/>
              <a:t> </a:t>
            </a:r>
            <a:r>
              <a:rPr lang="en-US" dirty="0" err="1" smtClean="0"/>
              <a:t>rahim</a:t>
            </a:r>
            <a:r>
              <a:rPr lang="en-US" dirty="0" smtClean="0"/>
              <a:t> </a:t>
            </a:r>
            <a:r>
              <a:rPr lang="en-US" dirty="0" err="1" smtClean="0"/>
              <a:t>sekitar</a:t>
            </a:r>
            <a:r>
              <a:rPr lang="en-US" dirty="0" smtClean="0"/>
              <a:t> </a:t>
            </a:r>
            <a:r>
              <a:rPr lang="en-US" dirty="0" err="1" smtClean="0"/>
              <a:t>dua</a:t>
            </a:r>
            <a:r>
              <a:rPr lang="en-US" dirty="0" smtClean="0"/>
              <a:t> </a:t>
            </a:r>
            <a:r>
              <a:rPr lang="en-US" dirty="0" err="1" smtClean="0"/>
              <a:t>minggu</a:t>
            </a:r>
            <a:r>
              <a:rPr lang="en-US" dirty="0" smtClean="0"/>
              <a:t> </a:t>
            </a:r>
            <a:r>
              <a:rPr lang="en-US" dirty="0" err="1" smtClean="0"/>
              <a:t>disebut</a:t>
            </a:r>
            <a:r>
              <a:rPr lang="en-US" dirty="0" smtClean="0"/>
              <a:t> </a:t>
            </a:r>
            <a:r>
              <a:rPr lang="en-US" dirty="0" err="1" smtClean="0"/>
              <a:t>periode</a:t>
            </a:r>
            <a:r>
              <a:rPr lang="en-US" dirty="0" smtClean="0"/>
              <a:t> </a:t>
            </a:r>
            <a:r>
              <a:rPr lang="en-US" dirty="0" err="1" smtClean="0"/>
              <a:t>zigot</a:t>
            </a:r>
            <a:r>
              <a:rPr lang="en-US" dirty="0" smtClean="0"/>
              <a:t>(germinal). </a:t>
            </a:r>
            <a:r>
              <a:rPr lang="en-US" dirty="0" err="1" smtClean="0"/>
              <a:t>Berikutnya</a:t>
            </a:r>
            <a:r>
              <a:rPr lang="en-US" dirty="0" smtClean="0"/>
              <a:t>, </a:t>
            </a:r>
            <a:r>
              <a:rPr lang="en-US" dirty="0" err="1" smtClean="0"/>
              <a:t>yaitu</a:t>
            </a:r>
            <a:r>
              <a:rPr lang="en-US" dirty="0" smtClean="0"/>
              <a:t> </a:t>
            </a:r>
            <a:r>
              <a:rPr lang="en-US" dirty="0" err="1" smtClean="0"/>
              <a:t>masa</a:t>
            </a:r>
            <a:r>
              <a:rPr lang="en-US" dirty="0" smtClean="0"/>
              <a:t> </a:t>
            </a:r>
            <a:r>
              <a:rPr lang="en-US" dirty="0" err="1" smtClean="0"/>
              <a:t>kandungan</a:t>
            </a:r>
            <a:r>
              <a:rPr lang="en-US" dirty="0" smtClean="0"/>
              <a:t> </a:t>
            </a:r>
            <a:r>
              <a:rPr lang="en-US" dirty="0" err="1" smtClean="0"/>
              <a:t>akhir</a:t>
            </a:r>
            <a:r>
              <a:rPr lang="en-US" dirty="0" smtClean="0"/>
              <a:t> </a:t>
            </a:r>
            <a:r>
              <a:rPr lang="en-US" dirty="0" err="1" smtClean="0"/>
              <a:t>minggu</a:t>
            </a:r>
            <a:r>
              <a:rPr lang="en-US" dirty="0" smtClean="0"/>
              <a:t> </a:t>
            </a:r>
            <a:r>
              <a:rPr lang="en-US" dirty="0" err="1" smtClean="0"/>
              <a:t>kedua</a:t>
            </a:r>
            <a:r>
              <a:rPr lang="en-US" dirty="0" smtClean="0"/>
              <a:t> </a:t>
            </a:r>
            <a:r>
              <a:rPr lang="en-US" dirty="0" err="1" smtClean="0"/>
              <a:t>sampai</a:t>
            </a:r>
            <a:r>
              <a:rPr lang="en-US" dirty="0" smtClean="0"/>
              <a:t> </a:t>
            </a:r>
            <a:r>
              <a:rPr lang="en-US" dirty="0" err="1" smtClean="0"/>
              <a:t>akhir</a:t>
            </a:r>
            <a:r>
              <a:rPr lang="en-US" dirty="0" smtClean="0"/>
              <a:t> </a:t>
            </a:r>
            <a:r>
              <a:rPr lang="en-US" dirty="0" err="1" smtClean="0"/>
              <a:t>bulan</a:t>
            </a:r>
            <a:r>
              <a:rPr lang="en-US" dirty="0" smtClean="0"/>
              <a:t> </a:t>
            </a:r>
            <a:r>
              <a:rPr lang="en-US" dirty="0" err="1" smtClean="0"/>
              <a:t>kedua</a:t>
            </a:r>
            <a:r>
              <a:rPr lang="en-US" dirty="0" smtClean="0"/>
              <a:t> </a:t>
            </a:r>
            <a:r>
              <a:rPr lang="en-US" dirty="0" err="1" smtClean="0"/>
              <a:t>disebut</a:t>
            </a:r>
            <a:r>
              <a:rPr lang="en-US" dirty="0" smtClean="0"/>
              <a:t> </a:t>
            </a:r>
            <a:r>
              <a:rPr lang="en-US" dirty="0" err="1" smtClean="0"/>
              <a:t>periode</a:t>
            </a:r>
            <a:r>
              <a:rPr lang="en-US" dirty="0" smtClean="0"/>
              <a:t> </a:t>
            </a:r>
            <a:r>
              <a:rPr lang="en-US" dirty="0" err="1" smtClean="0"/>
              <a:t>embrio</a:t>
            </a:r>
            <a:r>
              <a:rPr lang="en-US" dirty="0" smtClean="0"/>
              <a:t>. </a:t>
            </a:r>
            <a:r>
              <a:rPr lang="en-US" dirty="0" err="1" smtClean="0"/>
              <a:t>Periode</a:t>
            </a:r>
            <a:r>
              <a:rPr lang="en-US" dirty="0" smtClean="0"/>
              <a:t> </a:t>
            </a:r>
            <a:r>
              <a:rPr lang="en-US" dirty="0" err="1" smtClean="0"/>
              <a:t>terakhir</a:t>
            </a:r>
            <a:r>
              <a:rPr lang="en-US" dirty="0" smtClean="0"/>
              <a:t> </a:t>
            </a:r>
            <a:r>
              <a:rPr lang="en-US" dirty="0" err="1" smtClean="0"/>
              <a:t>dalam</a:t>
            </a:r>
            <a:r>
              <a:rPr lang="en-US" dirty="0" smtClean="0"/>
              <a:t> prenatal </a:t>
            </a:r>
            <a:r>
              <a:rPr lang="en-US" dirty="0" err="1" smtClean="0"/>
              <a:t>disebut</a:t>
            </a:r>
            <a:r>
              <a:rPr lang="en-US" dirty="0" smtClean="0"/>
              <a:t> </a:t>
            </a:r>
            <a:r>
              <a:rPr lang="en-US" dirty="0" err="1" smtClean="0"/>
              <a:t>periode</a:t>
            </a:r>
            <a:r>
              <a:rPr lang="en-US" dirty="0" smtClean="0"/>
              <a:t> </a:t>
            </a:r>
            <a:r>
              <a:rPr lang="en-US" dirty="0" err="1" smtClean="0"/>
              <a:t>janin</a:t>
            </a:r>
            <a:r>
              <a:rPr lang="en-US" dirty="0" smtClean="0"/>
              <a:t>(fetus) </a:t>
            </a:r>
            <a:r>
              <a:rPr lang="en-US" dirty="0" err="1" smtClean="0"/>
              <a:t>sekitar</a:t>
            </a:r>
            <a:r>
              <a:rPr lang="en-US" dirty="0" smtClean="0"/>
              <a:t> </a:t>
            </a:r>
            <a:r>
              <a:rPr lang="en-US" dirty="0" err="1" smtClean="0"/>
              <a:t>dua</a:t>
            </a:r>
            <a:r>
              <a:rPr lang="en-US" dirty="0" smtClean="0"/>
              <a:t> </a:t>
            </a:r>
            <a:r>
              <a:rPr lang="en-US" dirty="0" err="1" smtClean="0"/>
              <a:t>sampai</a:t>
            </a:r>
            <a:r>
              <a:rPr lang="en-US" dirty="0" smtClean="0"/>
              <a:t> </a:t>
            </a:r>
            <a:r>
              <a:rPr lang="en-US" dirty="0" err="1" smtClean="0"/>
              <a:t>sembilan</a:t>
            </a:r>
            <a:r>
              <a:rPr lang="en-US" dirty="0" smtClean="0"/>
              <a:t> </a:t>
            </a:r>
            <a:r>
              <a:rPr lang="en-US" dirty="0" err="1" smtClean="0"/>
              <a:t>bulan</a:t>
            </a:r>
            <a:r>
              <a:rPr lang="en-US" dirty="0" smtClean="0"/>
              <a:t>. </a:t>
            </a:r>
          </a:p>
          <a:p>
            <a:pPr algn="just">
              <a:buNone/>
            </a:pPr>
            <a:endParaRPr lang="en-US" dirty="0" smtClean="0"/>
          </a:p>
          <a:p>
            <a:pPr algn="just"/>
            <a:r>
              <a:rPr lang="en-US" dirty="0" err="1" smtClean="0"/>
              <a:t>Pada</a:t>
            </a:r>
            <a:r>
              <a:rPr lang="en-US" dirty="0" smtClean="0"/>
              <a:t> </a:t>
            </a:r>
            <a:r>
              <a:rPr lang="en-US" dirty="0" err="1" smtClean="0"/>
              <a:t>periode</a:t>
            </a:r>
            <a:r>
              <a:rPr lang="en-US" dirty="0" smtClean="0"/>
              <a:t> </a:t>
            </a:r>
            <a:r>
              <a:rPr lang="en-US" dirty="0" err="1" smtClean="0"/>
              <a:t>janin</a:t>
            </a:r>
            <a:r>
              <a:rPr lang="en-US" dirty="0" smtClean="0"/>
              <a:t> </a:t>
            </a:r>
            <a:r>
              <a:rPr lang="en-US" dirty="0" err="1" smtClean="0"/>
              <a:t>sampai</a:t>
            </a:r>
            <a:r>
              <a:rPr lang="en-US" dirty="0" smtClean="0"/>
              <a:t> </a:t>
            </a:r>
            <a:r>
              <a:rPr lang="en-US" dirty="0" err="1" smtClean="0"/>
              <a:t>kehamilan</a:t>
            </a:r>
            <a:r>
              <a:rPr lang="en-US" dirty="0" smtClean="0"/>
              <a:t> </a:t>
            </a:r>
            <a:r>
              <a:rPr lang="en-US" dirty="0" err="1" smtClean="0"/>
              <a:t>bulan</a:t>
            </a:r>
            <a:r>
              <a:rPr lang="en-US" dirty="0" smtClean="0"/>
              <a:t> </a:t>
            </a:r>
            <a:r>
              <a:rPr lang="en-US" dirty="0" err="1" smtClean="0"/>
              <a:t>kelima</a:t>
            </a:r>
            <a:r>
              <a:rPr lang="en-US" dirty="0" smtClean="0"/>
              <a:t> </a:t>
            </a:r>
            <a:r>
              <a:rPr lang="en-US" dirty="0" err="1" smtClean="0"/>
              <a:t>dapat</a:t>
            </a:r>
            <a:r>
              <a:rPr lang="en-US" dirty="0" smtClean="0"/>
              <a:t> </a:t>
            </a:r>
            <a:r>
              <a:rPr lang="en-US" dirty="0" err="1" smtClean="0"/>
              <a:t>terjadi</a:t>
            </a:r>
            <a:r>
              <a:rPr lang="en-US" dirty="0" smtClean="0"/>
              <a:t> </a:t>
            </a:r>
            <a:r>
              <a:rPr lang="en-US" dirty="0" err="1" smtClean="0"/>
              <a:t>keguguran</a:t>
            </a:r>
            <a:r>
              <a:rPr lang="en-US" dirty="0" smtClean="0"/>
              <a:t>. </a:t>
            </a:r>
            <a:r>
              <a:rPr lang="en-US" dirty="0" err="1" smtClean="0"/>
              <a:t>Pada</a:t>
            </a:r>
            <a:r>
              <a:rPr lang="en-US" dirty="0" smtClean="0"/>
              <a:t> </a:t>
            </a:r>
            <a:r>
              <a:rPr lang="en-US" dirty="0" err="1" smtClean="0"/>
              <a:t>akhir</a:t>
            </a:r>
            <a:r>
              <a:rPr lang="en-US" dirty="0" smtClean="0"/>
              <a:t> </a:t>
            </a:r>
            <a:r>
              <a:rPr lang="en-US" dirty="0" err="1" smtClean="0"/>
              <a:t>bulan</a:t>
            </a:r>
            <a:r>
              <a:rPr lang="en-US" dirty="0" smtClean="0"/>
              <a:t> </a:t>
            </a:r>
            <a:r>
              <a:rPr lang="en-US" dirty="0" err="1" smtClean="0"/>
              <a:t>ketujuh</a:t>
            </a:r>
            <a:r>
              <a:rPr lang="en-US" dirty="0" smtClean="0"/>
              <a:t> </a:t>
            </a:r>
            <a:r>
              <a:rPr lang="en-US" dirty="0" err="1" smtClean="0"/>
              <a:t>janin</a:t>
            </a:r>
            <a:r>
              <a:rPr lang="en-US" dirty="0" smtClean="0"/>
              <a:t> </a:t>
            </a:r>
            <a:r>
              <a:rPr lang="en-US" dirty="0" err="1" smtClean="0"/>
              <a:t>sudah</a:t>
            </a:r>
            <a:r>
              <a:rPr lang="en-US" dirty="0" smtClean="0"/>
              <a:t> </a:t>
            </a:r>
            <a:r>
              <a:rPr lang="en-US" dirty="0" err="1" smtClean="0"/>
              <a:t>dapat</a:t>
            </a:r>
            <a:r>
              <a:rPr lang="en-US" dirty="0" smtClean="0"/>
              <a:t> </a:t>
            </a:r>
            <a:r>
              <a:rPr lang="en-US" dirty="0" err="1" smtClean="0"/>
              <a:t>lahir</a:t>
            </a:r>
            <a:r>
              <a:rPr lang="en-US" dirty="0" smtClean="0"/>
              <a:t> </a:t>
            </a:r>
            <a:r>
              <a:rPr lang="en-US" dirty="0" err="1" smtClean="0"/>
              <a:t>dengan</a:t>
            </a:r>
            <a:r>
              <a:rPr lang="en-US" dirty="0" smtClean="0"/>
              <a:t> </a:t>
            </a:r>
            <a:r>
              <a:rPr lang="en-US" dirty="0" err="1" smtClean="0"/>
              <a:t>selamat</a:t>
            </a:r>
            <a:r>
              <a:rPr lang="en-US" dirty="0" smtClean="0"/>
              <a:t> </a:t>
            </a:r>
            <a:r>
              <a:rPr lang="en-US" dirty="0" err="1" smtClean="0"/>
              <a:t>apabila</a:t>
            </a:r>
            <a:r>
              <a:rPr lang="en-US" dirty="0" smtClean="0"/>
              <a:t> </a:t>
            </a:r>
            <a:r>
              <a:rPr lang="en-US" dirty="0" err="1" smtClean="0"/>
              <a:t>mendapat</a:t>
            </a:r>
            <a:r>
              <a:rPr lang="en-US" dirty="0" smtClean="0"/>
              <a:t> </a:t>
            </a:r>
            <a:r>
              <a:rPr lang="en-US" dirty="0" err="1" smtClean="0"/>
              <a:t>perawatan</a:t>
            </a:r>
            <a:r>
              <a:rPr lang="en-US" dirty="0" smtClean="0"/>
              <a:t> yang </a:t>
            </a:r>
            <a:r>
              <a:rPr lang="en-US" dirty="0" err="1" smtClean="0"/>
              <a:t>baik</a:t>
            </a:r>
            <a:r>
              <a:rPr lang="en-US" dirty="0" smtClean="0"/>
              <a:t>. </a:t>
            </a:r>
            <a:r>
              <a:rPr lang="en-US" dirty="0" err="1" smtClean="0"/>
              <a:t>Tahap</a:t>
            </a:r>
            <a:r>
              <a:rPr lang="en-US" dirty="0" smtClean="0"/>
              <a:t> </a:t>
            </a:r>
            <a:r>
              <a:rPr lang="en-US" dirty="0" err="1" smtClean="0"/>
              <a:t>ini</a:t>
            </a:r>
            <a:r>
              <a:rPr lang="en-US" dirty="0" smtClean="0"/>
              <a:t> </a:t>
            </a:r>
            <a:r>
              <a:rPr lang="en-US" dirty="0" err="1" smtClean="0"/>
              <a:t>tidak</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pembagian</a:t>
            </a:r>
            <a:r>
              <a:rPr lang="en-US" dirty="0" smtClean="0"/>
              <a:t> trimester yang </a:t>
            </a:r>
            <a:r>
              <a:rPr lang="en-US" dirty="0" err="1" smtClean="0"/>
              <a:t>biasa</a:t>
            </a:r>
            <a:r>
              <a:rPr lang="en-US" dirty="0" smtClean="0"/>
              <a:t> </a:t>
            </a:r>
            <a:r>
              <a:rPr lang="en-US" dirty="0" err="1" smtClean="0"/>
              <a:t>digunakan</a:t>
            </a:r>
            <a:r>
              <a:rPr lang="en-US" dirty="0" smtClean="0"/>
              <a:t> </a:t>
            </a:r>
            <a:r>
              <a:rPr lang="en-US" dirty="0" err="1" smtClean="0"/>
              <a:t>dalam</a:t>
            </a:r>
            <a:r>
              <a:rPr lang="en-US" dirty="0" smtClean="0"/>
              <a:t> </a:t>
            </a:r>
            <a:r>
              <a:rPr lang="en-US" dirty="0" err="1" smtClean="0"/>
              <a:t>mengukur</a:t>
            </a:r>
            <a:r>
              <a:rPr lang="en-US" dirty="0" smtClean="0"/>
              <a:t> </a:t>
            </a:r>
            <a:r>
              <a:rPr lang="en-US" dirty="0" err="1" smtClean="0"/>
              <a:t>usia</a:t>
            </a:r>
            <a:r>
              <a:rPr lang="en-US" dirty="0" smtClean="0"/>
              <a:t> </a:t>
            </a:r>
            <a:r>
              <a:rPr lang="en-US" dirty="0" err="1" smtClean="0"/>
              <a:t>kehamilan</a:t>
            </a:r>
            <a:r>
              <a:rPr lang="en-US" dirty="0" smtClean="0"/>
              <a:t>.</a:t>
            </a:r>
          </a:p>
          <a:p>
            <a:pPr algn="just">
              <a:buNone/>
            </a:pPr>
            <a:endParaRPr lang="en-US" dirty="0" smtClean="0"/>
          </a:p>
          <a:p>
            <a:pPr algn="just"/>
            <a:r>
              <a:rPr lang="en-US" dirty="0" err="1" smtClean="0"/>
              <a:t>Bayi</a:t>
            </a:r>
            <a:r>
              <a:rPr lang="en-US" dirty="0" smtClean="0"/>
              <a:t> </a:t>
            </a:r>
            <a:r>
              <a:rPr lang="en-US" dirty="0" err="1" smtClean="0"/>
              <a:t>dalam</a:t>
            </a:r>
            <a:r>
              <a:rPr lang="en-US" dirty="0" smtClean="0"/>
              <a:t> </a:t>
            </a:r>
            <a:r>
              <a:rPr lang="en-US" dirty="0" err="1" smtClean="0"/>
              <a:t>perut</a:t>
            </a:r>
            <a:r>
              <a:rPr lang="en-US" dirty="0" smtClean="0"/>
              <a:t> </a:t>
            </a:r>
            <a:r>
              <a:rPr lang="en-US" dirty="0" err="1" smtClean="0"/>
              <a:t>ibu</a:t>
            </a:r>
            <a:r>
              <a:rPr lang="en-US" dirty="0" smtClean="0"/>
              <a:t> </a:t>
            </a:r>
            <a:r>
              <a:rPr lang="en-US" dirty="0" err="1" smtClean="0"/>
              <a:t>dapat</a:t>
            </a:r>
            <a:r>
              <a:rPr lang="en-US" dirty="0" smtClean="0"/>
              <a:t> </a:t>
            </a:r>
            <a:r>
              <a:rPr lang="en-US" dirty="0" err="1" smtClean="0"/>
              <a:t>dikatakan</a:t>
            </a:r>
            <a:r>
              <a:rPr lang="en-US" dirty="0" smtClean="0"/>
              <a:t> </a:t>
            </a:r>
            <a:r>
              <a:rPr lang="en-US" dirty="0" err="1" smtClean="0"/>
              <a:t>berada</a:t>
            </a:r>
            <a:r>
              <a:rPr lang="en-US" dirty="0" smtClean="0"/>
              <a:t> </a:t>
            </a:r>
            <a:r>
              <a:rPr lang="en-US" dirty="0" err="1" smtClean="0"/>
              <a:t>dalam</a:t>
            </a:r>
            <a:r>
              <a:rPr lang="en-US" dirty="0" smtClean="0"/>
              <a:t> </a:t>
            </a:r>
            <a:r>
              <a:rPr lang="en-US" dirty="0" err="1" smtClean="0"/>
              <a:t>tempat</a:t>
            </a:r>
            <a:r>
              <a:rPr lang="en-US" dirty="0" smtClean="0"/>
              <a:t> yang </a:t>
            </a:r>
            <a:r>
              <a:rPr lang="en-US" dirty="0" err="1" smtClean="0"/>
              <a:t>aman</a:t>
            </a:r>
            <a:r>
              <a:rPr lang="en-US" dirty="0" smtClean="0"/>
              <a:t> </a:t>
            </a:r>
            <a:r>
              <a:rPr lang="en-US" dirty="0" err="1" smtClean="0"/>
              <a:t>dan</a:t>
            </a:r>
            <a:r>
              <a:rPr lang="en-US" dirty="0" smtClean="0"/>
              <a:t> </a:t>
            </a:r>
            <a:r>
              <a:rPr lang="en-US" dirty="0" err="1" smtClean="0"/>
              <a:t>kokoh</a:t>
            </a:r>
            <a:r>
              <a:rPr lang="en-US" dirty="0" smtClean="0"/>
              <a:t>, yang </a:t>
            </a:r>
            <a:r>
              <a:rPr lang="en-US" dirty="0" err="1" smtClean="0"/>
              <a:t>memungkinkan</a:t>
            </a:r>
            <a:r>
              <a:rPr lang="en-US" dirty="0" smtClean="0"/>
              <a:t> </a:t>
            </a:r>
            <a:r>
              <a:rPr lang="en-US" dirty="0" err="1" smtClean="0"/>
              <a:t>untuk</a:t>
            </a:r>
            <a:r>
              <a:rPr lang="en-US" dirty="0" smtClean="0"/>
              <a:t> </a:t>
            </a:r>
            <a:r>
              <a:rPr lang="en-US" dirty="0" err="1" smtClean="0"/>
              <a:t>tumbuh</a:t>
            </a:r>
            <a:r>
              <a:rPr lang="en-US" dirty="0" smtClean="0"/>
              <a:t> </a:t>
            </a:r>
            <a:r>
              <a:rPr lang="en-US" dirty="0" err="1" smtClean="0"/>
              <a:t>dalam</a:t>
            </a:r>
            <a:r>
              <a:rPr lang="en-US" dirty="0" smtClean="0"/>
              <a:t> </a:t>
            </a:r>
            <a:r>
              <a:rPr lang="en-US" dirty="0" err="1" smtClean="0"/>
              <a:t>keadaan</a:t>
            </a:r>
            <a:r>
              <a:rPr lang="en-US" dirty="0" smtClean="0"/>
              <a:t> </a:t>
            </a:r>
            <a:r>
              <a:rPr lang="en-US" dirty="0" err="1" smtClean="0"/>
              <a:t>relatif</a:t>
            </a:r>
            <a:r>
              <a:rPr lang="en-US" dirty="0" smtClean="0"/>
              <a:t> </a:t>
            </a:r>
            <a:r>
              <a:rPr lang="en-US" dirty="0" err="1" smtClean="0"/>
              <a:t>aman</a:t>
            </a:r>
            <a:r>
              <a:rPr lang="en-US" dirty="0" smtClean="0"/>
              <a:t> </a:t>
            </a:r>
            <a:r>
              <a:rPr lang="en-US" dirty="0" err="1" smtClean="0"/>
              <a:t>dari</a:t>
            </a:r>
            <a:r>
              <a:rPr lang="en-US" dirty="0" smtClean="0"/>
              <a:t> </a:t>
            </a:r>
            <a:r>
              <a:rPr lang="en-US" dirty="0" err="1" smtClean="0"/>
              <a:t>serangan</a:t>
            </a:r>
            <a:r>
              <a:rPr lang="en-US" dirty="0" smtClean="0"/>
              <a:t> </a:t>
            </a:r>
            <a:r>
              <a:rPr lang="en-US" dirty="0" err="1" smtClean="0"/>
              <a:t>dunia</a:t>
            </a:r>
            <a:r>
              <a:rPr lang="en-US" dirty="0" smtClean="0"/>
              <a:t> </a:t>
            </a:r>
            <a:r>
              <a:rPr lang="en-US" dirty="0" err="1" smtClean="0"/>
              <a:t>luar</a:t>
            </a:r>
            <a:r>
              <a:rPr lang="en-US" dirty="0" smtClean="0"/>
              <a:t>, </a:t>
            </a:r>
            <a:r>
              <a:rPr lang="en-US" dirty="0" err="1" smtClean="0"/>
              <a:t>dengan</a:t>
            </a:r>
            <a:r>
              <a:rPr lang="en-US" dirty="0" smtClean="0"/>
              <a:t> </a:t>
            </a:r>
            <a:r>
              <a:rPr lang="en-US" dirty="0" err="1" smtClean="0"/>
              <a:t>asupan</a:t>
            </a:r>
            <a:r>
              <a:rPr lang="en-US" dirty="0" smtClean="0"/>
              <a:t> </a:t>
            </a:r>
            <a:r>
              <a:rPr lang="en-US" dirty="0" err="1" smtClean="0"/>
              <a:t>makanan</a:t>
            </a:r>
            <a:r>
              <a:rPr lang="en-US" dirty="0" smtClean="0"/>
              <a:t> yang </a:t>
            </a:r>
            <a:r>
              <a:rPr lang="en-US" dirty="0" err="1" smtClean="0"/>
              <a:t>terpenuhi</a:t>
            </a:r>
            <a:r>
              <a:rPr lang="en-US" dirty="0" smtClean="0"/>
              <a:t> </a:t>
            </a:r>
            <a:r>
              <a:rPr lang="en-US" dirty="0" err="1" smtClean="0"/>
              <a:t>dari</a:t>
            </a:r>
            <a:r>
              <a:rPr lang="en-US" dirty="0" smtClean="0"/>
              <a:t> </a:t>
            </a:r>
            <a:r>
              <a:rPr lang="en-US" dirty="0" err="1" smtClean="0"/>
              <a:t>ibunya</a:t>
            </a:r>
            <a:r>
              <a:rPr lang="en-US" dirty="0" smtClean="0"/>
              <a:t>. </a:t>
            </a:r>
            <a:r>
              <a:rPr lang="en-US" dirty="0" err="1" smtClean="0"/>
              <a:t>Sehubungan</a:t>
            </a:r>
            <a:r>
              <a:rPr lang="en-US" dirty="0" smtClean="0"/>
              <a:t> </a:t>
            </a:r>
            <a:r>
              <a:rPr lang="en-US" dirty="0" err="1" smtClean="0"/>
              <a:t>dengan</a:t>
            </a:r>
            <a:r>
              <a:rPr lang="en-US" dirty="0" smtClean="0"/>
              <a:t> </a:t>
            </a:r>
            <a:r>
              <a:rPr lang="en-US" dirty="0" err="1" smtClean="0"/>
              <a:t>ini</a:t>
            </a:r>
            <a:r>
              <a:rPr lang="en-US" dirty="0" smtClean="0"/>
              <a:t>, </a:t>
            </a:r>
            <a:r>
              <a:rPr lang="en-US" dirty="0" err="1" smtClean="0"/>
              <a:t>bayi</a:t>
            </a:r>
            <a:r>
              <a:rPr lang="en-US" dirty="0" smtClean="0"/>
              <a:t> </a:t>
            </a:r>
            <a:r>
              <a:rPr lang="en-US" dirty="0" err="1" smtClean="0"/>
              <a:t>dalam</a:t>
            </a:r>
            <a:r>
              <a:rPr lang="en-US" dirty="0" smtClean="0"/>
              <a:t> </a:t>
            </a:r>
            <a:r>
              <a:rPr lang="en-US" dirty="0" err="1" smtClean="0"/>
              <a:t>perut</a:t>
            </a:r>
            <a:r>
              <a:rPr lang="en-US" dirty="0" smtClean="0"/>
              <a:t> </a:t>
            </a:r>
            <a:r>
              <a:rPr lang="en-US" dirty="0" err="1" smtClean="0"/>
              <a:t>ibu</a:t>
            </a:r>
            <a:r>
              <a:rPr lang="en-US" dirty="0" smtClean="0"/>
              <a:t> </a:t>
            </a:r>
            <a:r>
              <a:rPr lang="en-US" dirty="0" err="1" smtClean="0"/>
              <a:t>sering</a:t>
            </a:r>
            <a:r>
              <a:rPr lang="en-US" dirty="0" smtClean="0"/>
              <a:t> </a:t>
            </a:r>
            <a:r>
              <a:rPr lang="en-US" dirty="0" err="1" smtClean="0"/>
              <a:t>digambarkan</a:t>
            </a:r>
            <a:r>
              <a:rPr lang="en-US" dirty="0" smtClean="0"/>
              <a:t> </a:t>
            </a:r>
            <a:r>
              <a:rPr lang="en-US" dirty="0" err="1" smtClean="0"/>
              <a:t>sebagai</a:t>
            </a:r>
            <a:r>
              <a:rPr lang="en-US" dirty="0" smtClean="0"/>
              <a:t> </a:t>
            </a:r>
            <a:r>
              <a:rPr lang="en-US" dirty="0" err="1" smtClean="0"/>
              <a:t>sesuatu</a:t>
            </a:r>
            <a:r>
              <a:rPr lang="en-US" dirty="0" smtClean="0"/>
              <a:t> yang </a:t>
            </a:r>
            <a:r>
              <a:rPr lang="en-US" dirty="0" err="1" smtClean="0"/>
              <a:t>berada</a:t>
            </a:r>
            <a:r>
              <a:rPr lang="en-US" dirty="0" smtClean="0"/>
              <a:t> </a:t>
            </a:r>
            <a:r>
              <a:rPr lang="en-US" dirty="0" err="1" smtClean="0"/>
              <a:t>dalam</a:t>
            </a:r>
            <a:r>
              <a:rPr lang="en-US" dirty="0" smtClean="0"/>
              <a:t> </a:t>
            </a:r>
            <a:r>
              <a:rPr lang="en-US" dirty="0" err="1" smtClean="0"/>
              <a:t>tiga</a:t>
            </a:r>
            <a:r>
              <a:rPr lang="en-US" dirty="0" smtClean="0"/>
              <a:t> </a:t>
            </a:r>
            <a:r>
              <a:rPr lang="en-US" dirty="0" err="1" smtClean="0"/>
              <a:t>kegelapan</a:t>
            </a:r>
            <a:r>
              <a:rPr lang="en-US" dirty="0" smtClean="0"/>
              <a:t> yang merupakan </a:t>
            </a:r>
            <a:r>
              <a:rPr lang="en-US" dirty="0" err="1" smtClean="0"/>
              <a:t>lapisan</a:t>
            </a:r>
            <a:r>
              <a:rPr lang="en-US" dirty="0" smtClean="0"/>
              <a:t> yang </a:t>
            </a:r>
            <a:r>
              <a:rPr lang="en-US" dirty="0" err="1" smtClean="0"/>
              <a:t>menjaga</a:t>
            </a:r>
            <a:r>
              <a:rPr lang="en-US" dirty="0" smtClean="0"/>
              <a:t> </a:t>
            </a:r>
            <a:r>
              <a:rPr lang="en-US" dirty="0" err="1" smtClean="0"/>
              <a:t>keamanan</a:t>
            </a:r>
            <a:r>
              <a:rPr lang="en-US" dirty="0" smtClean="0"/>
              <a:t> </a:t>
            </a:r>
            <a:r>
              <a:rPr lang="en-US" dirty="0" err="1" smtClean="0"/>
              <a:t>bayi</a:t>
            </a:r>
            <a:r>
              <a:rPr lang="en-US" dirty="0" smtClean="0"/>
              <a:t>. </a:t>
            </a:r>
            <a:r>
              <a:rPr lang="en-US" dirty="0" err="1" smtClean="0"/>
              <a:t>Tiga</a:t>
            </a:r>
            <a:r>
              <a:rPr lang="en-US" dirty="0" smtClean="0"/>
              <a:t> </a:t>
            </a:r>
            <a:r>
              <a:rPr lang="en-US" dirty="0" err="1" smtClean="0"/>
              <a:t>kegelapan</a:t>
            </a:r>
            <a:r>
              <a:rPr lang="en-US" dirty="0" smtClean="0"/>
              <a:t> yang </a:t>
            </a:r>
            <a:r>
              <a:rPr lang="en-US" dirty="0" err="1" smtClean="0"/>
              <a:t>dimaksud</a:t>
            </a:r>
            <a:r>
              <a:rPr lang="en-US" dirty="0" smtClean="0"/>
              <a:t> </a:t>
            </a:r>
            <a:r>
              <a:rPr lang="en-US" dirty="0" err="1" smtClean="0"/>
              <a:t>adalah</a:t>
            </a:r>
            <a:r>
              <a:rPr lang="en-US" dirty="0" smtClean="0"/>
              <a:t>, </a:t>
            </a:r>
            <a:r>
              <a:rPr lang="en-US" dirty="0" err="1" smtClean="0"/>
              <a:t>kegelapan</a:t>
            </a:r>
            <a:r>
              <a:rPr lang="en-US" dirty="0" smtClean="0"/>
              <a:t> </a:t>
            </a:r>
            <a:r>
              <a:rPr lang="en-US" dirty="0" err="1" smtClean="0"/>
              <a:t>dinding</a:t>
            </a:r>
            <a:r>
              <a:rPr lang="en-US" dirty="0" smtClean="0"/>
              <a:t> </a:t>
            </a:r>
            <a:r>
              <a:rPr lang="en-US" dirty="0" err="1" smtClean="0"/>
              <a:t>perut</a:t>
            </a:r>
            <a:r>
              <a:rPr lang="en-US" dirty="0" smtClean="0"/>
              <a:t> (</a:t>
            </a:r>
            <a:r>
              <a:rPr lang="en-US" i="1" dirty="0" smtClean="0"/>
              <a:t>anterior abdominal wall</a:t>
            </a:r>
            <a:r>
              <a:rPr lang="en-US" dirty="0" smtClean="0"/>
              <a:t>), </a:t>
            </a:r>
            <a:r>
              <a:rPr lang="en-US" dirty="0" err="1" smtClean="0"/>
              <a:t>kegelapan</a:t>
            </a:r>
            <a:r>
              <a:rPr lang="en-US" dirty="0" smtClean="0"/>
              <a:t> </a:t>
            </a:r>
            <a:r>
              <a:rPr lang="en-US" dirty="0" err="1" smtClean="0"/>
              <a:t>dalam</a:t>
            </a:r>
            <a:r>
              <a:rPr lang="en-US" dirty="0" smtClean="0"/>
              <a:t> </a:t>
            </a:r>
            <a:r>
              <a:rPr lang="en-US" dirty="0" err="1" smtClean="0"/>
              <a:t>dinding</a:t>
            </a:r>
            <a:r>
              <a:rPr lang="en-US" dirty="0" smtClean="0"/>
              <a:t> </a:t>
            </a:r>
            <a:r>
              <a:rPr lang="en-US" dirty="0" err="1" smtClean="0"/>
              <a:t>rahim</a:t>
            </a:r>
            <a:r>
              <a:rPr lang="en-US" dirty="0" smtClean="0"/>
              <a:t> (</a:t>
            </a:r>
            <a:r>
              <a:rPr lang="en-US" i="1" dirty="0" smtClean="0"/>
              <a:t>uterine wall</a:t>
            </a:r>
            <a:r>
              <a:rPr lang="en-US" dirty="0" smtClean="0"/>
              <a:t>) </a:t>
            </a:r>
            <a:r>
              <a:rPr lang="en-US" dirty="0" err="1" smtClean="0"/>
              <a:t>dan</a:t>
            </a:r>
            <a:r>
              <a:rPr lang="en-US" dirty="0" smtClean="0"/>
              <a:t> </a:t>
            </a:r>
            <a:r>
              <a:rPr lang="en-US" dirty="0" err="1" smtClean="0"/>
              <a:t>kegelapan</a:t>
            </a:r>
            <a:r>
              <a:rPr lang="en-US" dirty="0" smtClean="0"/>
              <a:t> </a:t>
            </a:r>
            <a:r>
              <a:rPr lang="en-US" dirty="0" err="1" smtClean="0"/>
              <a:t>dalam</a:t>
            </a:r>
            <a:r>
              <a:rPr lang="en-US" dirty="0" smtClean="0"/>
              <a:t> </a:t>
            </a:r>
            <a:r>
              <a:rPr lang="en-US" dirty="0" err="1" smtClean="0"/>
              <a:t>selaput</a:t>
            </a:r>
            <a:r>
              <a:rPr lang="en-US" dirty="0" smtClean="0"/>
              <a:t> yang </a:t>
            </a:r>
            <a:r>
              <a:rPr lang="en-US" dirty="0" err="1" smtClean="0"/>
              <a:t>menutup</a:t>
            </a:r>
            <a:r>
              <a:rPr lang="en-US" dirty="0" smtClean="0"/>
              <a:t> </a:t>
            </a:r>
            <a:r>
              <a:rPr lang="en-US" dirty="0" err="1" smtClean="0"/>
              <a:t>anak</a:t>
            </a:r>
            <a:r>
              <a:rPr lang="en-US" dirty="0" smtClean="0"/>
              <a:t> </a:t>
            </a:r>
            <a:r>
              <a:rPr lang="en-US" dirty="0" err="1" smtClean="0"/>
              <a:t>dalam</a:t>
            </a:r>
            <a:r>
              <a:rPr lang="en-US" dirty="0" smtClean="0"/>
              <a:t> </a:t>
            </a:r>
            <a:r>
              <a:rPr lang="en-US" dirty="0" err="1" smtClean="0"/>
              <a:t>rahim</a:t>
            </a:r>
            <a:r>
              <a:rPr lang="en-US" dirty="0" smtClean="0"/>
              <a:t> (</a:t>
            </a:r>
            <a:r>
              <a:rPr lang="en-US" i="1" dirty="0" err="1" smtClean="0"/>
              <a:t>amniochorionic</a:t>
            </a:r>
            <a:r>
              <a:rPr lang="en-US" i="1" dirty="0" smtClean="0"/>
              <a:t>  membrane</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Periode Zigot</a:t>
            </a:r>
            <a:endParaRPr lang="id-ID"/>
          </a:p>
        </p:txBody>
      </p:sp>
      <p:sp>
        <p:nvSpPr>
          <p:cNvPr id="3" name="Content Placeholder 2"/>
          <p:cNvSpPr>
            <a:spLocks noGrp="1"/>
          </p:cNvSpPr>
          <p:nvPr>
            <p:ph idx="1"/>
          </p:nvPr>
        </p:nvSpPr>
        <p:spPr/>
        <p:txBody>
          <a:bodyPr>
            <a:normAutofit fontScale="92500" lnSpcReduction="20000"/>
          </a:bodyPr>
          <a:lstStyle/>
          <a:p>
            <a:pPr algn="just"/>
            <a:r>
              <a:rPr lang="en-US" smtClean="0"/>
              <a:t>Proses </a:t>
            </a:r>
            <a:r>
              <a:rPr lang="en-US" dirty="0" err="1" smtClean="0"/>
              <a:t>ini</a:t>
            </a:r>
            <a:r>
              <a:rPr lang="en-US" dirty="0" smtClean="0"/>
              <a:t> </a:t>
            </a:r>
            <a:r>
              <a:rPr lang="en-US" dirty="0" err="1" smtClean="0"/>
              <a:t>dimulai</a:t>
            </a:r>
            <a:r>
              <a:rPr lang="en-US" dirty="0" smtClean="0"/>
              <a:t> </a:t>
            </a:r>
            <a:r>
              <a:rPr lang="en-US" dirty="0" err="1" smtClean="0"/>
              <a:t>ketika</a:t>
            </a:r>
            <a:r>
              <a:rPr lang="en-US" dirty="0" smtClean="0"/>
              <a:t> </a:t>
            </a:r>
            <a:r>
              <a:rPr lang="en-US" dirty="0" err="1" smtClean="0"/>
              <a:t>sperma</a:t>
            </a:r>
            <a:r>
              <a:rPr lang="en-US" dirty="0" smtClean="0"/>
              <a:t> </a:t>
            </a:r>
            <a:r>
              <a:rPr lang="en-US" dirty="0" err="1" smtClean="0"/>
              <a:t>melakukan</a:t>
            </a:r>
            <a:r>
              <a:rPr lang="en-US" dirty="0" smtClean="0"/>
              <a:t> </a:t>
            </a:r>
            <a:r>
              <a:rPr lang="en-US" dirty="0" err="1" smtClean="0"/>
              <a:t>penetrasi</a:t>
            </a:r>
            <a:r>
              <a:rPr lang="en-US" dirty="0" smtClean="0"/>
              <a:t> </a:t>
            </a:r>
            <a:r>
              <a:rPr lang="en-US" dirty="0" err="1" smtClean="0"/>
              <a:t>terhadap</a:t>
            </a:r>
            <a:r>
              <a:rPr lang="en-US" dirty="0" smtClean="0"/>
              <a:t> </a:t>
            </a:r>
            <a:r>
              <a:rPr lang="en-US" dirty="0" err="1" smtClean="0"/>
              <a:t>telur</a:t>
            </a:r>
            <a:r>
              <a:rPr lang="en-US" dirty="0" smtClean="0"/>
              <a:t> </a:t>
            </a:r>
            <a:r>
              <a:rPr lang="en-US" dirty="0" err="1" smtClean="0"/>
              <a:t>dalam</a:t>
            </a:r>
            <a:r>
              <a:rPr lang="en-US" dirty="0" smtClean="0"/>
              <a:t> </a:t>
            </a:r>
            <a:r>
              <a:rPr lang="en-US" dirty="0" err="1" smtClean="0"/>
              <a:t>proses</a:t>
            </a:r>
            <a:r>
              <a:rPr lang="en-US" dirty="0" smtClean="0"/>
              <a:t> </a:t>
            </a:r>
            <a:r>
              <a:rPr lang="en-US" dirty="0" err="1" smtClean="0"/>
              <a:t>pembuahan</a:t>
            </a:r>
            <a:r>
              <a:rPr lang="en-US" dirty="0" smtClean="0"/>
              <a:t> yang </a:t>
            </a:r>
            <a:r>
              <a:rPr lang="en-US" dirty="0" err="1" smtClean="0"/>
              <a:t>normalnya</a:t>
            </a:r>
            <a:r>
              <a:rPr lang="en-US" dirty="0" smtClean="0"/>
              <a:t> </a:t>
            </a:r>
            <a:r>
              <a:rPr lang="en-US" dirty="0" err="1" smtClean="0"/>
              <a:t>terjadi</a:t>
            </a:r>
            <a:r>
              <a:rPr lang="en-US" dirty="0" smtClean="0"/>
              <a:t> </a:t>
            </a:r>
            <a:r>
              <a:rPr lang="en-US" dirty="0" err="1" smtClean="0"/>
              <a:t>akibat</a:t>
            </a:r>
            <a:r>
              <a:rPr lang="en-US" dirty="0" smtClean="0"/>
              <a:t> </a:t>
            </a:r>
            <a:r>
              <a:rPr lang="en-US" dirty="0" err="1" smtClean="0"/>
              <a:t>hubungan</a:t>
            </a:r>
            <a:r>
              <a:rPr lang="en-US" dirty="0" smtClean="0"/>
              <a:t> </a:t>
            </a:r>
            <a:r>
              <a:rPr lang="en-US" dirty="0" err="1" smtClean="0"/>
              <a:t>seksual</a:t>
            </a:r>
            <a:r>
              <a:rPr lang="en-US" dirty="0" smtClean="0"/>
              <a:t> </a:t>
            </a:r>
            <a:r>
              <a:rPr lang="en-US" dirty="0" err="1" smtClean="0"/>
              <a:t>antara</a:t>
            </a:r>
            <a:r>
              <a:rPr lang="en-US" dirty="0" smtClean="0"/>
              <a:t> </a:t>
            </a:r>
            <a:r>
              <a:rPr lang="en-US" dirty="0" err="1" smtClean="0"/>
              <a:t>laki-laki</a:t>
            </a:r>
            <a:r>
              <a:rPr lang="en-US" dirty="0" smtClean="0"/>
              <a:t> </a:t>
            </a:r>
            <a:r>
              <a:rPr lang="en-US" dirty="0" err="1" smtClean="0"/>
              <a:t>dan</a:t>
            </a:r>
            <a:r>
              <a:rPr lang="en-US" dirty="0" smtClean="0"/>
              <a:t> </a:t>
            </a:r>
            <a:r>
              <a:rPr lang="en-US" dirty="0" err="1" smtClean="0"/>
              <a:t>perempuan</a:t>
            </a:r>
            <a:r>
              <a:rPr lang="en-US" dirty="0" smtClean="0"/>
              <a:t>. </a:t>
            </a:r>
            <a:r>
              <a:rPr lang="en-US" dirty="0" err="1" smtClean="0"/>
              <a:t>Zigot</a:t>
            </a:r>
            <a:r>
              <a:rPr lang="en-US" dirty="0" smtClean="0"/>
              <a:t> </a:t>
            </a:r>
            <a:r>
              <a:rPr lang="en-US" dirty="0" err="1" smtClean="0"/>
              <a:t>terbentuk</a:t>
            </a:r>
            <a:r>
              <a:rPr lang="en-US" dirty="0" smtClean="0"/>
              <a:t> </a:t>
            </a:r>
            <a:r>
              <a:rPr lang="en-US" dirty="0" err="1" smtClean="0"/>
              <a:t>dari</a:t>
            </a:r>
            <a:r>
              <a:rPr lang="en-US" dirty="0" smtClean="0"/>
              <a:t> </a:t>
            </a:r>
            <a:r>
              <a:rPr lang="en-US" dirty="0" err="1" smtClean="0"/>
              <a:t>campuran</a:t>
            </a:r>
            <a:r>
              <a:rPr lang="en-US" dirty="0" smtClean="0"/>
              <a:t> </a:t>
            </a:r>
            <a:r>
              <a:rPr lang="en-US" dirty="0" err="1" smtClean="0"/>
              <a:t>sperma</a:t>
            </a:r>
            <a:r>
              <a:rPr lang="en-US" dirty="0" smtClean="0"/>
              <a:t> </a:t>
            </a:r>
            <a:r>
              <a:rPr lang="en-US" dirty="0" err="1" smtClean="0"/>
              <a:t>dan</a:t>
            </a:r>
            <a:r>
              <a:rPr lang="en-US" dirty="0" smtClean="0"/>
              <a:t> </a:t>
            </a:r>
            <a:r>
              <a:rPr lang="en-US" dirty="0" err="1" smtClean="0"/>
              <a:t>sel</a:t>
            </a:r>
            <a:r>
              <a:rPr lang="en-US" dirty="0" smtClean="0"/>
              <a:t> </a:t>
            </a:r>
            <a:r>
              <a:rPr lang="en-US" dirty="0" err="1" smtClean="0"/>
              <a:t>telur</a:t>
            </a:r>
            <a:r>
              <a:rPr lang="en-US" dirty="0" smtClean="0"/>
              <a:t> (“</a:t>
            </a:r>
            <a:r>
              <a:rPr lang="en-US" dirty="0" err="1" smtClean="0"/>
              <a:t>tetesan</a:t>
            </a:r>
            <a:r>
              <a:rPr lang="en-US" dirty="0" smtClean="0"/>
              <a:t> yang </a:t>
            </a:r>
            <a:r>
              <a:rPr lang="en-US" dirty="0" err="1" smtClean="0"/>
              <a:t>bercampur</a:t>
            </a:r>
            <a:r>
              <a:rPr lang="en-US" dirty="0" smtClean="0"/>
              <a:t>”). </a:t>
            </a:r>
            <a:r>
              <a:rPr lang="en-US" dirty="0" err="1" smtClean="0"/>
              <a:t>Sel</a:t>
            </a:r>
            <a:r>
              <a:rPr lang="en-US" dirty="0" smtClean="0"/>
              <a:t> </a:t>
            </a:r>
            <a:r>
              <a:rPr lang="en-US" dirty="0" err="1" smtClean="0"/>
              <a:t>telur</a:t>
            </a:r>
            <a:r>
              <a:rPr lang="en-US" dirty="0" smtClean="0"/>
              <a:t> yang </a:t>
            </a:r>
            <a:r>
              <a:rPr lang="en-US" dirty="0" err="1" smtClean="0"/>
              <a:t>telah</a:t>
            </a:r>
            <a:r>
              <a:rPr lang="en-US" dirty="0" smtClean="0"/>
              <a:t> </a:t>
            </a:r>
            <a:r>
              <a:rPr lang="en-US" dirty="0" err="1" smtClean="0"/>
              <a:t>dibuahi</a:t>
            </a:r>
            <a:r>
              <a:rPr lang="en-US" dirty="0" smtClean="0"/>
              <a:t>, </a:t>
            </a:r>
            <a:r>
              <a:rPr lang="en-US" dirty="0" err="1" smtClean="0"/>
              <a:t>atau</a:t>
            </a:r>
            <a:r>
              <a:rPr lang="en-US" dirty="0" smtClean="0"/>
              <a:t> </a:t>
            </a:r>
            <a:r>
              <a:rPr lang="en-US" dirty="0" err="1" smtClean="0"/>
              <a:t>zigot</a:t>
            </a:r>
            <a:r>
              <a:rPr lang="en-US" dirty="0" smtClean="0"/>
              <a:t>, </a:t>
            </a:r>
            <a:r>
              <a:rPr lang="en-US" dirty="0" err="1" smtClean="0"/>
              <a:t>bergerak</a:t>
            </a:r>
            <a:r>
              <a:rPr lang="en-US" dirty="0" smtClean="0"/>
              <a:t> </a:t>
            </a:r>
            <a:r>
              <a:rPr lang="en-US" dirty="0" err="1" smtClean="0"/>
              <a:t>kebawah</a:t>
            </a:r>
            <a:r>
              <a:rPr lang="en-US" dirty="0" smtClean="0"/>
              <a:t> tuba </a:t>
            </a:r>
            <a:r>
              <a:rPr lang="en-US" dirty="0" err="1" smtClean="0"/>
              <a:t>falopi</a:t>
            </a:r>
            <a:r>
              <a:rPr lang="en-US" dirty="0" smtClean="0"/>
              <a:t> </a:t>
            </a:r>
            <a:r>
              <a:rPr lang="en-US" dirty="0" err="1" smtClean="0"/>
              <a:t>menuju</a:t>
            </a:r>
            <a:r>
              <a:rPr lang="en-US" dirty="0" smtClean="0"/>
              <a:t> </a:t>
            </a:r>
            <a:r>
              <a:rPr lang="en-US" dirty="0" err="1" smtClean="0"/>
              <a:t>rahim</a:t>
            </a:r>
            <a:r>
              <a:rPr lang="en-US" dirty="0" smtClean="0"/>
              <a:t>. </a:t>
            </a:r>
            <a:r>
              <a:rPr lang="en-US" dirty="0" err="1" smtClean="0"/>
              <a:t>Pergerakan</a:t>
            </a:r>
            <a:r>
              <a:rPr lang="en-US" dirty="0" smtClean="0"/>
              <a:t> </a:t>
            </a:r>
            <a:r>
              <a:rPr lang="en-US" dirty="0" err="1" smtClean="0"/>
              <a:t>ini</a:t>
            </a:r>
            <a:r>
              <a:rPr lang="en-US" dirty="0" smtClean="0"/>
              <a:t> </a:t>
            </a:r>
            <a:r>
              <a:rPr lang="en-US" dirty="0" err="1" smtClean="0"/>
              <a:t>membutuhakan</a:t>
            </a:r>
            <a:r>
              <a:rPr lang="en-US" dirty="0" smtClean="0"/>
              <a:t> </a:t>
            </a:r>
            <a:r>
              <a:rPr lang="en-US" dirty="0" err="1" smtClean="0"/>
              <a:t>waktu</a:t>
            </a:r>
            <a:r>
              <a:rPr lang="en-US" dirty="0" smtClean="0"/>
              <a:t> </a:t>
            </a:r>
            <a:r>
              <a:rPr lang="en-US" dirty="0" err="1" smtClean="0"/>
              <a:t>selama</a:t>
            </a:r>
            <a:r>
              <a:rPr lang="en-US" dirty="0" smtClean="0"/>
              <a:t> </a:t>
            </a:r>
            <a:r>
              <a:rPr lang="en-US" dirty="0" err="1" smtClean="0"/>
              <a:t>empat</a:t>
            </a:r>
            <a:r>
              <a:rPr lang="en-US" dirty="0" smtClean="0"/>
              <a:t> </a:t>
            </a:r>
            <a:r>
              <a:rPr lang="en-US" dirty="0" err="1" smtClean="0"/>
              <a:t>hari</a:t>
            </a:r>
            <a:r>
              <a:rPr lang="en-US" dirty="0" smtClean="0"/>
              <a:t>. </a:t>
            </a:r>
            <a:r>
              <a:rPr lang="en-US" dirty="0" err="1" smtClean="0"/>
              <a:t>Zigot</a:t>
            </a:r>
            <a:r>
              <a:rPr lang="en-US" dirty="0" smtClean="0"/>
              <a:t> </a:t>
            </a:r>
            <a:r>
              <a:rPr lang="en-US" dirty="0" err="1" smtClean="0"/>
              <a:t>manusia</a:t>
            </a:r>
            <a:r>
              <a:rPr lang="en-US" dirty="0" smtClean="0"/>
              <a:t> </a:t>
            </a:r>
            <a:r>
              <a:rPr lang="en-US" dirty="0" err="1" smtClean="0"/>
              <a:t>memiliki</a:t>
            </a:r>
            <a:r>
              <a:rPr lang="en-US" dirty="0" smtClean="0"/>
              <a:t> 46 </a:t>
            </a:r>
            <a:r>
              <a:rPr lang="en-US" dirty="0" err="1" smtClean="0"/>
              <a:t>kromosom</a:t>
            </a:r>
            <a:r>
              <a:rPr lang="en-US" dirty="0" smtClean="0"/>
              <a:t> yang </a:t>
            </a:r>
            <a:r>
              <a:rPr lang="en-US" dirty="0" err="1" smtClean="0"/>
              <a:t>yang</a:t>
            </a:r>
            <a:r>
              <a:rPr lang="en-US" dirty="0" smtClean="0"/>
              <a:t> merupakan </a:t>
            </a:r>
            <a:r>
              <a:rPr lang="en-US" dirty="0" err="1" smtClean="0"/>
              <a:t>cetak</a:t>
            </a:r>
            <a:r>
              <a:rPr lang="en-US" dirty="0" smtClean="0"/>
              <a:t> </a:t>
            </a:r>
            <a:r>
              <a:rPr lang="en-US" dirty="0" err="1" smtClean="0"/>
              <a:t>biru</a:t>
            </a:r>
            <a:r>
              <a:rPr lang="en-US" dirty="0" smtClean="0"/>
              <a:t> </a:t>
            </a:r>
            <a:r>
              <a:rPr lang="en-US" dirty="0" err="1" smtClean="0"/>
              <a:t>dari</a:t>
            </a:r>
            <a:r>
              <a:rPr lang="en-US" dirty="0" smtClean="0"/>
              <a:t> </a:t>
            </a:r>
            <a:r>
              <a:rPr lang="en-US" dirty="0" err="1" smtClean="0"/>
              <a:t>karakteristik</a:t>
            </a:r>
            <a:r>
              <a:rPr lang="en-US" dirty="0" smtClean="0"/>
              <a:t> </a:t>
            </a:r>
            <a:r>
              <a:rPr lang="en-US" dirty="0" err="1" smtClean="0"/>
              <a:t>turunan</a:t>
            </a:r>
            <a:r>
              <a:rPr lang="en-US" dirty="0" smtClean="0"/>
              <a:t> </a:t>
            </a:r>
            <a:r>
              <a:rPr lang="en-US" dirty="0" err="1" smtClean="0"/>
              <a:t>kedua</a:t>
            </a:r>
            <a:r>
              <a:rPr lang="en-US" dirty="0" smtClean="0"/>
              <a:t> </a:t>
            </a:r>
            <a:r>
              <a:rPr lang="en-US" dirty="0" err="1" smtClean="0"/>
              <a:t>orang</a:t>
            </a:r>
            <a:r>
              <a:rPr lang="en-US" dirty="0" smtClean="0"/>
              <a:t> </a:t>
            </a:r>
            <a:r>
              <a:rPr lang="en-US" dirty="0" err="1" smtClean="0"/>
              <a:t>tuanya</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lnSpcReduction="10000"/>
          </a:bodyPr>
          <a:lstStyle/>
          <a:p>
            <a:pPr algn="just"/>
            <a:r>
              <a:rPr lang="en-US" dirty="0" err="1" smtClean="0"/>
              <a:t>Pembelahan</a:t>
            </a:r>
            <a:r>
              <a:rPr lang="en-US" dirty="0" smtClean="0"/>
              <a:t> </a:t>
            </a:r>
            <a:r>
              <a:rPr lang="en-US" dirty="0" err="1" smtClean="0"/>
              <a:t>pertama</a:t>
            </a:r>
            <a:r>
              <a:rPr lang="en-US" dirty="0" smtClean="0"/>
              <a:t> </a:t>
            </a:r>
            <a:r>
              <a:rPr lang="en-US" dirty="0" err="1" smtClean="0"/>
              <a:t>ini</a:t>
            </a:r>
            <a:r>
              <a:rPr lang="en-US" dirty="0" smtClean="0"/>
              <a:t> </a:t>
            </a:r>
            <a:r>
              <a:rPr lang="en-US" dirty="0" err="1" smtClean="0"/>
              <a:t>terjadi</a:t>
            </a:r>
            <a:r>
              <a:rPr lang="en-US" dirty="0" smtClean="0"/>
              <a:t> </a:t>
            </a:r>
            <a:r>
              <a:rPr lang="en-US" dirty="0" err="1" smtClean="0"/>
              <a:t>selama</a:t>
            </a:r>
            <a:r>
              <a:rPr lang="en-US" dirty="0" smtClean="0"/>
              <a:t> 24 jam </a:t>
            </a:r>
            <a:r>
              <a:rPr lang="en-US" dirty="0" err="1" smtClean="0"/>
              <a:t>setelah</a:t>
            </a:r>
            <a:r>
              <a:rPr lang="en-US" dirty="0" smtClean="0"/>
              <a:t> </a:t>
            </a:r>
            <a:r>
              <a:rPr lang="en-US" dirty="0" err="1" smtClean="0"/>
              <a:t>pembuahan</a:t>
            </a:r>
            <a:r>
              <a:rPr lang="en-US" dirty="0" smtClean="0"/>
              <a:t>. </a:t>
            </a:r>
            <a:r>
              <a:rPr lang="en-US" dirty="0" err="1" smtClean="0"/>
              <a:t>Kemudian</a:t>
            </a:r>
            <a:r>
              <a:rPr lang="en-US" dirty="0" smtClean="0"/>
              <a:t> </a:t>
            </a:r>
            <a:r>
              <a:rPr lang="en-US" dirty="0" err="1" smtClean="0"/>
              <a:t>jumlah</a:t>
            </a:r>
            <a:r>
              <a:rPr lang="en-US" dirty="0" smtClean="0"/>
              <a:t> </a:t>
            </a:r>
            <a:r>
              <a:rPr lang="en-US" dirty="0" err="1" smtClean="0"/>
              <a:t>ini</a:t>
            </a:r>
            <a:r>
              <a:rPr lang="en-US" dirty="0" smtClean="0"/>
              <a:t> </a:t>
            </a:r>
            <a:r>
              <a:rPr lang="en-US" dirty="0" err="1" smtClean="0"/>
              <a:t>meningkat</a:t>
            </a:r>
            <a:r>
              <a:rPr lang="en-US" dirty="0" smtClean="0"/>
              <a:t> </a:t>
            </a:r>
            <a:r>
              <a:rPr lang="en-US" dirty="0" err="1" smtClean="0"/>
              <a:t>menjadi</a:t>
            </a:r>
            <a:r>
              <a:rPr lang="en-US" dirty="0" smtClean="0"/>
              <a:t> </a:t>
            </a:r>
            <a:r>
              <a:rPr lang="en-US" dirty="0" err="1" smtClean="0"/>
              <a:t>empat</a:t>
            </a:r>
            <a:r>
              <a:rPr lang="en-US" dirty="0" smtClean="0"/>
              <a:t> </a:t>
            </a:r>
            <a:r>
              <a:rPr lang="en-US" dirty="0" err="1" smtClean="0"/>
              <a:t>dan</a:t>
            </a:r>
            <a:r>
              <a:rPr lang="en-US" dirty="0" smtClean="0"/>
              <a:t> </a:t>
            </a:r>
            <a:r>
              <a:rPr lang="en-US" dirty="0" err="1" smtClean="0"/>
              <a:t>terus</a:t>
            </a:r>
            <a:r>
              <a:rPr lang="en-US" dirty="0" smtClean="0"/>
              <a:t> </a:t>
            </a:r>
            <a:r>
              <a:rPr lang="en-US" dirty="0" err="1" smtClean="0"/>
              <a:t>berlipat</a:t>
            </a:r>
            <a:r>
              <a:rPr lang="en-US" dirty="0" smtClean="0"/>
              <a:t> </a:t>
            </a:r>
            <a:r>
              <a:rPr lang="en-US" dirty="0" err="1" smtClean="0"/>
              <a:t>ganda</a:t>
            </a:r>
            <a:r>
              <a:rPr lang="en-US" dirty="0" smtClean="0"/>
              <a:t> </a:t>
            </a:r>
            <a:r>
              <a:rPr lang="en-US" dirty="0" err="1" smtClean="0"/>
              <a:t>secara</a:t>
            </a:r>
            <a:r>
              <a:rPr lang="en-US" dirty="0" smtClean="0"/>
              <a:t> </a:t>
            </a:r>
            <a:r>
              <a:rPr lang="en-US" dirty="0" err="1" smtClean="0"/>
              <a:t>eksponensial</a:t>
            </a:r>
            <a:r>
              <a:rPr lang="en-US" dirty="0" smtClean="0"/>
              <a:t> </a:t>
            </a:r>
            <a:r>
              <a:rPr lang="en-US" dirty="0" err="1" smtClean="0"/>
              <a:t>menjadi</a:t>
            </a:r>
            <a:r>
              <a:rPr lang="en-US" dirty="0" smtClean="0"/>
              <a:t> 8, 16, 32 </a:t>
            </a:r>
            <a:r>
              <a:rPr lang="en-US" dirty="0" err="1" smtClean="0"/>
              <a:t>dan</a:t>
            </a:r>
            <a:r>
              <a:rPr lang="en-US" dirty="0" smtClean="0"/>
              <a:t> </a:t>
            </a:r>
            <a:r>
              <a:rPr lang="en-US" dirty="0" err="1" smtClean="0"/>
              <a:t>seterusnya</a:t>
            </a:r>
            <a:r>
              <a:rPr lang="en-US" dirty="0" smtClean="0"/>
              <a:t>. </a:t>
            </a:r>
            <a:r>
              <a:rPr lang="en-US" dirty="0" err="1" smtClean="0"/>
              <a:t>Pembelahan</a:t>
            </a:r>
            <a:r>
              <a:rPr lang="en-US" dirty="0" smtClean="0"/>
              <a:t> </a:t>
            </a:r>
            <a:r>
              <a:rPr lang="en-US" dirty="0" err="1" smtClean="0"/>
              <a:t>ini</a:t>
            </a:r>
            <a:r>
              <a:rPr lang="en-US" dirty="0" smtClean="0"/>
              <a:t> </a:t>
            </a:r>
            <a:r>
              <a:rPr lang="en-US" dirty="0" err="1" smtClean="0"/>
              <a:t>terjadi</a:t>
            </a:r>
            <a:r>
              <a:rPr lang="en-US" dirty="0" smtClean="0"/>
              <a:t> </a:t>
            </a:r>
            <a:r>
              <a:rPr lang="en-US" dirty="0" err="1" smtClean="0"/>
              <a:t>setiap</a:t>
            </a:r>
            <a:r>
              <a:rPr lang="en-US" dirty="0" smtClean="0"/>
              <a:t> </a:t>
            </a:r>
            <a:r>
              <a:rPr lang="en-US" dirty="0" err="1" smtClean="0"/>
              <a:t>sekitar</a:t>
            </a:r>
            <a:r>
              <a:rPr lang="en-US" dirty="0" smtClean="0"/>
              <a:t> 30 jam.</a:t>
            </a:r>
          </a:p>
          <a:p>
            <a:pPr algn="just"/>
            <a:endParaRPr lang="en-US" dirty="0" smtClean="0"/>
          </a:p>
          <a:p>
            <a:pPr algn="just"/>
            <a:r>
              <a:rPr lang="en-US" dirty="0" err="1" smtClean="0"/>
              <a:t>Dalam</a:t>
            </a:r>
            <a:r>
              <a:rPr lang="en-US" dirty="0" smtClean="0"/>
              <a:t> </a:t>
            </a:r>
            <a:r>
              <a:rPr lang="en-US" dirty="0" err="1" smtClean="0"/>
              <a:t>proses</a:t>
            </a:r>
            <a:r>
              <a:rPr lang="en-US" dirty="0" smtClean="0"/>
              <a:t> </a:t>
            </a:r>
            <a:r>
              <a:rPr lang="en-US" dirty="0" err="1" smtClean="0"/>
              <a:t>pembelahan</a:t>
            </a:r>
            <a:r>
              <a:rPr lang="en-US" dirty="0" smtClean="0"/>
              <a:t> </a:t>
            </a:r>
            <a:r>
              <a:rPr lang="en-US" dirty="0" err="1" smtClean="0"/>
              <a:t>ini</a:t>
            </a:r>
            <a:r>
              <a:rPr lang="en-US" dirty="0" smtClean="0"/>
              <a:t>, </a:t>
            </a:r>
            <a:r>
              <a:rPr lang="en-US" dirty="0" err="1" smtClean="0"/>
              <a:t>bayi</a:t>
            </a:r>
            <a:r>
              <a:rPr lang="en-US" dirty="0" smtClean="0"/>
              <a:t> </a:t>
            </a:r>
            <a:r>
              <a:rPr lang="en-US" dirty="0" err="1" smtClean="0"/>
              <a:t>masih</a:t>
            </a:r>
            <a:r>
              <a:rPr lang="en-US" dirty="0" smtClean="0"/>
              <a:t> </a:t>
            </a:r>
            <a:r>
              <a:rPr lang="en-US" dirty="0" err="1" smtClean="0"/>
              <a:t>disebut</a:t>
            </a:r>
            <a:r>
              <a:rPr lang="en-US" dirty="0" smtClean="0"/>
              <a:t> </a:t>
            </a:r>
            <a:r>
              <a:rPr lang="en-US" dirty="0" err="1" smtClean="0"/>
              <a:t>dengan</a:t>
            </a:r>
            <a:r>
              <a:rPr lang="en-US" dirty="0" smtClean="0"/>
              <a:t> </a:t>
            </a:r>
            <a:r>
              <a:rPr lang="en-US" i="1" dirty="0" err="1" smtClean="0"/>
              <a:t>blastocyte</a:t>
            </a:r>
            <a:r>
              <a:rPr lang="en-US" dirty="0" smtClean="0"/>
              <a:t> </a:t>
            </a:r>
            <a:r>
              <a:rPr lang="en-US" dirty="0" err="1" smtClean="0"/>
              <a:t>atau</a:t>
            </a:r>
            <a:r>
              <a:rPr lang="en-US" dirty="0" smtClean="0"/>
              <a:t> blastula, yang </a:t>
            </a:r>
            <a:r>
              <a:rPr lang="en-US" dirty="0" err="1" smtClean="0"/>
              <a:t>terdiri</a:t>
            </a:r>
            <a:r>
              <a:rPr lang="en-US" dirty="0" smtClean="0"/>
              <a:t> </a:t>
            </a:r>
            <a:r>
              <a:rPr lang="en-US" dirty="0" err="1" smtClean="0"/>
              <a:t>dari</a:t>
            </a:r>
            <a:r>
              <a:rPr lang="en-US" dirty="0" smtClean="0"/>
              <a:t> 100 sel. </a:t>
            </a:r>
            <a:r>
              <a:rPr lang="en-US" dirty="0" err="1" smtClean="0"/>
              <a:t>Bagian</a:t>
            </a:r>
            <a:r>
              <a:rPr lang="en-US" dirty="0" smtClean="0"/>
              <a:t> </a:t>
            </a:r>
            <a:r>
              <a:rPr lang="en-US" dirty="0" err="1" smtClean="0"/>
              <a:t>luar</a:t>
            </a:r>
            <a:r>
              <a:rPr lang="en-US" dirty="0" smtClean="0"/>
              <a:t> </a:t>
            </a:r>
            <a:r>
              <a:rPr lang="en-US" dirty="0" err="1" smtClean="0"/>
              <a:t>blactocyte</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plasenta</a:t>
            </a:r>
            <a:r>
              <a:rPr lang="en-US" dirty="0" smtClean="0"/>
              <a:t>, </a:t>
            </a:r>
            <a:r>
              <a:rPr lang="en-US" dirty="0" err="1" smtClean="0"/>
              <a:t>sedangkan</a:t>
            </a:r>
            <a:r>
              <a:rPr lang="en-US" dirty="0" smtClean="0"/>
              <a:t> </a:t>
            </a:r>
            <a:r>
              <a:rPr lang="en-US" dirty="0" err="1" smtClean="0"/>
              <a:t>bagian</a:t>
            </a:r>
            <a:r>
              <a:rPr lang="en-US" dirty="0" smtClean="0"/>
              <a:t> </a:t>
            </a:r>
            <a:r>
              <a:rPr lang="en-US" dirty="0" err="1" smtClean="0"/>
              <a:t>dalam</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embrio</a:t>
            </a:r>
            <a:r>
              <a:rPr lang="en-US" dirty="0" smtClean="0"/>
              <a:t>.</a:t>
            </a:r>
          </a:p>
          <a:p>
            <a:pPr algn="just">
              <a:buNone/>
            </a:pPr>
            <a:endParaRPr lang="en-US" dirty="0" smtClean="0"/>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10000"/>
          </a:bodyPr>
          <a:lstStyle/>
          <a:p>
            <a:pPr algn="just"/>
            <a:r>
              <a:rPr lang="en-US" dirty="0" err="1" smtClean="0"/>
              <a:t>Pada</a:t>
            </a:r>
            <a:r>
              <a:rPr lang="en-US" dirty="0" smtClean="0"/>
              <a:t> </a:t>
            </a:r>
            <a:r>
              <a:rPr lang="en-US" dirty="0" err="1" smtClean="0"/>
              <a:t>minggu</a:t>
            </a:r>
            <a:r>
              <a:rPr lang="en-US" dirty="0" smtClean="0"/>
              <a:t> </a:t>
            </a:r>
            <a:r>
              <a:rPr lang="en-US" dirty="0" err="1" smtClean="0"/>
              <a:t>kedua</a:t>
            </a:r>
            <a:r>
              <a:rPr lang="en-US" dirty="0" smtClean="0"/>
              <a:t>, </a:t>
            </a:r>
            <a:r>
              <a:rPr lang="en-US" dirty="0" err="1" smtClean="0"/>
              <a:t>bayi</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sekitar</a:t>
            </a:r>
            <a:r>
              <a:rPr lang="en-US" dirty="0" smtClean="0"/>
              <a:t> 150 sel. </a:t>
            </a:r>
            <a:r>
              <a:rPr lang="en-US" dirty="0" err="1" smtClean="0"/>
              <a:t>Plasenta</a:t>
            </a:r>
            <a:r>
              <a:rPr lang="en-US" dirty="0" smtClean="0"/>
              <a:t> </a:t>
            </a:r>
            <a:r>
              <a:rPr lang="en-US" dirty="0" err="1" smtClean="0"/>
              <a:t>mulai</a:t>
            </a:r>
            <a:r>
              <a:rPr lang="en-US" dirty="0" smtClean="0"/>
              <a:t> </a:t>
            </a:r>
            <a:r>
              <a:rPr lang="en-US" dirty="0" err="1" smtClean="0"/>
              <a:t>terbentuk</a:t>
            </a:r>
            <a:r>
              <a:rPr lang="en-US" dirty="0" smtClean="0"/>
              <a:t>, </a:t>
            </a:r>
            <a:r>
              <a:rPr lang="en-US" dirty="0" err="1" smtClean="0"/>
              <a:t>bagian</a:t>
            </a:r>
            <a:r>
              <a:rPr lang="en-US" dirty="0" smtClean="0"/>
              <a:t> </a:t>
            </a:r>
            <a:r>
              <a:rPr lang="en-US" dirty="0" err="1" smtClean="0"/>
              <a:t>dalam</a:t>
            </a:r>
            <a:r>
              <a:rPr lang="en-US" dirty="0" smtClean="0"/>
              <a:t> </a:t>
            </a:r>
            <a:r>
              <a:rPr lang="en-US" dirty="0" err="1" smtClean="0"/>
              <a:t>sel</a:t>
            </a:r>
            <a:r>
              <a:rPr lang="en-US" dirty="0" smtClean="0"/>
              <a:t> </a:t>
            </a:r>
            <a:r>
              <a:rPr lang="en-US" dirty="0" err="1" smtClean="0"/>
              <a:t>memadat</a:t>
            </a:r>
            <a:r>
              <a:rPr lang="en-US" dirty="0" smtClean="0"/>
              <a:t> </a:t>
            </a:r>
            <a:r>
              <a:rPr lang="en-US" dirty="0" err="1" smtClean="0"/>
              <a:t>dan</a:t>
            </a:r>
            <a:r>
              <a:rPr lang="en-US" dirty="0" smtClean="0"/>
              <a:t> </a:t>
            </a:r>
            <a:r>
              <a:rPr lang="en-US" dirty="0" err="1" smtClean="0"/>
              <a:t>berkembang</a:t>
            </a:r>
            <a:r>
              <a:rPr lang="en-US" dirty="0" smtClean="0"/>
              <a:t> </a:t>
            </a:r>
            <a:r>
              <a:rPr lang="en-US" dirty="0" err="1" smtClean="0"/>
              <a:t>menjadi</a:t>
            </a:r>
            <a:r>
              <a:rPr lang="en-US" dirty="0" smtClean="0"/>
              <a:t> </a:t>
            </a:r>
            <a:r>
              <a:rPr lang="en-US" dirty="0" err="1" smtClean="0"/>
              <a:t>tiga</a:t>
            </a:r>
            <a:r>
              <a:rPr lang="en-US" dirty="0" smtClean="0"/>
              <a:t> </a:t>
            </a:r>
            <a:r>
              <a:rPr lang="en-US" dirty="0" err="1" smtClean="0"/>
              <a:t>lapisan</a:t>
            </a:r>
            <a:r>
              <a:rPr lang="en-US" dirty="0" smtClean="0"/>
              <a:t> yang </a:t>
            </a:r>
            <a:r>
              <a:rPr lang="en-US" dirty="0" err="1" smtClean="0"/>
              <a:t>disebut</a:t>
            </a:r>
            <a:r>
              <a:rPr lang="en-US" dirty="0" smtClean="0"/>
              <a:t> </a:t>
            </a:r>
            <a:r>
              <a:rPr lang="en-US" dirty="0" err="1" smtClean="0"/>
              <a:t>piringan</a:t>
            </a:r>
            <a:r>
              <a:rPr lang="en-US" dirty="0" smtClean="0"/>
              <a:t> </a:t>
            </a:r>
            <a:r>
              <a:rPr lang="en-US" dirty="0" err="1" smtClean="0"/>
              <a:t>embrionik</a:t>
            </a:r>
            <a:r>
              <a:rPr lang="en-US" dirty="0" smtClean="0"/>
              <a:t>, yang </a:t>
            </a:r>
            <a:r>
              <a:rPr lang="en-US" dirty="0" err="1" smtClean="0"/>
              <a:t>terdiri</a:t>
            </a:r>
            <a:r>
              <a:rPr lang="en-US" dirty="0" smtClean="0"/>
              <a:t> </a:t>
            </a:r>
            <a:r>
              <a:rPr lang="en-US" dirty="0" err="1" smtClean="0"/>
              <a:t>dari</a:t>
            </a:r>
            <a:r>
              <a:rPr lang="en-US" dirty="0" smtClean="0"/>
              <a:t> </a:t>
            </a:r>
            <a:r>
              <a:rPr lang="en-US" dirty="0" err="1" smtClean="0"/>
              <a:t>lapisan</a:t>
            </a:r>
            <a:r>
              <a:rPr lang="en-US" dirty="0" smtClean="0"/>
              <a:t> </a:t>
            </a:r>
            <a:r>
              <a:rPr lang="en-US" i="1" dirty="0" smtClean="0"/>
              <a:t>ectoderm</a:t>
            </a:r>
            <a:r>
              <a:rPr lang="en-US" dirty="0" smtClean="0"/>
              <a:t>, </a:t>
            </a:r>
            <a:r>
              <a:rPr lang="en-US" i="1" dirty="0" smtClean="0"/>
              <a:t>mesoderm</a:t>
            </a:r>
            <a:r>
              <a:rPr lang="en-US" dirty="0" smtClean="0"/>
              <a:t>, </a:t>
            </a:r>
            <a:r>
              <a:rPr lang="en-US" dirty="0" err="1" smtClean="0"/>
              <a:t>dan</a:t>
            </a:r>
            <a:r>
              <a:rPr lang="en-US" dirty="0" smtClean="0"/>
              <a:t> </a:t>
            </a:r>
            <a:r>
              <a:rPr lang="en-US" i="1" dirty="0" smtClean="0"/>
              <a:t>endoderm</a:t>
            </a:r>
            <a:r>
              <a:rPr lang="en-US" dirty="0" smtClean="0"/>
              <a:t>. Ectoderm </a:t>
            </a:r>
            <a:r>
              <a:rPr lang="en-US" dirty="0" err="1" smtClean="0"/>
              <a:t>yakni</a:t>
            </a:r>
            <a:r>
              <a:rPr lang="en-US" dirty="0" smtClean="0"/>
              <a:t> </a:t>
            </a:r>
            <a:r>
              <a:rPr lang="en-US" dirty="0" err="1" smtClean="0"/>
              <a:t>lapisan</a:t>
            </a:r>
            <a:r>
              <a:rPr lang="en-US" dirty="0" smtClean="0"/>
              <a:t> paling </a:t>
            </a:r>
            <a:r>
              <a:rPr lang="en-US" dirty="0" err="1" smtClean="0"/>
              <a:t>luar</a:t>
            </a:r>
            <a:r>
              <a:rPr lang="en-US" dirty="0" smtClean="0"/>
              <a:t> yang </a:t>
            </a:r>
            <a:r>
              <a:rPr lang="en-US" dirty="0" err="1" smtClean="0"/>
              <a:t>kemudian</a:t>
            </a:r>
            <a:r>
              <a:rPr lang="en-US" dirty="0" smtClean="0"/>
              <a:t> </a:t>
            </a:r>
            <a:r>
              <a:rPr lang="en-US" dirty="0" err="1" smtClean="0"/>
              <a:t>akan</a:t>
            </a:r>
            <a:r>
              <a:rPr lang="en-US" dirty="0" smtClean="0"/>
              <a:t> </a:t>
            </a:r>
            <a:r>
              <a:rPr lang="en-US" dirty="0" err="1" smtClean="0"/>
              <a:t>berkembang</a:t>
            </a:r>
            <a:r>
              <a:rPr lang="en-US" dirty="0" smtClean="0"/>
              <a:t> </a:t>
            </a:r>
            <a:r>
              <a:rPr lang="en-US" dirty="0" err="1" smtClean="0"/>
              <a:t>menjadi</a:t>
            </a:r>
            <a:r>
              <a:rPr lang="en-US" dirty="0" smtClean="0"/>
              <a:t> </a:t>
            </a:r>
            <a:r>
              <a:rPr lang="en-US" dirty="0" err="1" smtClean="0"/>
              <a:t>kulit</a:t>
            </a:r>
            <a:r>
              <a:rPr lang="en-US" dirty="0" smtClean="0"/>
              <a:t> </a:t>
            </a:r>
            <a:r>
              <a:rPr lang="en-US" dirty="0" err="1" smtClean="0"/>
              <a:t>janin</a:t>
            </a:r>
            <a:r>
              <a:rPr lang="en-US" dirty="0" smtClean="0"/>
              <a:t>, endoderm </a:t>
            </a:r>
            <a:r>
              <a:rPr lang="en-US" dirty="0" err="1" smtClean="0"/>
              <a:t>ialah</a:t>
            </a:r>
            <a:r>
              <a:rPr lang="en-US" dirty="0" smtClean="0"/>
              <a:t> </a:t>
            </a:r>
            <a:r>
              <a:rPr lang="en-US" dirty="0" err="1" smtClean="0"/>
              <a:t>lapisan</a:t>
            </a:r>
            <a:r>
              <a:rPr lang="en-US" dirty="0" smtClean="0"/>
              <a:t> paling </a:t>
            </a:r>
            <a:r>
              <a:rPr lang="en-US" dirty="0" err="1" smtClean="0"/>
              <a:t>dalam</a:t>
            </a:r>
            <a:r>
              <a:rPr lang="en-US" dirty="0" smtClean="0"/>
              <a:t> yang </a:t>
            </a:r>
            <a:r>
              <a:rPr lang="en-US" dirty="0" err="1" smtClean="0"/>
              <a:t>bakal</a:t>
            </a:r>
            <a:r>
              <a:rPr lang="en-US" dirty="0" smtClean="0"/>
              <a:t> </a:t>
            </a:r>
            <a:r>
              <a:rPr lang="en-US" dirty="0" err="1" smtClean="0"/>
              <a:t>menjadi</a:t>
            </a:r>
            <a:r>
              <a:rPr lang="en-US" dirty="0" smtClean="0"/>
              <a:t> organ-organ internal </a:t>
            </a:r>
            <a:r>
              <a:rPr lang="en-US" dirty="0" err="1" smtClean="0"/>
              <a:t>seperti</a:t>
            </a:r>
            <a:r>
              <a:rPr lang="en-US" dirty="0" smtClean="0"/>
              <a:t> </a:t>
            </a:r>
            <a:r>
              <a:rPr lang="en-US" dirty="0" err="1" smtClean="0"/>
              <a:t>sistem</a:t>
            </a:r>
            <a:r>
              <a:rPr lang="en-US" dirty="0" smtClean="0"/>
              <a:t> </a:t>
            </a:r>
            <a:r>
              <a:rPr lang="en-US" dirty="0" err="1" smtClean="0"/>
              <a:t>pernapasan</a:t>
            </a:r>
            <a:r>
              <a:rPr lang="en-US" dirty="0" smtClean="0"/>
              <a:t>, </a:t>
            </a:r>
            <a:r>
              <a:rPr lang="en-US" dirty="0" err="1" smtClean="0"/>
              <a:t>sistem</a:t>
            </a:r>
            <a:r>
              <a:rPr lang="en-US" dirty="0" smtClean="0"/>
              <a:t> </a:t>
            </a:r>
            <a:r>
              <a:rPr lang="en-US" dirty="0" err="1" smtClean="0"/>
              <a:t>pencernaan</a:t>
            </a:r>
            <a:r>
              <a:rPr lang="en-US" dirty="0" smtClean="0"/>
              <a:t>, </a:t>
            </a:r>
            <a:r>
              <a:rPr lang="en-US" dirty="0" err="1" smtClean="0"/>
              <a:t>pankreas</a:t>
            </a:r>
            <a:r>
              <a:rPr lang="en-US" dirty="0" smtClean="0"/>
              <a:t>, </a:t>
            </a:r>
            <a:r>
              <a:rPr lang="en-US" dirty="0" err="1" smtClean="0"/>
              <a:t>atau</a:t>
            </a:r>
            <a:r>
              <a:rPr lang="en-US" dirty="0" smtClean="0"/>
              <a:t> organ internal </a:t>
            </a:r>
            <a:r>
              <a:rPr lang="en-US" dirty="0" err="1" smtClean="0"/>
              <a:t>lainnya</a:t>
            </a:r>
            <a:r>
              <a:rPr lang="en-US" dirty="0" smtClean="0"/>
              <a:t>. Mesoderm </a:t>
            </a:r>
            <a:r>
              <a:rPr lang="en-US" dirty="0" err="1" smtClean="0"/>
              <a:t>ialah</a:t>
            </a:r>
            <a:r>
              <a:rPr lang="en-US" dirty="0" smtClean="0"/>
              <a:t> </a:t>
            </a:r>
            <a:r>
              <a:rPr lang="en-US" dirty="0" err="1" smtClean="0"/>
              <a:t>lapisan</a:t>
            </a:r>
            <a:r>
              <a:rPr lang="en-US" dirty="0" smtClean="0"/>
              <a:t> </a:t>
            </a:r>
            <a:r>
              <a:rPr lang="en-US" dirty="0" err="1" smtClean="0"/>
              <a:t>tengah</a:t>
            </a:r>
            <a:r>
              <a:rPr lang="en-US" dirty="0" smtClean="0"/>
              <a:t> </a:t>
            </a:r>
            <a:r>
              <a:rPr lang="en-US" dirty="0" err="1" smtClean="0"/>
              <a:t>antara</a:t>
            </a:r>
            <a:r>
              <a:rPr lang="en-US" dirty="0" smtClean="0"/>
              <a:t> ectoderm </a:t>
            </a:r>
            <a:r>
              <a:rPr lang="en-US" dirty="0" err="1" smtClean="0"/>
              <a:t>dan</a:t>
            </a:r>
            <a:r>
              <a:rPr lang="en-US" dirty="0" smtClean="0"/>
              <a:t> endoderm yang </a:t>
            </a:r>
            <a:r>
              <a:rPr lang="en-US" dirty="0" err="1" smtClean="0"/>
              <a:t>berfungsi</a:t>
            </a:r>
            <a:r>
              <a:rPr lang="en-US" dirty="0" smtClean="0"/>
              <a:t> </a:t>
            </a:r>
            <a:r>
              <a:rPr lang="en-US" dirty="0" err="1" smtClean="0"/>
              <a:t>untuk</a:t>
            </a:r>
            <a:r>
              <a:rPr lang="en-US" dirty="0" smtClean="0"/>
              <a:t> </a:t>
            </a:r>
            <a:r>
              <a:rPr lang="en-US" dirty="0" err="1" smtClean="0"/>
              <a:t>memisahkan</a:t>
            </a:r>
            <a:r>
              <a:rPr lang="en-US" dirty="0" smtClean="0"/>
              <a:t> </a:t>
            </a:r>
            <a:r>
              <a:rPr lang="en-US" dirty="0" err="1" smtClean="0"/>
              <a:t>antara</a:t>
            </a:r>
            <a:r>
              <a:rPr lang="en-US" dirty="0" smtClean="0"/>
              <a:t> </a:t>
            </a:r>
            <a:r>
              <a:rPr lang="en-US" dirty="0" err="1" smtClean="0"/>
              <a:t>kulit</a:t>
            </a:r>
            <a:r>
              <a:rPr lang="en-US" dirty="0" smtClean="0"/>
              <a:t> </a:t>
            </a:r>
            <a:r>
              <a:rPr lang="en-US" dirty="0" err="1" smtClean="0"/>
              <a:t>dalam</a:t>
            </a:r>
            <a:r>
              <a:rPr lang="en-US" dirty="0" smtClean="0"/>
              <a:t>, </a:t>
            </a:r>
            <a:r>
              <a:rPr lang="en-US" dirty="0" err="1" smtClean="0"/>
              <a:t>otot-otot</a:t>
            </a:r>
            <a:r>
              <a:rPr lang="en-US" dirty="0" smtClean="0"/>
              <a:t>, </a:t>
            </a:r>
            <a:r>
              <a:rPr lang="en-US" dirty="0" err="1" smtClean="0"/>
              <a:t>tulang</a:t>
            </a:r>
            <a:r>
              <a:rPr lang="en-US" dirty="0" smtClean="0"/>
              <a:t>, </a:t>
            </a:r>
            <a:r>
              <a:rPr lang="en-US" dirty="0" err="1" smtClean="0"/>
              <a:t>sistem</a:t>
            </a:r>
            <a:r>
              <a:rPr lang="en-US" dirty="0" smtClean="0"/>
              <a:t> </a:t>
            </a:r>
            <a:r>
              <a:rPr lang="en-US" dirty="0" err="1" smtClean="0"/>
              <a:t>sirkulasi</a:t>
            </a:r>
            <a:r>
              <a:rPr lang="en-US" dirty="0" smtClean="0"/>
              <a:t> </a:t>
            </a:r>
            <a:r>
              <a:rPr lang="en-US" dirty="0" err="1" smtClean="0"/>
              <a:t>udara</a:t>
            </a:r>
            <a:r>
              <a:rPr lang="en-US" dirty="0" smtClean="0"/>
              <a:t> </a:t>
            </a:r>
            <a:r>
              <a:rPr lang="en-US" dirty="0" err="1" smtClean="0"/>
              <a:t>maupun</a:t>
            </a:r>
            <a:r>
              <a:rPr lang="en-US" dirty="0" smtClean="0"/>
              <a:t> </a:t>
            </a:r>
            <a:r>
              <a:rPr lang="en-US" dirty="0" err="1" smtClean="0"/>
              <a:t>pengeluaran</a:t>
            </a:r>
            <a:r>
              <a:rPr lang="en-US" dirty="0" smtClean="0"/>
              <a:t> lain(anus). </a:t>
            </a:r>
            <a:r>
              <a:rPr lang="en-US" dirty="0" err="1" smtClean="0"/>
              <a:t>Dalam</a:t>
            </a:r>
            <a:r>
              <a:rPr lang="en-US" dirty="0" smtClean="0"/>
              <a:t> </a:t>
            </a:r>
            <a:r>
              <a:rPr lang="en-US" dirty="0" err="1" smtClean="0"/>
              <a:t>proses</a:t>
            </a:r>
            <a:r>
              <a:rPr lang="en-US" dirty="0" smtClean="0"/>
              <a:t> </a:t>
            </a:r>
            <a:r>
              <a:rPr lang="en-US" dirty="0" err="1" smtClean="0"/>
              <a:t>diferensiasi</a:t>
            </a:r>
            <a:r>
              <a:rPr lang="en-US" dirty="0" smtClean="0"/>
              <a:t> </a:t>
            </a:r>
            <a:r>
              <a:rPr lang="en-US" dirty="0" err="1" smtClean="0"/>
              <a:t>sel</a:t>
            </a:r>
            <a:r>
              <a:rPr lang="en-US" dirty="0" smtClean="0"/>
              <a:t> </a:t>
            </a:r>
            <a:r>
              <a:rPr lang="en-US" dirty="0" err="1" smtClean="0"/>
              <a:t>pada</a:t>
            </a:r>
            <a:r>
              <a:rPr lang="en-US" dirty="0" smtClean="0"/>
              <a:t> </a:t>
            </a:r>
            <a:r>
              <a:rPr lang="en-US" dirty="0" err="1" smtClean="0"/>
              <a:t>masing-masing</a:t>
            </a:r>
            <a:r>
              <a:rPr lang="en-US" dirty="0" smtClean="0"/>
              <a:t> </a:t>
            </a:r>
            <a:r>
              <a:rPr lang="en-US" dirty="0" err="1" smtClean="0"/>
              <a:t>lapisan</a:t>
            </a:r>
            <a:r>
              <a:rPr lang="en-US" dirty="0" smtClean="0"/>
              <a:t> </a:t>
            </a:r>
            <a:r>
              <a:rPr lang="en-US" dirty="0" err="1" smtClean="0"/>
              <a:t>berkembang</a:t>
            </a:r>
            <a:r>
              <a:rPr lang="en-US" dirty="0" smtClean="0"/>
              <a:t> </a:t>
            </a:r>
            <a:r>
              <a:rPr lang="en-US" dirty="0" err="1" smtClean="0"/>
              <a:t>menjadi</a:t>
            </a:r>
            <a:r>
              <a:rPr lang="en-US" dirty="0" smtClean="0"/>
              <a:t> </a:t>
            </a:r>
            <a:r>
              <a:rPr lang="en-US" dirty="0" err="1" smtClean="0"/>
              <a:t>jaringan</a:t>
            </a:r>
            <a:r>
              <a:rPr lang="en-US" dirty="0" smtClean="0"/>
              <a:t> </a:t>
            </a:r>
            <a:r>
              <a:rPr lang="en-US" dirty="0" err="1" smtClean="0"/>
              <a:t>dan</a:t>
            </a:r>
            <a:r>
              <a:rPr lang="en-US" dirty="0" smtClean="0"/>
              <a:t> organ </a:t>
            </a:r>
            <a:r>
              <a:rPr lang="en-US" dirty="0" err="1" smtClean="0"/>
              <a:t>tubuh</a:t>
            </a:r>
            <a:r>
              <a:rPr lang="en-US" dirty="0" smtClean="0"/>
              <a:t>.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lnSpcReduction="10000"/>
          </a:bodyPr>
          <a:lstStyle/>
          <a:p>
            <a:pPr algn="just"/>
            <a:r>
              <a:rPr lang="en-US" dirty="0" err="1" smtClean="0"/>
              <a:t>Blactocyte</a:t>
            </a:r>
            <a:r>
              <a:rPr lang="en-US" dirty="0" smtClean="0"/>
              <a:t> </a:t>
            </a:r>
            <a:r>
              <a:rPr lang="en-US" dirty="0" err="1" smtClean="0"/>
              <a:t>terus</a:t>
            </a:r>
            <a:r>
              <a:rPr lang="en-US" dirty="0" smtClean="0"/>
              <a:t> </a:t>
            </a:r>
            <a:r>
              <a:rPr lang="en-US" dirty="0" err="1" smtClean="0"/>
              <a:t>bergerak</a:t>
            </a:r>
            <a:r>
              <a:rPr lang="en-US" dirty="0" smtClean="0"/>
              <a:t> </a:t>
            </a:r>
            <a:r>
              <a:rPr lang="en-US" dirty="0" err="1" smtClean="0"/>
              <a:t>menuju</a:t>
            </a:r>
            <a:r>
              <a:rPr lang="en-US" dirty="0" smtClean="0"/>
              <a:t> uterus. </a:t>
            </a:r>
            <a:r>
              <a:rPr lang="en-US" dirty="0" err="1" smtClean="0"/>
              <a:t>Pada</a:t>
            </a:r>
            <a:r>
              <a:rPr lang="en-US" dirty="0" smtClean="0"/>
              <a:t> </a:t>
            </a:r>
            <a:r>
              <a:rPr lang="en-US" dirty="0" err="1" smtClean="0"/>
              <a:t>tahapan</a:t>
            </a:r>
            <a:r>
              <a:rPr lang="en-US" dirty="0" smtClean="0"/>
              <a:t> </a:t>
            </a:r>
            <a:r>
              <a:rPr lang="en-US" dirty="0" err="1" smtClean="0"/>
              <a:t>ini</a:t>
            </a:r>
            <a:r>
              <a:rPr lang="en-US" dirty="0" smtClean="0"/>
              <a:t>, </a:t>
            </a:r>
            <a:r>
              <a:rPr lang="en-US" dirty="0" err="1" smtClean="0"/>
              <a:t>sel</a:t>
            </a:r>
            <a:r>
              <a:rPr lang="en-US" dirty="0" smtClean="0"/>
              <a:t> </a:t>
            </a:r>
            <a:r>
              <a:rPr lang="en-US" dirty="0" err="1" smtClean="0"/>
              <a:t>dapat</a:t>
            </a:r>
            <a:r>
              <a:rPr lang="en-US" dirty="0" smtClean="0"/>
              <a:t> </a:t>
            </a:r>
            <a:r>
              <a:rPr lang="en-US" dirty="0" err="1" smtClean="0"/>
              <a:t>terus</a:t>
            </a:r>
            <a:r>
              <a:rPr lang="en-US" dirty="0" smtClean="0"/>
              <a:t> </a:t>
            </a:r>
            <a:r>
              <a:rPr lang="en-US" dirty="0" err="1" smtClean="0"/>
              <a:t>bergerak</a:t>
            </a:r>
            <a:r>
              <a:rPr lang="en-US" dirty="0" smtClean="0"/>
              <a:t> </a:t>
            </a:r>
            <a:r>
              <a:rPr lang="en-US" dirty="0" err="1" smtClean="0"/>
              <a:t>karena</a:t>
            </a:r>
            <a:r>
              <a:rPr lang="en-US" dirty="0" smtClean="0"/>
              <a:t> </a:t>
            </a:r>
            <a:r>
              <a:rPr lang="en-US" dirty="0" err="1" smtClean="0"/>
              <a:t>pergerakan</a:t>
            </a:r>
            <a:r>
              <a:rPr lang="en-US" dirty="0" smtClean="0"/>
              <a:t> </a:t>
            </a:r>
            <a:r>
              <a:rPr lang="en-US" dirty="0" err="1" smtClean="0"/>
              <a:t>bergelombang</a:t>
            </a:r>
            <a:r>
              <a:rPr lang="en-US" dirty="0" smtClean="0"/>
              <a:t> </a:t>
            </a:r>
            <a:r>
              <a:rPr lang="en-US" dirty="0" err="1" smtClean="0"/>
              <a:t>dalam</a:t>
            </a:r>
            <a:r>
              <a:rPr lang="en-US" dirty="0" smtClean="0"/>
              <a:t> tuba </a:t>
            </a:r>
            <a:r>
              <a:rPr lang="en-US" dirty="0" err="1" smtClean="0"/>
              <a:t>falopi</a:t>
            </a:r>
            <a:r>
              <a:rPr lang="en-US" dirty="0" smtClean="0"/>
              <a:t>. </a:t>
            </a:r>
            <a:r>
              <a:rPr lang="en-US" dirty="0" err="1" smtClean="0"/>
              <a:t>Pergerakan</a:t>
            </a:r>
            <a:r>
              <a:rPr lang="en-US" dirty="0" smtClean="0"/>
              <a:t> </a:t>
            </a:r>
            <a:r>
              <a:rPr lang="en-US" dirty="0" err="1" smtClean="0"/>
              <a:t>ini</a:t>
            </a:r>
            <a:r>
              <a:rPr lang="en-US" dirty="0" smtClean="0"/>
              <a:t> </a:t>
            </a:r>
            <a:r>
              <a:rPr lang="en-US" dirty="0" err="1" smtClean="0"/>
              <a:t>juga</a:t>
            </a:r>
            <a:r>
              <a:rPr lang="en-US" dirty="0" smtClean="0"/>
              <a:t> </a:t>
            </a:r>
            <a:r>
              <a:rPr lang="en-US" dirty="0" err="1" smtClean="0"/>
              <a:t>membantu</a:t>
            </a:r>
            <a:r>
              <a:rPr lang="en-US" dirty="0" smtClean="0"/>
              <a:t> </a:t>
            </a:r>
            <a:r>
              <a:rPr lang="en-US" dirty="0" err="1" smtClean="0"/>
              <a:t>fertilisasi</a:t>
            </a:r>
            <a:r>
              <a:rPr lang="en-US" dirty="0" smtClean="0"/>
              <a:t> </a:t>
            </a:r>
            <a:r>
              <a:rPr lang="en-US" dirty="0" err="1" smtClean="0"/>
              <a:t>sel</a:t>
            </a:r>
            <a:r>
              <a:rPr lang="en-US" dirty="0" smtClean="0"/>
              <a:t> </a:t>
            </a:r>
            <a:r>
              <a:rPr lang="en-US" dirty="0" err="1" smtClean="0"/>
              <a:t>telur</a:t>
            </a:r>
            <a:r>
              <a:rPr lang="en-US" dirty="0" smtClean="0"/>
              <a:t> </a:t>
            </a:r>
            <a:r>
              <a:rPr lang="en-US" dirty="0" err="1" smtClean="0"/>
              <a:t>dengan</a:t>
            </a:r>
            <a:r>
              <a:rPr lang="en-US" dirty="0" smtClean="0"/>
              <a:t> </a:t>
            </a:r>
            <a:r>
              <a:rPr lang="en-US" dirty="0" err="1" smtClean="0"/>
              <a:t>mendorong</a:t>
            </a:r>
            <a:r>
              <a:rPr lang="en-US" dirty="0" smtClean="0"/>
              <a:t> </a:t>
            </a:r>
            <a:r>
              <a:rPr lang="en-US" dirty="0" err="1" smtClean="0"/>
              <a:t>sperma</a:t>
            </a:r>
            <a:r>
              <a:rPr lang="en-US" dirty="0" smtClean="0"/>
              <a:t> </a:t>
            </a:r>
            <a:r>
              <a:rPr lang="en-US" dirty="0" err="1" smtClean="0"/>
              <a:t>ke</a:t>
            </a:r>
            <a:r>
              <a:rPr lang="en-US" dirty="0" smtClean="0"/>
              <a:t> </a:t>
            </a:r>
            <a:r>
              <a:rPr lang="en-US" dirty="0" err="1" smtClean="0"/>
              <a:t>arahnya</a:t>
            </a:r>
            <a:r>
              <a:rPr lang="en-US" dirty="0" smtClean="0"/>
              <a:t>, </a:t>
            </a:r>
            <a:r>
              <a:rPr lang="en-US" dirty="0" err="1" smtClean="0"/>
              <a:t>juga</a:t>
            </a:r>
            <a:r>
              <a:rPr lang="en-US" dirty="0" smtClean="0"/>
              <a:t> </a:t>
            </a:r>
            <a:r>
              <a:rPr lang="en-US" dirty="0" err="1" smtClean="0"/>
              <a:t>berfungsi</a:t>
            </a:r>
            <a:r>
              <a:rPr lang="en-US" dirty="0" smtClean="0"/>
              <a:t> </a:t>
            </a:r>
            <a:r>
              <a:rPr lang="en-US" dirty="0" err="1" smtClean="0"/>
              <a:t>untuk</a:t>
            </a:r>
            <a:r>
              <a:rPr lang="en-US" dirty="0" smtClean="0"/>
              <a:t> </a:t>
            </a:r>
            <a:r>
              <a:rPr lang="en-US" dirty="0" err="1" smtClean="0"/>
              <a:t>membawa</a:t>
            </a:r>
            <a:r>
              <a:rPr lang="en-US" dirty="0" smtClean="0"/>
              <a:t> </a:t>
            </a:r>
            <a:r>
              <a:rPr lang="en-US" dirty="0" err="1" smtClean="0"/>
              <a:t>sel</a:t>
            </a:r>
            <a:r>
              <a:rPr lang="en-US" dirty="0" smtClean="0"/>
              <a:t> </a:t>
            </a:r>
            <a:r>
              <a:rPr lang="en-US" dirty="0" err="1" smtClean="0"/>
              <a:t>telur</a:t>
            </a:r>
            <a:r>
              <a:rPr lang="en-US" dirty="0" smtClean="0"/>
              <a:t> </a:t>
            </a:r>
            <a:r>
              <a:rPr lang="en-US" dirty="0" err="1" smtClean="0"/>
              <a:t>menuju</a:t>
            </a:r>
            <a:r>
              <a:rPr lang="en-US" dirty="0" smtClean="0"/>
              <a:t> </a:t>
            </a:r>
            <a:r>
              <a:rPr lang="en-US" dirty="0" err="1" smtClean="0"/>
              <a:t>rahim</a:t>
            </a:r>
            <a:r>
              <a:rPr lang="en-US" dirty="0" smtClean="0"/>
              <a:t>. </a:t>
            </a:r>
            <a:r>
              <a:rPr lang="en-US" dirty="0" err="1" smtClean="0"/>
              <a:t>Rambut</a:t>
            </a:r>
            <a:r>
              <a:rPr lang="en-US" dirty="0" smtClean="0"/>
              <a:t> </a:t>
            </a:r>
            <a:r>
              <a:rPr lang="en-US" dirty="0" err="1" smtClean="0"/>
              <a:t>halus</a:t>
            </a:r>
            <a:r>
              <a:rPr lang="en-US" dirty="0" smtClean="0"/>
              <a:t>(</a:t>
            </a:r>
            <a:r>
              <a:rPr lang="en-US" i="1" dirty="0" smtClean="0"/>
              <a:t>cilia</a:t>
            </a:r>
            <a:r>
              <a:rPr lang="en-US" dirty="0" smtClean="0"/>
              <a:t>) </a:t>
            </a:r>
            <a:r>
              <a:rPr lang="en-US" dirty="0" err="1" smtClean="0"/>
              <a:t>di</a:t>
            </a:r>
            <a:r>
              <a:rPr lang="en-US" dirty="0" smtClean="0"/>
              <a:t> </a:t>
            </a:r>
            <a:r>
              <a:rPr lang="en-US" dirty="0" err="1" smtClean="0"/>
              <a:t>temukan</a:t>
            </a:r>
            <a:r>
              <a:rPr lang="en-US" dirty="0" smtClean="0"/>
              <a:t> </a:t>
            </a:r>
            <a:r>
              <a:rPr lang="en-US" dirty="0" err="1" smtClean="0"/>
              <a:t>pada</a:t>
            </a:r>
            <a:r>
              <a:rPr lang="en-US" dirty="0" smtClean="0"/>
              <a:t> </a:t>
            </a:r>
            <a:r>
              <a:rPr lang="en-US" dirty="0" err="1" smtClean="0"/>
              <a:t>permukaan</a:t>
            </a:r>
            <a:r>
              <a:rPr lang="en-US" dirty="0" smtClean="0"/>
              <a:t> </a:t>
            </a:r>
            <a:r>
              <a:rPr lang="en-US" dirty="0" err="1" smtClean="0"/>
              <a:t>sel</a:t>
            </a:r>
            <a:r>
              <a:rPr lang="en-US" dirty="0" smtClean="0"/>
              <a:t> </a:t>
            </a:r>
            <a:r>
              <a:rPr lang="en-US" dirty="0" err="1" smtClean="0"/>
              <a:t>dalam</a:t>
            </a:r>
            <a:r>
              <a:rPr lang="en-US" dirty="0" smtClean="0"/>
              <a:t> </a:t>
            </a:r>
            <a:r>
              <a:rPr lang="en-US" dirty="0" err="1" smtClean="0"/>
              <a:t>pergerakan</a:t>
            </a:r>
            <a:r>
              <a:rPr lang="en-US" dirty="0" smtClean="0"/>
              <a:t> tuba </a:t>
            </a:r>
            <a:r>
              <a:rPr lang="en-US" dirty="0" err="1" smtClean="0"/>
              <a:t>falopi</a:t>
            </a:r>
            <a:r>
              <a:rPr lang="en-US" dirty="0" smtClean="0"/>
              <a:t> </a:t>
            </a:r>
            <a:r>
              <a:rPr lang="en-US" dirty="0" err="1" smtClean="0"/>
              <a:t>bergerak</a:t>
            </a:r>
            <a:r>
              <a:rPr lang="en-US" dirty="0" smtClean="0"/>
              <a:t> </a:t>
            </a:r>
            <a:r>
              <a:rPr lang="en-US" dirty="0" err="1" smtClean="0"/>
              <a:t>dengan</a:t>
            </a:r>
            <a:r>
              <a:rPr lang="en-US" dirty="0" smtClean="0"/>
              <a:t> </a:t>
            </a:r>
            <a:r>
              <a:rPr lang="en-US" dirty="0" err="1" smtClean="0"/>
              <a:t>arah</a:t>
            </a:r>
            <a:r>
              <a:rPr lang="en-US" dirty="0" smtClean="0"/>
              <a:t> yang </a:t>
            </a:r>
            <a:r>
              <a:rPr lang="en-US" dirty="0" err="1" smtClean="0"/>
              <a:t>sama</a:t>
            </a:r>
            <a:r>
              <a:rPr lang="en-US" dirty="0" smtClean="0"/>
              <a:t>. </a:t>
            </a:r>
            <a:r>
              <a:rPr lang="en-US" dirty="0" err="1" smtClean="0"/>
              <a:t>Setelah</a:t>
            </a:r>
            <a:r>
              <a:rPr lang="en-US" dirty="0" smtClean="0"/>
              <a:t> </a:t>
            </a:r>
            <a:r>
              <a:rPr lang="en-US" dirty="0" err="1" smtClean="0"/>
              <a:t>sel</a:t>
            </a:r>
            <a:r>
              <a:rPr lang="en-US" dirty="0" smtClean="0"/>
              <a:t> </a:t>
            </a:r>
            <a:r>
              <a:rPr lang="en-US" dirty="0" err="1" smtClean="0"/>
              <a:t>telur</a:t>
            </a:r>
            <a:r>
              <a:rPr lang="en-US" dirty="0" smtClean="0"/>
              <a:t> </a:t>
            </a:r>
            <a:r>
              <a:rPr lang="en-US" dirty="0" err="1" smtClean="0"/>
              <a:t>mencapai</a:t>
            </a:r>
            <a:r>
              <a:rPr lang="en-US" dirty="0" smtClean="0"/>
              <a:t> </a:t>
            </a:r>
            <a:r>
              <a:rPr lang="en-US" dirty="0" err="1" smtClean="0"/>
              <a:t>saluran</a:t>
            </a:r>
            <a:r>
              <a:rPr lang="en-US" dirty="0" smtClean="0"/>
              <a:t> </a:t>
            </a:r>
            <a:r>
              <a:rPr lang="en-US" dirty="0" err="1" smtClean="0"/>
              <a:t>rahim</a:t>
            </a:r>
            <a:r>
              <a:rPr lang="en-US" dirty="0" smtClean="0"/>
              <a:t> </a:t>
            </a:r>
            <a:r>
              <a:rPr lang="en-US" dirty="0" err="1" smtClean="0"/>
              <a:t>zigot</a:t>
            </a:r>
            <a:r>
              <a:rPr lang="en-US" dirty="0" smtClean="0"/>
              <a:t> </a:t>
            </a:r>
            <a:r>
              <a:rPr lang="en-US" dirty="0" err="1" smtClean="0"/>
              <a:t>akan</a:t>
            </a:r>
            <a:r>
              <a:rPr lang="en-US" dirty="0" smtClean="0"/>
              <a:t> </a:t>
            </a:r>
            <a:r>
              <a:rPr lang="en-US" dirty="0" err="1" smtClean="0"/>
              <a:t>menanam</a:t>
            </a:r>
            <a:r>
              <a:rPr lang="en-US" dirty="0" smtClean="0"/>
              <a:t> </a:t>
            </a:r>
            <a:r>
              <a:rPr lang="en-US" dirty="0" err="1" smtClean="0"/>
              <a:t>dirinya</a:t>
            </a:r>
            <a:r>
              <a:rPr lang="en-US" dirty="0" smtClean="0"/>
              <a:t> </a:t>
            </a:r>
            <a:r>
              <a:rPr lang="en-US" dirty="0" err="1" smtClean="0"/>
              <a:t>pada</a:t>
            </a:r>
            <a:r>
              <a:rPr lang="en-US" dirty="0" smtClean="0"/>
              <a:t> </a:t>
            </a:r>
            <a:r>
              <a:rPr lang="en-US" dirty="0" err="1" smtClean="0"/>
              <a:t>dinding</a:t>
            </a:r>
            <a:r>
              <a:rPr lang="en-US" dirty="0" smtClean="0"/>
              <a:t> uterus. </a:t>
            </a:r>
            <a:r>
              <a:rPr lang="en-US" dirty="0" err="1" smtClean="0"/>
              <a:t>Pada</a:t>
            </a:r>
            <a:r>
              <a:rPr lang="en-US" dirty="0" smtClean="0"/>
              <a:t> </a:t>
            </a:r>
            <a:r>
              <a:rPr lang="en-US" dirty="0" err="1" smtClean="0"/>
              <a:t>saat</a:t>
            </a:r>
            <a:r>
              <a:rPr lang="en-US" dirty="0" smtClean="0"/>
              <a:t> </a:t>
            </a:r>
            <a:r>
              <a:rPr lang="en-US" dirty="0" err="1" smtClean="0"/>
              <a:t>itu</a:t>
            </a:r>
            <a:r>
              <a:rPr lang="en-US" dirty="0" smtClean="0"/>
              <a:t> </a:t>
            </a:r>
            <a:r>
              <a:rPr lang="en-US" dirty="0" err="1" smtClean="0"/>
              <a:t>bayi</a:t>
            </a:r>
            <a:r>
              <a:rPr lang="en-US" dirty="0" smtClean="0"/>
              <a:t> </a:t>
            </a:r>
            <a:r>
              <a:rPr lang="en-US" dirty="0" err="1" smtClean="0"/>
              <a:t>memasuki</a:t>
            </a:r>
            <a:r>
              <a:rPr lang="en-US" dirty="0" smtClean="0"/>
              <a:t> </a:t>
            </a:r>
            <a:r>
              <a:rPr lang="en-US" dirty="0" err="1" smtClean="0"/>
              <a:t>tahap</a:t>
            </a:r>
            <a:r>
              <a:rPr lang="en-US" dirty="0" smtClean="0"/>
              <a:t> </a:t>
            </a:r>
            <a:r>
              <a:rPr lang="en-US" dirty="0" err="1" smtClean="0"/>
              <a:t>embrio</a:t>
            </a:r>
            <a:r>
              <a:rPr lang="en-US" dirty="0" smtClean="0"/>
              <a: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Periode Embrio</a:t>
            </a:r>
            <a:endParaRPr lang="id-ID"/>
          </a:p>
        </p:txBody>
      </p:sp>
      <p:sp>
        <p:nvSpPr>
          <p:cNvPr id="3" name="Content Placeholder 2"/>
          <p:cNvSpPr>
            <a:spLocks noGrp="1"/>
          </p:cNvSpPr>
          <p:nvPr>
            <p:ph idx="1"/>
          </p:nvPr>
        </p:nvSpPr>
        <p:spPr/>
        <p:txBody>
          <a:bodyPr>
            <a:normAutofit lnSpcReduction="10000"/>
          </a:bodyPr>
          <a:lstStyle/>
          <a:p>
            <a:pPr algn="just"/>
            <a:r>
              <a:rPr lang="en-US" smtClean="0"/>
              <a:t>Tahap </a:t>
            </a:r>
            <a:r>
              <a:rPr lang="en-US" dirty="0" err="1" smtClean="0"/>
              <a:t>kedua</a:t>
            </a:r>
            <a:r>
              <a:rPr lang="en-US" dirty="0" smtClean="0"/>
              <a:t> yang </a:t>
            </a:r>
            <a:r>
              <a:rPr lang="en-US" dirty="0" err="1" smtClean="0"/>
              <a:t>disebut</a:t>
            </a:r>
            <a:r>
              <a:rPr lang="en-US" dirty="0" smtClean="0"/>
              <a:t> </a:t>
            </a:r>
            <a:r>
              <a:rPr lang="en-US" dirty="0" err="1" smtClean="0"/>
              <a:t>tahap</a:t>
            </a:r>
            <a:r>
              <a:rPr lang="en-US" dirty="0" smtClean="0"/>
              <a:t> </a:t>
            </a:r>
            <a:r>
              <a:rPr lang="en-US" dirty="0" err="1" smtClean="0"/>
              <a:t>embrio</a:t>
            </a:r>
            <a:r>
              <a:rPr lang="en-US" dirty="0" smtClean="0"/>
              <a:t>, </a:t>
            </a:r>
            <a:r>
              <a:rPr lang="en-US" dirty="0" err="1" smtClean="0"/>
              <a:t>berlangsung</a:t>
            </a:r>
            <a:r>
              <a:rPr lang="en-US" dirty="0" smtClean="0"/>
              <a:t> lima </a:t>
            </a:r>
            <a:r>
              <a:rPr lang="en-US" dirty="0" err="1" smtClean="0"/>
              <a:t>setengah</a:t>
            </a:r>
            <a:r>
              <a:rPr lang="en-US" dirty="0" smtClean="0"/>
              <a:t> </a:t>
            </a:r>
            <a:r>
              <a:rPr lang="en-US" dirty="0" err="1" smtClean="0"/>
              <a:t>minggu</a:t>
            </a:r>
            <a:r>
              <a:rPr lang="en-US" dirty="0" smtClean="0"/>
              <a:t>. </a:t>
            </a:r>
            <a:r>
              <a:rPr lang="en-US" dirty="0" err="1" smtClean="0"/>
              <a:t>Tahap</a:t>
            </a:r>
            <a:r>
              <a:rPr lang="en-US" dirty="0" smtClean="0"/>
              <a:t> </a:t>
            </a:r>
            <a:r>
              <a:rPr lang="en-US" dirty="0" err="1" smtClean="0"/>
              <a:t>embrio</a:t>
            </a:r>
            <a:r>
              <a:rPr lang="en-US" dirty="0" smtClean="0"/>
              <a:t> </a:t>
            </a:r>
            <a:r>
              <a:rPr lang="en-US" dirty="0" err="1" smtClean="0"/>
              <a:t>mulai</a:t>
            </a:r>
            <a:r>
              <a:rPr lang="en-US" dirty="0" smtClean="0"/>
              <a:t> </a:t>
            </a:r>
            <a:r>
              <a:rPr lang="en-US" dirty="0" err="1" smtClean="0"/>
              <a:t>ketika</a:t>
            </a:r>
            <a:r>
              <a:rPr lang="en-US" dirty="0" smtClean="0"/>
              <a:t> </a:t>
            </a:r>
            <a:r>
              <a:rPr lang="en-US" dirty="0" err="1" smtClean="0"/>
              <a:t>zigot</a:t>
            </a:r>
            <a:r>
              <a:rPr lang="en-US" dirty="0" smtClean="0"/>
              <a:t> </a:t>
            </a:r>
            <a:r>
              <a:rPr lang="en-US" dirty="0" err="1" smtClean="0"/>
              <a:t>telah</a:t>
            </a:r>
            <a:r>
              <a:rPr lang="en-US" dirty="0" smtClean="0"/>
              <a:t> </a:t>
            </a:r>
            <a:r>
              <a:rPr lang="en-US" dirty="0" err="1" smtClean="0"/>
              <a:t>tertanam</a:t>
            </a:r>
            <a:r>
              <a:rPr lang="en-US" dirty="0" smtClean="0"/>
              <a:t> </a:t>
            </a:r>
            <a:r>
              <a:rPr lang="en-US" dirty="0" err="1" smtClean="0"/>
              <a:t>dengan</a:t>
            </a:r>
            <a:r>
              <a:rPr lang="en-US" dirty="0" smtClean="0"/>
              <a:t> </a:t>
            </a:r>
            <a:r>
              <a:rPr lang="en-US" dirty="0" err="1" smtClean="0"/>
              <a:t>baik</a:t>
            </a:r>
            <a:r>
              <a:rPr lang="en-US" dirty="0" smtClean="0"/>
              <a:t> </a:t>
            </a:r>
            <a:r>
              <a:rPr lang="en-US" dirty="0" err="1" smtClean="0"/>
              <a:t>pada</a:t>
            </a:r>
            <a:r>
              <a:rPr lang="en-US" dirty="0" smtClean="0"/>
              <a:t> </a:t>
            </a:r>
            <a:r>
              <a:rPr lang="en-US" dirty="0" err="1" smtClean="0"/>
              <a:t>dinding</a:t>
            </a:r>
            <a:r>
              <a:rPr lang="en-US" dirty="0" smtClean="0"/>
              <a:t> </a:t>
            </a:r>
            <a:r>
              <a:rPr lang="en-US" dirty="0" err="1" smtClean="0"/>
              <a:t>rahim</a:t>
            </a:r>
            <a:r>
              <a:rPr lang="en-US" dirty="0" smtClean="0"/>
              <a:t>. </a:t>
            </a:r>
            <a:r>
              <a:rPr lang="en-US" dirty="0" err="1" smtClean="0"/>
              <a:t>Dalam</a:t>
            </a:r>
            <a:r>
              <a:rPr lang="en-US" dirty="0" smtClean="0"/>
              <a:t> </a:t>
            </a:r>
            <a:r>
              <a:rPr lang="en-US" dirty="0" err="1" smtClean="0"/>
              <a:t>tahapan</a:t>
            </a:r>
            <a:r>
              <a:rPr lang="en-US" dirty="0" smtClean="0"/>
              <a:t> </a:t>
            </a:r>
            <a:r>
              <a:rPr lang="en-US" dirty="0" err="1" smtClean="0"/>
              <a:t>ini</a:t>
            </a:r>
            <a:r>
              <a:rPr lang="en-US" dirty="0" smtClean="0"/>
              <a:t>, </a:t>
            </a:r>
            <a:r>
              <a:rPr lang="en-US" dirty="0" err="1" smtClean="0"/>
              <a:t>sistem</a:t>
            </a:r>
            <a:r>
              <a:rPr lang="en-US" dirty="0" smtClean="0"/>
              <a:t> </a:t>
            </a:r>
            <a:r>
              <a:rPr lang="en-US" dirty="0" err="1" smtClean="0"/>
              <a:t>dan</a:t>
            </a:r>
            <a:r>
              <a:rPr lang="en-US" dirty="0" smtClean="0"/>
              <a:t> organ </a:t>
            </a:r>
            <a:r>
              <a:rPr lang="en-US" dirty="0" err="1" smtClean="0"/>
              <a:t>dasar</a:t>
            </a:r>
            <a:r>
              <a:rPr lang="en-US" dirty="0" smtClean="0"/>
              <a:t> </a:t>
            </a:r>
            <a:r>
              <a:rPr lang="en-US" dirty="0" err="1" smtClean="0"/>
              <a:t>bayi</a:t>
            </a:r>
            <a:r>
              <a:rPr lang="en-US" dirty="0" smtClean="0"/>
              <a:t> </a:t>
            </a:r>
            <a:r>
              <a:rPr lang="en-US" dirty="0" err="1" smtClean="0"/>
              <a:t>mulai</a:t>
            </a:r>
            <a:r>
              <a:rPr lang="en-US" dirty="0" smtClean="0"/>
              <a:t> </a:t>
            </a:r>
            <a:r>
              <a:rPr lang="en-US" dirty="0" err="1" smtClean="0"/>
              <a:t>terbentuk</a:t>
            </a:r>
            <a:r>
              <a:rPr lang="en-US" dirty="0" smtClean="0"/>
              <a:t> </a:t>
            </a:r>
            <a:r>
              <a:rPr lang="en-US" dirty="0" err="1" smtClean="0"/>
              <a:t>dari</a:t>
            </a:r>
            <a:r>
              <a:rPr lang="en-US" dirty="0" smtClean="0"/>
              <a:t> </a:t>
            </a:r>
            <a:r>
              <a:rPr lang="en-US" dirty="0" err="1" smtClean="0"/>
              <a:t>susunan</a:t>
            </a:r>
            <a:r>
              <a:rPr lang="en-US" dirty="0" smtClean="0"/>
              <a:t> </a:t>
            </a:r>
            <a:r>
              <a:rPr lang="en-US" dirty="0" err="1" smtClean="0"/>
              <a:t>sel</a:t>
            </a:r>
            <a:r>
              <a:rPr lang="en-US" dirty="0" smtClean="0"/>
              <a:t> </a:t>
            </a:r>
            <a:r>
              <a:rPr lang="en-US" dirty="0" err="1" smtClean="0"/>
              <a:t>meskipun</a:t>
            </a:r>
            <a:r>
              <a:rPr lang="en-US" dirty="0" smtClean="0"/>
              <a:t> </a:t>
            </a:r>
            <a:r>
              <a:rPr lang="en-US" dirty="0" err="1" smtClean="0"/>
              <a:t>bentuk</a:t>
            </a:r>
            <a:r>
              <a:rPr lang="en-US" dirty="0" smtClean="0"/>
              <a:t> </a:t>
            </a:r>
            <a:r>
              <a:rPr lang="en-US" dirty="0" err="1" smtClean="0"/>
              <a:t>luar</a:t>
            </a:r>
            <a:r>
              <a:rPr lang="en-US" dirty="0" smtClean="0"/>
              <a:t> </a:t>
            </a:r>
            <a:r>
              <a:rPr lang="en-US" dirty="0" err="1" smtClean="0"/>
              <a:t>masih</a:t>
            </a:r>
            <a:r>
              <a:rPr lang="en-US" dirty="0" smtClean="0"/>
              <a:t> </a:t>
            </a:r>
            <a:r>
              <a:rPr lang="en-US" dirty="0" err="1" smtClean="0"/>
              <a:t>jauh</a:t>
            </a:r>
            <a:r>
              <a:rPr lang="en-US" dirty="0" smtClean="0"/>
              <a:t> </a:t>
            </a:r>
            <a:r>
              <a:rPr lang="en-US" dirty="0" err="1" smtClean="0"/>
              <a:t>berbeda</a:t>
            </a:r>
            <a:r>
              <a:rPr lang="en-US" dirty="0" smtClean="0"/>
              <a:t> </a:t>
            </a:r>
            <a:r>
              <a:rPr lang="en-US" dirty="0" err="1" smtClean="0"/>
              <a:t>dibandingkan</a:t>
            </a:r>
            <a:r>
              <a:rPr lang="en-US" dirty="0" smtClean="0"/>
              <a:t> </a:t>
            </a:r>
            <a:r>
              <a:rPr lang="en-US" dirty="0" err="1" smtClean="0"/>
              <a:t>dengan</a:t>
            </a:r>
            <a:r>
              <a:rPr lang="en-US" dirty="0" smtClean="0"/>
              <a:t> </a:t>
            </a:r>
            <a:r>
              <a:rPr lang="en-US" dirty="0" err="1" smtClean="0"/>
              <a:t>manusia</a:t>
            </a:r>
            <a:r>
              <a:rPr lang="en-US" dirty="0" smtClean="0"/>
              <a:t> </a:t>
            </a:r>
            <a:r>
              <a:rPr lang="en-US" dirty="0" err="1" smtClean="0"/>
              <a:t>dewasa</a:t>
            </a:r>
            <a:r>
              <a:rPr lang="en-US" dirty="0" smtClean="0"/>
              <a:t>, </a:t>
            </a:r>
            <a:r>
              <a:rPr lang="en-US" dirty="0" err="1" smtClean="0"/>
              <a:t>beberapa</a:t>
            </a:r>
            <a:r>
              <a:rPr lang="en-US" dirty="0" smtClean="0"/>
              <a:t> </a:t>
            </a:r>
            <a:r>
              <a:rPr lang="en-US" dirty="0" err="1" smtClean="0"/>
              <a:t>bentuk</a:t>
            </a:r>
            <a:r>
              <a:rPr lang="en-US" dirty="0" smtClean="0"/>
              <a:t> </a:t>
            </a:r>
            <a:r>
              <a:rPr lang="en-US" dirty="0" err="1" smtClean="0"/>
              <a:t>seperti</a:t>
            </a:r>
            <a:r>
              <a:rPr lang="en-US" dirty="0" smtClean="0"/>
              <a:t> </a:t>
            </a:r>
            <a:r>
              <a:rPr lang="en-US" dirty="0" err="1" smtClean="0"/>
              <a:t>mata</a:t>
            </a:r>
            <a:r>
              <a:rPr lang="en-US" dirty="0" smtClean="0"/>
              <a:t> </a:t>
            </a:r>
            <a:r>
              <a:rPr lang="en-US" dirty="0" err="1" smtClean="0"/>
              <a:t>dan</a:t>
            </a:r>
            <a:r>
              <a:rPr lang="en-US" dirty="0" smtClean="0"/>
              <a:t> </a:t>
            </a:r>
            <a:r>
              <a:rPr lang="en-US" dirty="0" err="1" smtClean="0"/>
              <a:t>tangan</a:t>
            </a:r>
            <a:r>
              <a:rPr lang="en-US" dirty="0" smtClean="0"/>
              <a:t>, </a:t>
            </a:r>
            <a:r>
              <a:rPr lang="en-US" dirty="0" err="1" smtClean="0"/>
              <a:t>bahkan</a:t>
            </a:r>
            <a:r>
              <a:rPr lang="en-US" dirty="0" smtClean="0"/>
              <a:t> </a:t>
            </a:r>
            <a:r>
              <a:rPr lang="en-US" dirty="0" err="1" smtClean="0"/>
              <a:t>telinga</a:t>
            </a:r>
            <a:r>
              <a:rPr lang="en-US" dirty="0" smtClean="0"/>
              <a:t> </a:t>
            </a:r>
            <a:r>
              <a:rPr lang="en-US" dirty="0" err="1" smtClean="0"/>
              <a:t>dan</a:t>
            </a:r>
            <a:r>
              <a:rPr lang="en-US" dirty="0" smtClean="0"/>
              <a:t> kaki </a:t>
            </a:r>
            <a:r>
              <a:rPr lang="en-US" dirty="0" err="1" smtClean="0"/>
              <a:t>mulai</a:t>
            </a:r>
            <a:r>
              <a:rPr lang="en-US" dirty="0" smtClean="0"/>
              <a:t> </a:t>
            </a:r>
            <a:r>
              <a:rPr lang="en-US" dirty="0" err="1" smtClean="0"/>
              <a:t>dapat</a:t>
            </a:r>
            <a:r>
              <a:rPr lang="en-US" dirty="0" smtClean="0"/>
              <a:t> </a:t>
            </a:r>
            <a:r>
              <a:rPr lang="en-US" dirty="0" err="1" smtClean="0"/>
              <a:t>dikenali</a:t>
            </a:r>
            <a:r>
              <a:rPr lang="en-US" dirty="0" smtClean="0"/>
              <a:t>.</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20000"/>
          </a:bodyPr>
          <a:lstStyle/>
          <a:p>
            <a:pPr algn="just"/>
            <a:r>
              <a:rPr lang="en-US" dirty="0" err="1" smtClean="0"/>
              <a:t>Kluster</a:t>
            </a:r>
            <a:r>
              <a:rPr lang="en-US" dirty="0" smtClean="0"/>
              <a:t> </a:t>
            </a:r>
            <a:r>
              <a:rPr lang="en-US" dirty="0" err="1" smtClean="0"/>
              <a:t>sel</a:t>
            </a:r>
            <a:r>
              <a:rPr lang="en-US" dirty="0" smtClean="0"/>
              <a:t> yang </a:t>
            </a:r>
            <a:r>
              <a:rPr lang="en-US" dirty="0" err="1" smtClean="0"/>
              <a:t>terus</a:t>
            </a:r>
            <a:r>
              <a:rPr lang="en-US" dirty="0" smtClean="0"/>
              <a:t> </a:t>
            </a:r>
            <a:r>
              <a:rPr lang="en-US" dirty="0" err="1" smtClean="0"/>
              <a:t>bergerak</a:t>
            </a:r>
            <a:r>
              <a:rPr lang="en-US" dirty="0" smtClean="0"/>
              <a:t> </a:t>
            </a:r>
            <a:r>
              <a:rPr lang="en-US" dirty="0" err="1" smtClean="0"/>
              <a:t>dari</a:t>
            </a:r>
            <a:r>
              <a:rPr lang="en-US" dirty="0" smtClean="0"/>
              <a:t> tuba </a:t>
            </a:r>
            <a:r>
              <a:rPr lang="en-US" dirty="0" err="1" smtClean="0"/>
              <a:t>falopi</a:t>
            </a:r>
            <a:r>
              <a:rPr lang="en-US" dirty="0" smtClean="0"/>
              <a:t> </a:t>
            </a:r>
            <a:r>
              <a:rPr lang="en-US" dirty="0" err="1" smtClean="0"/>
              <a:t>harus</a:t>
            </a:r>
            <a:r>
              <a:rPr lang="en-US" dirty="0" smtClean="0"/>
              <a:t> </a:t>
            </a:r>
            <a:r>
              <a:rPr lang="en-US" dirty="0" err="1" smtClean="0"/>
              <a:t>dapat</a:t>
            </a:r>
            <a:r>
              <a:rPr lang="en-US" dirty="0" smtClean="0"/>
              <a:t> </a:t>
            </a:r>
            <a:r>
              <a:rPr lang="en-US" dirty="0" err="1" smtClean="0"/>
              <a:t>mencapai</a:t>
            </a:r>
            <a:r>
              <a:rPr lang="en-US" dirty="0" smtClean="0"/>
              <a:t> </a:t>
            </a:r>
            <a:r>
              <a:rPr lang="en-US" dirty="0" err="1" smtClean="0"/>
              <a:t>rahim</a:t>
            </a:r>
            <a:r>
              <a:rPr lang="en-US" dirty="0" smtClean="0"/>
              <a:t> </a:t>
            </a:r>
            <a:r>
              <a:rPr lang="en-US" dirty="0" err="1" smtClean="0"/>
              <a:t>untuk</a:t>
            </a:r>
            <a:r>
              <a:rPr lang="en-US" dirty="0" smtClean="0"/>
              <a:t> </a:t>
            </a:r>
            <a:r>
              <a:rPr lang="en-US" dirty="0" err="1" smtClean="0"/>
              <a:t>mendapatkan</a:t>
            </a:r>
            <a:r>
              <a:rPr lang="en-US" dirty="0" smtClean="0"/>
              <a:t> </a:t>
            </a:r>
            <a:r>
              <a:rPr lang="en-US" dirty="0" err="1" smtClean="0"/>
              <a:t>tempat</a:t>
            </a:r>
            <a:r>
              <a:rPr lang="en-US" dirty="0" smtClean="0"/>
              <a:t> yang </a:t>
            </a:r>
            <a:r>
              <a:rPr lang="en-US" dirty="0" err="1" smtClean="0"/>
              <a:t>sesuai</a:t>
            </a:r>
            <a:r>
              <a:rPr lang="en-US" dirty="0" smtClean="0"/>
              <a:t> </a:t>
            </a:r>
            <a:r>
              <a:rPr lang="en-US" dirty="0" err="1" smtClean="0"/>
              <a:t>bagi</a:t>
            </a:r>
            <a:r>
              <a:rPr lang="en-US" dirty="0" smtClean="0"/>
              <a:t> </a:t>
            </a:r>
            <a:r>
              <a:rPr lang="en-US" dirty="0" err="1" smtClean="0"/>
              <a:t>perkembangan</a:t>
            </a:r>
            <a:r>
              <a:rPr lang="en-US" dirty="0" smtClean="0"/>
              <a:t> </a:t>
            </a:r>
            <a:r>
              <a:rPr lang="en-US" dirty="0" err="1" smtClean="0"/>
              <a:t>selanjutnya</a:t>
            </a:r>
            <a:r>
              <a:rPr lang="en-US" dirty="0" smtClean="0"/>
              <a:t>. </a:t>
            </a:r>
            <a:r>
              <a:rPr lang="en-US" dirty="0" err="1" smtClean="0"/>
              <a:t>Jika</a:t>
            </a:r>
            <a:r>
              <a:rPr lang="en-US" dirty="0" smtClean="0"/>
              <a:t> </a:t>
            </a:r>
            <a:r>
              <a:rPr lang="en-US" dirty="0" err="1" smtClean="0"/>
              <a:t>telah</a:t>
            </a:r>
            <a:r>
              <a:rPr lang="en-US" dirty="0" smtClean="0"/>
              <a:t> </a:t>
            </a:r>
            <a:r>
              <a:rPr lang="en-US" dirty="0" err="1" smtClean="0"/>
              <a:t>sampai</a:t>
            </a:r>
            <a:r>
              <a:rPr lang="en-US" dirty="0" smtClean="0"/>
              <a:t> </a:t>
            </a:r>
            <a:r>
              <a:rPr lang="en-US" dirty="0" err="1" smtClean="0"/>
              <a:t>di</a:t>
            </a:r>
            <a:r>
              <a:rPr lang="en-US" dirty="0" smtClean="0"/>
              <a:t> </a:t>
            </a:r>
            <a:r>
              <a:rPr lang="en-US" dirty="0" err="1" smtClean="0"/>
              <a:t>dalam</a:t>
            </a:r>
            <a:r>
              <a:rPr lang="en-US" dirty="0" smtClean="0"/>
              <a:t> </a:t>
            </a:r>
            <a:r>
              <a:rPr lang="en-US" dirty="0" err="1" smtClean="0"/>
              <a:t>rahim</a:t>
            </a:r>
            <a:r>
              <a:rPr lang="en-US" dirty="0" smtClean="0"/>
              <a:t>, </a:t>
            </a:r>
            <a:r>
              <a:rPr lang="en-US" dirty="0" err="1" smtClean="0"/>
              <a:t>sel</a:t>
            </a:r>
            <a:r>
              <a:rPr lang="en-US" dirty="0" smtClean="0"/>
              <a:t> </a:t>
            </a:r>
            <a:r>
              <a:rPr lang="en-US" dirty="0" err="1" smtClean="0"/>
              <a:t>akan</a:t>
            </a:r>
            <a:r>
              <a:rPr lang="en-US" dirty="0" smtClean="0"/>
              <a:t> </a:t>
            </a:r>
            <a:r>
              <a:rPr lang="en-US" dirty="0" err="1" smtClean="0"/>
              <a:t>mencari</a:t>
            </a:r>
            <a:r>
              <a:rPr lang="en-US" dirty="0" smtClean="0"/>
              <a:t> </a:t>
            </a:r>
            <a:r>
              <a:rPr lang="en-US" dirty="0" err="1" smtClean="0"/>
              <a:t>dinding</a:t>
            </a:r>
            <a:r>
              <a:rPr lang="en-US" dirty="0" smtClean="0"/>
              <a:t> </a:t>
            </a:r>
            <a:r>
              <a:rPr lang="en-US" dirty="0" err="1" smtClean="0"/>
              <a:t>rahim</a:t>
            </a:r>
            <a:r>
              <a:rPr lang="en-US" dirty="0" smtClean="0"/>
              <a:t> yang merupakan </a:t>
            </a:r>
            <a:r>
              <a:rPr lang="en-US" dirty="0" err="1" smtClean="0"/>
              <a:t>tempat</a:t>
            </a:r>
            <a:r>
              <a:rPr lang="en-US" dirty="0" smtClean="0"/>
              <a:t> yang </a:t>
            </a:r>
            <a:r>
              <a:rPr lang="en-US" dirty="0" err="1" smtClean="0"/>
              <a:t>memiliki</a:t>
            </a:r>
            <a:r>
              <a:rPr lang="en-US" dirty="0" smtClean="0"/>
              <a:t> </a:t>
            </a:r>
            <a:r>
              <a:rPr lang="en-US" dirty="0" err="1" smtClean="0"/>
              <a:t>pembuluh</a:t>
            </a:r>
            <a:r>
              <a:rPr lang="en-US" dirty="0" smtClean="0"/>
              <a:t> </a:t>
            </a:r>
            <a:r>
              <a:rPr lang="en-US" dirty="0" err="1" smtClean="0"/>
              <a:t>darah</a:t>
            </a:r>
            <a:r>
              <a:rPr lang="en-US" dirty="0" smtClean="0"/>
              <a:t> </a:t>
            </a:r>
            <a:r>
              <a:rPr lang="en-US" dirty="0" err="1" smtClean="0"/>
              <a:t>dan</a:t>
            </a:r>
            <a:r>
              <a:rPr lang="en-US" dirty="0" smtClean="0"/>
              <a:t> </a:t>
            </a:r>
            <a:r>
              <a:rPr lang="en-US" dirty="0" err="1" smtClean="0"/>
              <a:t>menggantungkan</a:t>
            </a:r>
            <a:r>
              <a:rPr lang="en-US" dirty="0" smtClean="0"/>
              <a:t> </a:t>
            </a:r>
            <a:r>
              <a:rPr lang="en-US" dirty="0" err="1" smtClean="0"/>
              <a:t>diri</a:t>
            </a:r>
            <a:r>
              <a:rPr lang="en-US" dirty="0" smtClean="0"/>
              <a:t> </a:t>
            </a:r>
            <a:r>
              <a:rPr lang="en-US" dirty="0" err="1" smtClean="0"/>
              <a:t>di</a:t>
            </a:r>
            <a:r>
              <a:rPr lang="en-US" dirty="0" smtClean="0"/>
              <a:t> </a:t>
            </a:r>
            <a:r>
              <a:rPr lang="en-US" dirty="0" err="1" smtClean="0"/>
              <a:t>tempat</a:t>
            </a:r>
            <a:r>
              <a:rPr lang="en-US" dirty="0" smtClean="0"/>
              <a:t> </a:t>
            </a:r>
            <a:r>
              <a:rPr lang="en-US" dirty="0" err="1" smtClean="0"/>
              <a:t>itu</a:t>
            </a:r>
            <a:r>
              <a:rPr lang="en-US" dirty="0" smtClean="0"/>
              <a:t>. </a:t>
            </a:r>
          </a:p>
          <a:p>
            <a:pPr algn="just"/>
            <a:r>
              <a:rPr lang="en-US" dirty="0" err="1" smtClean="0"/>
              <a:t>Sel</a:t>
            </a:r>
            <a:r>
              <a:rPr lang="en-US" dirty="0" smtClean="0"/>
              <a:t> </a:t>
            </a:r>
            <a:r>
              <a:rPr lang="en-US" dirty="0" err="1" smtClean="0"/>
              <a:t>throphoblast</a:t>
            </a:r>
            <a:r>
              <a:rPr lang="en-US" dirty="0" smtClean="0"/>
              <a:t> </a:t>
            </a:r>
            <a:r>
              <a:rPr lang="en-US" dirty="0" err="1" smtClean="0"/>
              <a:t>pada</a:t>
            </a:r>
            <a:r>
              <a:rPr lang="en-US" dirty="0" smtClean="0"/>
              <a:t> </a:t>
            </a:r>
            <a:r>
              <a:rPr lang="en-US" dirty="0" err="1" smtClean="0"/>
              <a:t>lapisan</a:t>
            </a:r>
            <a:r>
              <a:rPr lang="en-US" dirty="0" smtClean="0"/>
              <a:t> </a:t>
            </a:r>
            <a:r>
              <a:rPr lang="en-US" dirty="0" err="1" smtClean="0"/>
              <a:t>luar</a:t>
            </a:r>
            <a:r>
              <a:rPr lang="en-US" dirty="0" smtClean="0"/>
              <a:t> </a:t>
            </a:r>
            <a:r>
              <a:rPr lang="en-US" dirty="0" err="1" smtClean="0"/>
              <a:t>kluster</a:t>
            </a:r>
            <a:r>
              <a:rPr lang="en-US" dirty="0" smtClean="0"/>
              <a:t> </a:t>
            </a:r>
            <a:r>
              <a:rPr lang="en-US" dirty="0" err="1" smtClean="0"/>
              <a:t>sel</a:t>
            </a:r>
            <a:r>
              <a:rPr lang="en-US" dirty="0" smtClean="0"/>
              <a:t> </a:t>
            </a:r>
            <a:r>
              <a:rPr lang="en-US" dirty="0" err="1" smtClean="0"/>
              <a:t>melakukan</a:t>
            </a:r>
            <a:r>
              <a:rPr lang="en-US" dirty="0" smtClean="0"/>
              <a:t> </a:t>
            </a:r>
            <a:r>
              <a:rPr lang="en-US" dirty="0" err="1" smtClean="0"/>
              <a:t>sekresi</a:t>
            </a:r>
            <a:r>
              <a:rPr lang="en-US" dirty="0" smtClean="0"/>
              <a:t> </a:t>
            </a:r>
            <a:r>
              <a:rPr lang="en-US" dirty="0" err="1" smtClean="0"/>
              <a:t>enzim</a:t>
            </a:r>
            <a:r>
              <a:rPr lang="en-US" dirty="0" smtClean="0"/>
              <a:t> yang </a:t>
            </a:r>
            <a:r>
              <a:rPr lang="en-US" dirty="0" err="1" smtClean="0"/>
              <a:t>disebut</a:t>
            </a:r>
            <a:r>
              <a:rPr lang="en-US" dirty="0" smtClean="0"/>
              <a:t> </a:t>
            </a:r>
            <a:r>
              <a:rPr lang="en-US" i="1" dirty="0" err="1" smtClean="0"/>
              <a:t>hyaluronidase</a:t>
            </a:r>
            <a:r>
              <a:rPr lang="en-US" dirty="0" smtClean="0"/>
              <a:t>. </a:t>
            </a:r>
            <a:r>
              <a:rPr lang="en-US" dirty="0" err="1" smtClean="0"/>
              <a:t>Enzim</a:t>
            </a:r>
            <a:r>
              <a:rPr lang="en-US" dirty="0" smtClean="0"/>
              <a:t> </a:t>
            </a:r>
            <a:r>
              <a:rPr lang="en-US" dirty="0" err="1" smtClean="0"/>
              <a:t>ini</a:t>
            </a:r>
            <a:r>
              <a:rPr lang="en-US" dirty="0" smtClean="0"/>
              <a:t> </a:t>
            </a:r>
            <a:r>
              <a:rPr lang="en-US" dirty="0" err="1" smtClean="0"/>
              <a:t>akan</a:t>
            </a:r>
            <a:r>
              <a:rPr lang="en-US" dirty="0" smtClean="0"/>
              <a:t> </a:t>
            </a:r>
            <a:r>
              <a:rPr lang="en-US" dirty="0" err="1" smtClean="0"/>
              <a:t>menghancurkan</a:t>
            </a:r>
            <a:r>
              <a:rPr lang="en-US" dirty="0" smtClean="0"/>
              <a:t> </a:t>
            </a:r>
            <a:r>
              <a:rPr lang="en-US" dirty="0" err="1" smtClean="0"/>
              <a:t>lapisan</a:t>
            </a:r>
            <a:r>
              <a:rPr lang="en-US" dirty="0" smtClean="0"/>
              <a:t> </a:t>
            </a:r>
            <a:r>
              <a:rPr lang="en-US" dirty="0" err="1" smtClean="0"/>
              <a:t>asam</a:t>
            </a:r>
            <a:r>
              <a:rPr lang="en-US" dirty="0" smtClean="0"/>
              <a:t> (</a:t>
            </a:r>
            <a:r>
              <a:rPr lang="en-US" i="1" dirty="0" err="1" smtClean="0"/>
              <a:t>hyaluronic</a:t>
            </a:r>
            <a:r>
              <a:rPr lang="en-US" i="1" dirty="0" smtClean="0"/>
              <a:t> acid</a:t>
            </a:r>
            <a:r>
              <a:rPr lang="en-US" dirty="0" smtClean="0"/>
              <a:t>) </a:t>
            </a:r>
            <a:r>
              <a:rPr lang="en-US" dirty="0" err="1" smtClean="0"/>
              <a:t>pada</a:t>
            </a:r>
            <a:r>
              <a:rPr lang="en-US" dirty="0" smtClean="0"/>
              <a:t> </a:t>
            </a:r>
            <a:r>
              <a:rPr lang="en-US" dirty="0" err="1" smtClean="0"/>
              <a:t>jaringan</a:t>
            </a:r>
            <a:r>
              <a:rPr lang="en-US" dirty="0" smtClean="0"/>
              <a:t> </a:t>
            </a:r>
            <a:r>
              <a:rPr lang="en-US" dirty="0" err="1" smtClean="0"/>
              <a:t>dinding</a:t>
            </a:r>
            <a:r>
              <a:rPr lang="en-US" dirty="0" smtClean="0"/>
              <a:t> </a:t>
            </a:r>
            <a:r>
              <a:rPr lang="en-US" dirty="0" err="1" smtClean="0"/>
              <a:t>rahim</a:t>
            </a:r>
            <a:r>
              <a:rPr lang="en-US" dirty="0" smtClean="0"/>
              <a:t>. Hal </a:t>
            </a:r>
            <a:r>
              <a:rPr lang="en-US" dirty="0" err="1" smtClean="0"/>
              <a:t>ini</a:t>
            </a:r>
            <a:r>
              <a:rPr lang="en-US" dirty="0" smtClean="0"/>
              <a:t> </a:t>
            </a:r>
            <a:r>
              <a:rPr lang="en-US" dirty="0" err="1" smtClean="0"/>
              <a:t>memungkinkan</a:t>
            </a:r>
            <a:r>
              <a:rPr lang="en-US" dirty="0" smtClean="0"/>
              <a:t> </a:t>
            </a:r>
            <a:r>
              <a:rPr lang="en-US" dirty="0" err="1" smtClean="0"/>
              <a:t>kluster</a:t>
            </a:r>
            <a:r>
              <a:rPr lang="en-US" dirty="0" smtClean="0"/>
              <a:t> </a:t>
            </a:r>
            <a:r>
              <a:rPr lang="en-US" dirty="0" err="1" smtClean="0"/>
              <a:t>sel</a:t>
            </a:r>
            <a:r>
              <a:rPr lang="en-US" dirty="0" smtClean="0"/>
              <a:t> </a:t>
            </a:r>
            <a:r>
              <a:rPr lang="en-US" dirty="0" err="1" smtClean="0"/>
              <a:t>menyerap</a:t>
            </a:r>
            <a:r>
              <a:rPr lang="en-US" dirty="0" smtClean="0"/>
              <a:t> </a:t>
            </a:r>
            <a:r>
              <a:rPr lang="en-US" dirty="0" err="1" smtClean="0"/>
              <a:t>ke</a:t>
            </a:r>
            <a:r>
              <a:rPr lang="en-US" dirty="0" smtClean="0"/>
              <a:t> </a:t>
            </a:r>
            <a:r>
              <a:rPr lang="en-US" dirty="0" err="1" smtClean="0"/>
              <a:t>jaringan</a:t>
            </a:r>
            <a:r>
              <a:rPr lang="en-US" dirty="0" smtClean="0"/>
              <a:t> </a:t>
            </a:r>
            <a:r>
              <a:rPr lang="en-US" dirty="0" err="1" smtClean="0"/>
              <a:t>rahim</a:t>
            </a:r>
            <a:r>
              <a:rPr lang="en-US" dirty="0" smtClean="0"/>
              <a:t> </a:t>
            </a:r>
            <a:r>
              <a:rPr lang="en-US" dirty="0" err="1" smtClean="0"/>
              <a:t>dan</a:t>
            </a:r>
            <a:r>
              <a:rPr lang="en-US" dirty="0" smtClean="0"/>
              <a:t> </a:t>
            </a:r>
            <a:r>
              <a:rPr lang="en-US" dirty="0" err="1" smtClean="0"/>
              <a:t>masuk</a:t>
            </a:r>
            <a:r>
              <a:rPr lang="en-US" dirty="0" smtClean="0"/>
              <a:t> </a:t>
            </a:r>
            <a:r>
              <a:rPr lang="en-US" dirty="0" err="1" smtClean="0"/>
              <a:t>ke</a:t>
            </a:r>
            <a:r>
              <a:rPr lang="en-US" dirty="0" smtClean="0"/>
              <a:t> </a:t>
            </a:r>
            <a:r>
              <a:rPr lang="en-US" dirty="0" err="1" smtClean="0"/>
              <a:t>dalam</a:t>
            </a:r>
            <a:r>
              <a:rPr lang="en-US" dirty="0" smtClean="0"/>
              <a:t> </a:t>
            </a:r>
            <a:r>
              <a:rPr lang="en-US" dirty="0" err="1" smtClean="0"/>
              <a:t>dinding</a:t>
            </a:r>
            <a:r>
              <a:rPr lang="en-US" dirty="0" smtClean="0"/>
              <a:t> </a:t>
            </a:r>
            <a:r>
              <a:rPr lang="en-US" dirty="0" err="1" smtClean="0"/>
              <a:t>rahim</a:t>
            </a:r>
            <a:r>
              <a:rPr lang="en-US" dirty="0" smtClean="0"/>
              <a:t>. </a:t>
            </a:r>
            <a:r>
              <a:rPr lang="en-US" dirty="0" err="1" smtClean="0"/>
              <a:t>Sel</a:t>
            </a:r>
            <a:r>
              <a:rPr lang="en-US" dirty="0" smtClean="0"/>
              <a:t> </a:t>
            </a:r>
            <a:r>
              <a:rPr lang="en-US" dirty="0" err="1" smtClean="0"/>
              <a:t>throphoblast</a:t>
            </a:r>
            <a:r>
              <a:rPr lang="en-US" dirty="0" smtClean="0"/>
              <a:t> </a:t>
            </a:r>
            <a:r>
              <a:rPr lang="en-US" dirty="0" err="1" smtClean="0"/>
              <a:t>dalam</a:t>
            </a:r>
            <a:r>
              <a:rPr lang="en-US" dirty="0" smtClean="0"/>
              <a:t> </a:t>
            </a:r>
            <a:r>
              <a:rPr lang="en-US" dirty="0" err="1" smtClean="0"/>
              <a:t>kluster</a:t>
            </a:r>
            <a:r>
              <a:rPr lang="en-US" dirty="0" smtClean="0"/>
              <a:t> </a:t>
            </a:r>
            <a:r>
              <a:rPr lang="en-US" dirty="0" err="1" smtClean="0"/>
              <a:t>sel</a:t>
            </a:r>
            <a:r>
              <a:rPr lang="en-US" dirty="0" smtClean="0"/>
              <a:t> </a:t>
            </a:r>
            <a:r>
              <a:rPr lang="en-US" dirty="0" err="1" smtClean="0"/>
              <a:t>menyerap</a:t>
            </a:r>
            <a:r>
              <a:rPr lang="en-US" dirty="0" smtClean="0"/>
              <a:t> </a:t>
            </a:r>
            <a:r>
              <a:rPr lang="en-US" dirty="0" err="1" smtClean="0"/>
              <a:t>sel</a:t>
            </a:r>
            <a:r>
              <a:rPr lang="en-US" dirty="0" smtClean="0"/>
              <a:t> </a:t>
            </a:r>
            <a:r>
              <a:rPr lang="en-US" dirty="0" err="1" smtClean="0"/>
              <a:t>dinding</a:t>
            </a:r>
            <a:r>
              <a:rPr lang="en-US" dirty="0" smtClean="0"/>
              <a:t> </a:t>
            </a:r>
            <a:r>
              <a:rPr lang="en-US" dirty="0" err="1" smtClean="0"/>
              <a:t>rahim</a:t>
            </a:r>
            <a:r>
              <a:rPr lang="en-US" dirty="0" smtClean="0"/>
              <a:t>, </a:t>
            </a:r>
            <a:r>
              <a:rPr lang="en-US" dirty="0" err="1" smtClean="0"/>
              <a:t>melakukan</a:t>
            </a:r>
            <a:r>
              <a:rPr lang="en-US" dirty="0" smtClean="0"/>
              <a:t> </a:t>
            </a:r>
            <a:r>
              <a:rPr lang="en-US" dirty="0" err="1" smtClean="0"/>
              <a:t>penetrasi</a:t>
            </a:r>
            <a:r>
              <a:rPr lang="en-US" dirty="0" smtClean="0"/>
              <a:t> yang </a:t>
            </a:r>
            <a:r>
              <a:rPr lang="en-US" dirty="0" err="1" smtClean="0"/>
              <a:t>lebih</a:t>
            </a:r>
            <a:r>
              <a:rPr lang="en-US" dirty="0" smtClean="0"/>
              <a:t> </a:t>
            </a:r>
            <a:r>
              <a:rPr lang="en-US" dirty="0" err="1" smtClean="0"/>
              <a:t>dalam</a:t>
            </a:r>
            <a:r>
              <a:rPr lang="en-US" dirty="0" smtClean="0"/>
              <a:t> </a:t>
            </a:r>
            <a:r>
              <a:rPr lang="en-US" dirty="0" err="1" smtClean="0"/>
              <a:t>dan</a:t>
            </a:r>
            <a:r>
              <a:rPr lang="en-US" dirty="0" smtClean="0"/>
              <a:t> </a:t>
            </a:r>
            <a:r>
              <a:rPr lang="en-US" dirty="0" err="1" smtClean="0"/>
              <a:t>masuk</a:t>
            </a:r>
            <a:r>
              <a:rPr lang="en-US" dirty="0" smtClean="0"/>
              <a:t> </a:t>
            </a:r>
            <a:r>
              <a:rPr lang="en-US" dirty="0" err="1" smtClean="0"/>
              <a:t>dengan</a:t>
            </a:r>
            <a:r>
              <a:rPr lang="en-US" dirty="0" smtClean="0"/>
              <a:t> </a:t>
            </a:r>
            <a:r>
              <a:rPr lang="en-US" dirty="0" err="1" smtClean="0"/>
              <a:t>aman</a:t>
            </a:r>
            <a:r>
              <a:rPr lang="en-US" dirty="0" smtClean="0"/>
              <a:t> </a:t>
            </a:r>
            <a:r>
              <a:rPr lang="en-US" dirty="0" err="1" smtClean="0"/>
              <a:t>pada</a:t>
            </a:r>
            <a:r>
              <a:rPr lang="en-US" dirty="0" smtClean="0"/>
              <a:t> </a:t>
            </a:r>
            <a:r>
              <a:rPr lang="en-US" dirty="0" err="1" smtClean="0"/>
              <a:t>dinding</a:t>
            </a:r>
            <a:r>
              <a:rPr lang="en-US" dirty="0" smtClean="0"/>
              <a:t> </a:t>
            </a:r>
            <a:r>
              <a:rPr lang="en-US" dirty="0" err="1" smtClean="0"/>
              <a:t>rahim</a:t>
            </a:r>
            <a:r>
              <a:rPr lang="en-US" dirty="0" smtClean="0"/>
              <a:t>. </a:t>
            </a:r>
            <a:r>
              <a:rPr lang="en-US" dirty="0" err="1" smtClean="0"/>
              <a:t>Selain</a:t>
            </a:r>
            <a:r>
              <a:rPr lang="en-US" dirty="0" smtClean="0"/>
              <a:t> </a:t>
            </a:r>
            <a:r>
              <a:rPr lang="en-US" dirty="0" err="1" smtClean="0"/>
              <a:t>itu</a:t>
            </a:r>
            <a:r>
              <a:rPr lang="en-US" dirty="0" smtClean="0"/>
              <a:t>, </a:t>
            </a:r>
            <a:r>
              <a:rPr lang="en-US" dirty="0" err="1" smtClean="0"/>
              <a:t>sel</a:t>
            </a:r>
            <a:r>
              <a:rPr lang="en-US" dirty="0" smtClean="0"/>
              <a:t> </a:t>
            </a:r>
            <a:r>
              <a:rPr lang="en-US" dirty="0" err="1" smtClean="0"/>
              <a:t>throphoblast</a:t>
            </a:r>
            <a:r>
              <a:rPr lang="en-US" dirty="0" smtClean="0"/>
              <a:t> </a:t>
            </a:r>
            <a:r>
              <a:rPr lang="en-US" dirty="0" err="1" smtClean="0"/>
              <a:t>juga</a:t>
            </a:r>
            <a:r>
              <a:rPr lang="en-US" dirty="0" smtClean="0"/>
              <a:t> </a:t>
            </a:r>
            <a:r>
              <a:rPr lang="en-US" dirty="0" err="1" smtClean="0"/>
              <a:t>membantu</a:t>
            </a:r>
            <a:r>
              <a:rPr lang="en-US" dirty="0" smtClean="0"/>
              <a:t> </a:t>
            </a:r>
            <a:r>
              <a:rPr lang="en-US" dirty="0" err="1" smtClean="0"/>
              <a:t>penyediaan</a:t>
            </a:r>
            <a:r>
              <a:rPr lang="en-US" dirty="0" smtClean="0"/>
              <a:t> </a:t>
            </a:r>
            <a:r>
              <a:rPr lang="en-US" dirty="0" err="1" smtClean="0"/>
              <a:t>oksigen</a:t>
            </a:r>
            <a:r>
              <a:rPr lang="en-US" dirty="0" smtClean="0"/>
              <a:t>, </a:t>
            </a:r>
            <a:r>
              <a:rPr lang="en-US" dirty="0" err="1" smtClean="0"/>
              <a:t>zat</a:t>
            </a:r>
            <a:r>
              <a:rPr lang="en-US" dirty="0" smtClean="0"/>
              <a:t> </a:t>
            </a:r>
            <a:r>
              <a:rPr lang="en-US" dirty="0" err="1" smtClean="0"/>
              <a:t>makanan</a:t>
            </a:r>
            <a:r>
              <a:rPr lang="en-US" dirty="0" smtClean="0"/>
              <a:t> </a:t>
            </a:r>
            <a:r>
              <a:rPr lang="en-US" dirty="0" err="1" smtClean="0"/>
              <a:t>dan</a:t>
            </a:r>
            <a:r>
              <a:rPr lang="en-US" dirty="0" smtClean="0"/>
              <a:t> </a:t>
            </a:r>
            <a:r>
              <a:rPr lang="en-US" dirty="0" err="1" smtClean="0"/>
              <a:t>zat</a:t>
            </a:r>
            <a:r>
              <a:rPr lang="en-US" dirty="0" smtClean="0"/>
              <a:t> lain yang </a:t>
            </a:r>
            <a:r>
              <a:rPr lang="en-US" dirty="0" err="1" smtClean="0"/>
              <a:t>dibutuhkan</a:t>
            </a:r>
            <a:r>
              <a:rPr lang="en-US" dirty="0" smtClean="0"/>
              <a:t>. </a:t>
            </a:r>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1509</Words>
  <Application>Microsoft Office PowerPoint</Application>
  <PresentationFormat>On-screen Show (4:3)</PresentationFormat>
  <Paragraphs>41</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Solstice</vt:lpstr>
      <vt:lpstr>Perkembangan Masa Pranatal dan Kelahiran</vt:lpstr>
      <vt:lpstr>Masa Pranatal</vt:lpstr>
      <vt:lpstr>PowerPoint Presentation</vt:lpstr>
      <vt:lpstr>Periode Zigot</vt:lpstr>
      <vt:lpstr>PowerPoint Presentation</vt:lpstr>
      <vt:lpstr>PowerPoint Presentation</vt:lpstr>
      <vt:lpstr>PowerPoint Presentation</vt:lpstr>
      <vt:lpstr>Periode Embrio</vt:lpstr>
      <vt:lpstr>PowerPoint Presentation</vt:lpstr>
      <vt:lpstr>PowerPoint Presentation</vt:lpstr>
      <vt:lpstr>Tahap Fetus</vt:lpstr>
      <vt:lpstr>PowerPoint Presentation</vt:lpstr>
      <vt:lpstr>PowerPoint Presentation</vt:lpstr>
      <vt:lpstr>PowerPoint Presentation</vt:lpstr>
      <vt:lpstr>Daftar Pustaka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Masa Pranatal dan Kelahiran</dc:title>
  <dc:creator>ceative</dc:creator>
  <cp:lastModifiedBy>Lenovo</cp:lastModifiedBy>
  <cp:revision>36</cp:revision>
  <dcterms:created xsi:type="dcterms:W3CDTF">2016-02-25T06:34:52Z</dcterms:created>
  <dcterms:modified xsi:type="dcterms:W3CDTF">2016-02-25T12:58:41Z</dcterms:modified>
</cp:coreProperties>
</file>