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sldImg"/>
          </p:nvPr>
        </p:nvSpPr>
        <p:spPr>
          <a:xfrm>
            <a:off x="1143000" y="685800"/>
            <a:ext cx="4572000" cy="3429000"/>
          </a:xfrm>
          <a:prstGeom prst="rect">
            <a:avLst/>
          </a:prstGeom>
        </p:spPr>
        <p:txBody>
          <a:bodyPr/>
          <a:lstStyle/>
          <a:p>
            <a:pPr/>
          </a:p>
        </p:txBody>
      </p:sp>
      <p:sp>
        <p:nvSpPr>
          <p:cNvPr id="144" name="Shape 1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[Template] last page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7" name="Shape 117"/>
          <p:cNvSpPr/>
          <p:nvPr>
            <p:ph type="title"/>
          </p:nvPr>
        </p:nvSpPr>
        <p:spPr>
          <a:xfrm>
            <a:off x="1676400" y="730250"/>
            <a:ext cx="21031200" cy="2651126"/>
          </a:xfrm>
          <a:prstGeom prst="rect">
            <a:avLst/>
          </a:prstGeom>
        </p:spPr>
        <p:txBody>
          <a:bodyPr lIns="91439" tIns="91439" rIns="91439" bIns="91439"/>
          <a:lstStyle>
            <a:lvl1pPr algn="l" defTabSz="1828800">
              <a:lnSpc>
                <a:spcPct val="90000"/>
              </a:lnSpc>
              <a:defRPr sz="8800">
                <a:latin typeface="Calibri"/>
                <a:ea typeface="Calibri"/>
                <a:cs typeface="Calibri"/>
                <a:sym typeface="Calibri"/>
              </a:defRPr>
            </a:lvl1pPr>
          </a:lstStyle>
          <a:p>
            <a:pPr/>
            <a:r>
              <a:t>Title Text</a:t>
            </a:r>
          </a:p>
        </p:txBody>
      </p:sp>
      <p:sp>
        <p:nvSpPr>
          <p:cNvPr id="118" name="Shape 118"/>
          <p:cNvSpPr/>
          <p:nvPr>
            <p:ph type="body" idx="1"/>
          </p:nvPr>
        </p:nvSpPr>
        <p:spPr>
          <a:xfrm>
            <a:off x="1676400" y="3651250"/>
            <a:ext cx="21031200" cy="8702676"/>
          </a:xfrm>
          <a:prstGeom prst="rect">
            <a:avLst/>
          </a:prstGeom>
        </p:spPr>
        <p:txBody>
          <a:bodyPr lIns="91439" tIns="91439" rIns="91439" bIns="91439" anchor="t"/>
          <a:lstStyle>
            <a:lvl1pPr marL="457200" indent="-457200" defTabSz="1828800">
              <a:lnSpc>
                <a:spcPct val="90000"/>
              </a:lnSpc>
              <a:spcBef>
                <a:spcPts val="2000"/>
              </a:spcBef>
              <a:buSzPct val="100000"/>
              <a:buFont typeface="Arial"/>
              <a:defRPr sz="5600">
                <a:latin typeface="Calibri"/>
                <a:ea typeface="Calibri"/>
                <a:cs typeface="Calibri"/>
                <a:sym typeface="Calibri"/>
              </a:defRPr>
            </a:lvl1pPr>
            <a:lvl2pPr marL="990600" indent="-533400" defTabSz="1828800">
              <a:lnSpc>
                <a:spcPct val="90000"/>
              </a:lnSpc>
              <a:spcBef>
                <a:spcPts val="2000"/>
              </a:spcBef>
              <a:buSzPct val="100000"/>
              <a:buFont typeface="Arial"/>
              <a:defRPr sz="5600">
                <a:latin typeface="Calibri"/>
                <a:ea typeface="Calibri"/>
                <a:cs typeface="Calibri"/>
                <a:sym typeface="Calibri"/>
              </a:defRPr>
            </a:lvl2pPr>
            <a:lvl3pPr marL="1554479" indent="-640079" defTabSz="1828800">
              <a:lnSpc>
                <a:spcPct val="90000"/>
              </a:lnSpc>
              <a:spcBef>
                <a:spcPts val="2000"/>
              </a:spcBef>
              <a:buSzPct val="100000"/>
              <a:buFont typeface="Arial"/>
              <a:defRPr sz="5600">
                <a:latin typeface="Calibri"/>
                <a:ea typeface="Calibri"/>
                <a:cs typeface="Calibri"/>
                <a:sym typeface="Calibri"/>
              </a:defRPr>
            </a:lvl3pPr>
            <a:lvl4pPr marL="2082800" indent="-711200" defTabSz="1828800">
              <a:lnSpc>
                <a:spcPct val="90000"/>
              </a:lnSpc>
              <a:spcBef>
                <a:spcPts val="2000"/>
              </a:spcBef>
              <a:buSzPct val="100000"/>
              <a:buFont typeface="Arial"/>
              <a:defRPr sz="5600">
                <a:latin typeface="Calibri"/>
                <a:ea typeface="Calibri"/>
                <a:cs typeface="Calibri"/>
                <a:sym typeface="Calibri"/>
              </a:defRPr>
            </a:lvl4pPr>
            <a:lvl5pPr marL="2540000" indent="-711200" defTabSz="1828800">
              <a:lnSpc>
                <a:spcPct val="90000"/>
              </a:lnSpc>
              <a:spcBef>
                <a:spcPts val="2000"/>
              </a:spcBef>
              <a:buSzPct val="100000"/>
              <a:buFont typeface="Arial"/>
              <a:defRPr sz="56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xfrm>
            <a:off x="22203052" y="12835870"/>
            <a:ext cx="504548" cy="483910"/>
          </a:xfrm>
          <a:prstGeom prst="rect">
            <a:avLst/>
          </a:prstGeom>
        </p:spPr>
        <p:txBody>
          <a:bodyPr lIns="91439" tIns="91439" rIns="91439" bIns="91439" anchor="ctr"/>
          <a:lstStyle>
            <a:lvl1pPr algn="r" defTabSz="18288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6" name="Shape 126"/>
          <p:cNvSpPr/>
          <p:nvPr>
            <p:ph type="title"/>
          </p:nvPr>
        </p:nvSpPr>
        <p:spPr>
          <a:xfrm>
            <a:off x="3048000" y="2244725"/>
            <a:ext cx="18288000" cy="4775201"/>
          </a:xfrm>
          <a:prstGeom prst="rect">
            <a:avLst/>
          </a:prstGeom>
        </p:spPr>
        <p:txBody>
          <a:bodyPr lIns="91439" tIns="91439" rIns="91439" bIns="91439" anchor="b"/>
          <a:lstStyle>
            <a:lvl1pPr defTabSz="1828800">
              <a:lnSpc>
                <a:spcPct val="90000"/>
              </a:lnSpc>
              <a:defRPr sz="12000">
                <a:latin typeface="Calibri"/>
                <a:ea typeface="Calibri"/>
                <a:cs typeface="Calibri"/>
                <a:sym typeface="Calibri"/>
              </a:defRPr>
            </a:lvl1pPr>
          </a:lstStyle>
          <a:p>
            <a:pPr/>
            <a:r>
              <a:t>Title Text</a:t>
            </a:r>
          </a:p>
        </p:txBody>
      </p:sp>
      <p:sp>
        <p:nvSpPr>
          <p:cNvPr id="127" name="Shape 127"/>
          <p:cNvSpPr/>
          <p:nvPr>
            <p:ph type="body" sz="quarter" idx="1"/>
          </p:nvPr>
        </p:nvSpPr>
        <p:spPr>
          <a:xfrm>
            <a:off x="3048000" y="7204075"/>
            <a:ext cx="18288000" cy="3311525"/>
          </a:xfrm>
          <a:prstGeom prst="rect">
            <a:avLst/>
          </a:prstGeom>
        </p:spPr>
        <p:txBody>
          <a:bodyPr lIns="91439" tIns="91439" rIns="91439" bIns="91439" anchor="t"/>
          <a:lstStyle>
            <a:lvl1pPr marL="0" indent="0" algn="ctr" defTabSz="1828800">
              <a:lnSpc>
                <a:spcPct val="90000"/>
              </a:lnSpc>
              <a:spcBef>
                <a:spcPts val="2000"/>
              </a:spcBef>
              <a:buSzTx/>
              <a:buNone/>
              <a:defRPr sz="4800">
                <a:latin typeface="Calibri"/>
                <a:ea typeface="Calibri"/>
                <a:cs typeface="Calibri"/>
                <a:sym typeface="Calibri"/>
              </a:defRPr>
            </a:lvl1pPr>
            <a:lvl2pPr marL="0" indent="457200" algn="ctr" defTabSz="1828800">
              <a:lnSpc>
                <a:spcPct val="90000"/>
              </a:lnSpc>
              <a:spcBef>
                <a:spcPts val="2000"/>
              </a:spcBef>
              <a:buSzTx/>
              <a:buNone/>
              <a:defRPr sz="4800">
                <a:latin typeface="Calibri"/>
                <a:ea typeface="Calibri"/>
                <a:cs typeface="Calibri"/>
                <a:sym typeface="Calibri"/>
              </a:defRPr>
            </a:lvl2pPr>
            <a:lvl3pPr marL="0" indent="914400" algn="ctr" defTabSz="1828800">
              <a:lnSpc>
                <a:spcPct val="90000"/>
              </a:lnSpc>
              <a:spcBef>
                <a:spcPts val="2000"/>
              </a:spcBef>
              <a:buSzTx/>
              <a:buNone/>
              <a:defRPr sz="4800">
                <a:latin typeface="Calibri"/>
                <a:ea typeface="Calibri"/>
                <a:cs typeface="Calibri"/>
                <a:sym typeface="Calibri"/>
              </a:defRPr>
            </a:lvl3pPr>
            <a:lvl4pPr marL="0" indent="1371600" algn="ctr" defTabSz="1828800">
              <a:lnSpc>
                <a:spcPct val="90000"/>
              </a:lnSpc>
              <a:spcBef>
                <a:spcPts val="2000"/>
              </a:spcBef>
              <a:buSzTx/>
              <a:buNone/>
              <a:defRPr sz="4800">
                <a:latin typeface="Calibri"/>
                <a:ea typeface="Calibri"/>
                <a:cs typeface="Calibri"/>
                <a:sym typeface="Calibri"/>
              </a:defRPr>
            </a:lvl4pPr>
            <a:lvl5pPr marL="0" indent="1828800" algn="ctr" defTabSz="1828800">
              <a:lnSpc>
                <a:spcPct val="90000"/>
              </a:lnSpc>
              <a:spcBef>
                <a:spcPts val="2000"/>
              </a:spcBef>
              <a:buSzTx/>
              <a:buNone/>
              <a:defRPr sz="4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xfrm>
            <a:off x="22203052" y="12835870"/>
            <a:ext cx="504548" cy="483910"/>
          </a:xfrm>
          <a:prstGeom prst="rect">
            <a:avLst/>
          </a:prstGeom>
        </p:spPr>
        <p:txBody>
          <a:bodyPr lIns="91439" tIns="91439" rIns="91439" bIns="91439" anchor="ctr"/>
          <a:lstStyle>
            <a:lvl1pPr algn="r" defTabSz="18288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35" name="Shape 135"/>
          <p:cNvSpPr/>
          <p:nvPr>
            <p:ph type="title"/>
          </p:nvPr>
        </p:nvSpPr>
        <p:spPr>
          <a:xfrm>
            <a:off x="831199" y="1186733"/>
            <a:ext cx="22721602" cy="1527201"/>
          </a:xfrm>
          <a:prstGeom prst="rect">
            <a:avLst/>
          </a:prstGeom>
        </p:spPr>
        <p:txBody>
          <a:bodyPr lIns="243799" tIns="243799" rIns="243799" bIns="243799" anchor="t"/>
          <a:lstStyle>
            <a:lvl1pPr algn="l" defTabSz="2438400">
              <a:defRPr sz="7400">
                <a:latin typeface="Arial"/>
                <a:ea typeface="Arial"/>
                <a:cs typeface="Arial"/>
                <a:sym typeface="Arial"/>
              </a:defRPr>
            </a:lvl1pPr>
          </a:lstStyle>
          <a:p>
            <a:pPr/>
            <a:r>
              <a:t>Title Text</a:t>
            </a:r>
          </a:p>
        </p:txBody>
      </p:sp>
      <p:sp>
        <p:nvSpPr>
          <p:cNvPr id="136" name="Shape 136"/>
          <p:cNvSpPr/>
          <p:nvPr>
            <p:ph type="body" idx="1"/>
          </p:nvPr>
        </p:nvSpPr>
        <p:spPr>
          <a:xfrm>
            <a:off x="831199" y="3073266"/>
            <a:ext cx="22721602" cy="9110401"/>
          </a:xfrm>
          <a:prstGeom prst="rect">
            <a:avLst/>
          </a:prstGeom>
        </p:spPr>
        <p:txBody>
          <a:bodyPr lIns="243799" tIns="243799" rIns="243799" bIns="243799" anchor="t"/>
          <a:lstStyle>
            <a:lvl1pPr marL="0" indent="0" defTabSz="2438400">
              <a:lnSpc>
                <a:spcPct val="115000"/>
              </a:lnSpc>
              <a:spcBef>
                <a:spcPts val="4200"/>
              </a:spcBef>
              <a:buSzTx/>
              <a:buNone/>
              <a:defRPr sz="4800">
                <a:solidFill>
                  <a:srgbClr val="595959"/>
                </a:solidFill>
                <a:latin typeface="Arial"/>
                <a:ea typeface="Arial"/>
                <a:cs typeface="Arial"/>
                <a:sym typeface="Arial"/>
              </a:defRPr>
            </a:lvl1pPr>
            <a:lvl2pPr marL="0" indent="0" defTabSz="2438400">
              <a:lnSpc>
                <a:spcPct val="115000"/>
              </a:lnSpc>
              <a:spcBef>
                <a:spcPts val="4200"/>
              </a:spcBef>
              <a:buSzTx/>
              <a:buNone/>
              <a:defRPr sz="4800">
                <a:solidFill>
                  <a:srgbClr val="595959"/>
                </a:solidFill>
                <a:latin typeface="Arial"/>
                <a:ea typeface="Arial"/>
                <a:cs typeface="Arial"/>
                <a:sym typeface="Arial"/>
              </a:defRPr>
            </a:lvl2pPr>
            <a:lvl3pPr marL="0" indent="0" defTabSz="2438400">
              <a:lnSpc>
                <a:spcPct val="115000"/>
              </a:lnSpc>
              <a:spcBef>
                <a:spcPts val="4200"/>
              </a:spcBef>
              <a:buSzTx/>
              <a:buNone/>
              <a:defRPr sz="4800">
                <a:solidFill>
                  <a:srgbClr val="595959"/>
                </a:solidFill>
                <a:latin typeface="Arial"/>
                <a:ea typeface="Arial"/>
                <a:cs typeface="Arial"/>
                <a:sym typeface="Arial"/>
              </a:defRPr>
            </a:lvl3pPr>
            <a:lvl4pPr marL="0" indent="0" defTabSz="2438400">
              <a:lnSpc>
                <a:spcPct val="115000"/>
              </a:lnSpc>
              <a:spcBef>
                <a:spcPts val="4200"/>
              </a:spcBef>
              <a:buSzTx/>
              <a:buNone/>
              <a:defRPr sz="4800">
                <a:solidFill>
                  <a:srgbClr val="595959"/>
                </a:solidFill>
                <a:latin typeface="Arial"/>
                <a:ea typeface="Arial"/>
                <a:cs typeface="Arial"/>
                <a:sym typeface="Arial"/>
              </a:defRPr>
            </a:lvl4pPr>
            <a:lvl5pPr marL="0" indent="0" defTabSz="2438400">
              <a:lnSpc>
                <a:spcPct val="115000"/>
              </a:lnSpc>
              <a:spcBef>
                <a:spcPts val="4200"/>
              </a:spcBef>
              <a:buSzTx/>
              <a:buNone/>
              <a:defRPr sz="4800">
                <a:solidFill>
                  <a:srgbClr val="59595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7" name="Shape 137"/>
          <p:cNvSpPr/>
          <p:nvPr>
            <p:ph type="sldNum" sz="quarter" idx="2"/>
          </p:nvPr>
        </p:nvSpPr>
        <p:spPr>
          <a:xfrm>
            <a:off x="23188836" y="12524794"/>
            <a:ext cx="867584" cy="870498"/>
          </a:xfrm>
          <a:prstGeom prst="rect">
            <a:avLst/>
          </a:prstGeom>
        </p:spPr>
        <p:txBody>
          <a:bodyPr lIns="243799" tIns="243799" rIns="243799" bIns="243799" anchor="ct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Title Text</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nvSpPr>
        <p:spPr>
          <a:xfrm rot="1292628">
            <a:off x="-4977295" y="-4953893"/>
            <a:ext cx="23428850" cy="17680685"/>
          </a:xfrm>
          <a:prstGeom prst="rect">
            <a:avLst/>
          </a:prstGeom>
          <a:solidFill>
            <a:srgbClr val="FDCD01"/>
          </a:solidFill>
          <a:ln w="12700">
            <a:miter lim="400000"/>
          </a:ln>
        </p:spPr>
        <p:txBody>
          <a:bodyPr lIns="50800" tIns="50800" rIns="50800" bIns="50800" anchor="ctr"/>
          <a:lstStyle/>
          <a:p>
            <a:pPr>
              <a:defRPr sz="3200"/>
            </a:pPr>
          </a:p>
        </p:txBody>
      </p:sp>
      <p:sp>
        <p:nvSpPr>
          <p:cNvPr id="147" name="Shape 147"/>
          <p:cNvSpPr/>
          <p:nvPr/>
        </p:nvSpPr>
        <p:spPr>
          <a:xfrm>
            <a:off x="5300710" y="9718555"/>
            <a:ext cx="7568110"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lnSpc>
                <a:spcPct val="90000"/>
              </a:lnSpc>
              <a:defRPr b="1">
                <a:solidFill>
                  <a:srgbClr val="242424"/>
                </a:solidFill>
                <a:latin typeface="Helvetica"/>
                <a:ea typeface="Helvetica"/>
                <a:cs typeface="Helvetica"/>
                <a:sym typeface="Helvetica"/>
              </a:defRPr>
            </a:pPr>
            <a:r>
              <a:t>Jan 01, 2017</a:t>
            </a:r>
          </a:p>
          <a:p>
            <a:pPr algn="r">
              <a:lnSpc>
                <a:spcPct val="90000"/>
              </a:lnSpc>
              <a:defRPr b="1" sz="8000">
                <a:solidFill>
                  <a:srgbClr val="FFFFFF"/>
                </a:solidFill>
                <a:latin typeface="Helvetica"/>
                <a:ea typeface="Helvetica"/>
                <a:cs typeface="Helvetica"/>
                <a:sym typeface="Helvetica"/>
              </a:defRPr>
            </a:pPr>
            <a:r>
              <a:t>Career Training</a:t>
            </a:r>
          </a:p>
        </p:txBody>
      </p:sp>
      <p:sp>
        <p:nvSpPr>
          <p:cNvPr id="148" name="Shape 148"/>
          <p:cNvSpPr/>
          <p:nvPr/>
        </p:nvSpPr>
        <p:spPr>
          <a:xfrm>
            <a:off x="10311572" y="4658644"/>
            <a:ext cx="9572328"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80000"/>
              </a:lnSpc>
              <a:defRPr b="1" sz="10000">
                <a:solidFill>
                  <a:srgbClr val="242424"/>
                </a:solidFill>
                <a:latin typeface="Helvetica"/>
                <a:ea typeface="Helvetica"/>
                <a:cs typeface="Helvetica"/>
                <a:sym typeface="Helvetica"/>
              </a:defRPr>
            </a:pPr>
            <a:r>
              <a:t>Course Title </a:t>
            </a:r>
          </a:p>
          <a:p>
            <a:pPr algn="l">
              <a:lnSpc>
                <a:spcPct val="80000"/>
              </a:lnSpc>
              <a:defRPr b="1" sz="10000">
                <a:solidFill>
                  <a:srgbClr val="242424"/>
                </a:solidFill>
                <a:latin typeface="Helvetica"/>
                <a:ea typeface="Helvetica"/>
                <a:cs typeface="Helvetica"/>
                <a:sym typeface="Helvetica"/>
              </a:defRPr>
            </a:pPr>
            <a:r>
              <a:t>It can be 2 lines</a:t>
            </a:r>
          </a:p>
        </p:txBody>
      </p:sp>
      <p:pic>
        <p:nvPicPr>
          <p:cNvPr id="149" name="image1.tif"/>
          <p:cNvPicPr>
            <a:picLocks noChangeAspect="1"/>
          </p:cNvPicPr>
          <p:nvPr/>
        </p:nvPicPr>
        <p:blipFill>
          <a:blip r:embed="rId2">
            <a:extLst/>
          </a:blip>
          <a:stretch>
            <a:fillRect/>
          </a:stretch>
        </p:blipFill>
        <p:spPr>
          <a:xfrm>
            <a:off x="863805" y="737884"/>
            <a:ext cx="2739621" cy="1663423"/>
          </a:xfrm>
          <a:prstGeom prst="rect">
            <a:avLst/>
          </a:prstGeom>
          <a:ln w="12700">
            <a:miter lim="400000"/>
          </a:ln>
        </p:spPr>
      </p:pic>
      <p:sp>
        <p:nvSpPr>
          <p:cNvPr id="150" name="Shape 150"/>
          <p:cNvSpPr/>
          <p:nvPr/>
        </p:nvSpPr>
        <p:spPr>
          <a:xfrm>
            <a:off x="10371194" y="7603158"/>
            <a:ext cx="512701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rgbClr val="717171"/>
                </a:solidFill>
                <a:latin typeface="Helvetica"/>
                <a:ea typeface="Helvetica"/>
                <a:cs typeface="Helvetica"/>
                <a:sym typeface="Helvetica"/>
              </a:defRPr>
            </a:lvl1pPr>
          </a:lstStyle>
          <a:p>
            <a:pPr/>
            <a:r>
              <a:t>Specker’s name </a:t>
            </a:r>
          </a:p>
        </p:txBody>
      </p:sp>
      <p:sp>
        <p:nvSpPr>
          <p:cNvPr id="151" name="Shape 151"/>
          <p:cNvSpPr/>
          <p:nvPr/>
        </p:nvSpPr>
        <p:spPr>
          <a:xfrm rot="19032226">
            <a:off x="22614264" y="9678219"/>
            <a:ext cx="6370852" cy="4890630"/>
          </a:xfrm>
          <a:prstGeom prst="rect">
            <a:avLst/>
          </a:prstGeom>
          <a:solidFill>
            <a:srgbClr val="FDCD01"/>
          </a:solidFill>
          <a:ln w="12700">
            <a:miter lim="400000"/>
          </a:ln>
        </p:spPr>
        <p:txBody>
          <a:bodyPr lIns="50800" tIns="50800" rIns="50800" bIns="50800" anchor="ctr"/>
          <a:lstStyle/>
          <a:p>
            <a:pPr>
              <a:defRPr sz="32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nvSpPr>
        <p:spPr>
          <a:xfrm rot="16200000">
            <a:off x="18166191" y="5415269"/>
            <a:ext cx="4143091" cy="9690349"/>
          </a:xfrm>
          <a:prstGeom prst="rect">
            <a:avLst/>
          </a:prstGeom>
          <a:solidFill>
            <a:srgbClr val="FDCD01"/>
          </a:solidFill>
          <a:ln w="12700">
            <a:miter lim="400000"/>
          </a:ln>
        </p:spPr>
        <p:txBody>
          <a:bodyPr lIns="50800" tIns="50800" rIns="50800" bIns="50800" anchor="ctr"/>
          <a:lstStyle/>
          <a:p>
            <a:pPr>
              <a:defRPr sz="3200"/>
            </a:pPr>
          </a:p>
        </p:txBody>
      </p:sp>
      <p:sp>
        <p:nvSpPr>
          <p:cNvPr id="218" name="Shape 218"/>
          <p:cNvSpPr/>
          <p:nvPr/>
        </p:nvSpPr>
        <p:spPr>
          <a:xfrm>
            <a:off x="9923780" y="6362071"/>
            <a:ext cx="456054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z="10000">
                <a:solidFill>
                  <a:srgbClr val="242424"/>
                </a:solidFill>
                <a:latin typeface="Helvetica"/>
                <a:ea typeface="Helvetica"/>
                <a:cs typeface="Helvetica"/>
                <a:sym typeface="Helvetica"/>
              </a:defRPr>
            </a:lvl1pPr>
          </a:lstStyle>
          <a:p>
            <a:pPr/>
            <a:r>
              <a:t>Thanks</a:t>
            </a:r>
          </a:p>
        </p:txBody>
      </p:sp>
      <p:pic>
        <p:nvPicPr>
          <p:cNvPr id="219" name="image1.tif"/>
          <p:cNvPicPr>
            <a:picLocks noChangeAspect="1"/>
          </p:cNvPicPr>
          <p:nvPr/>
        </p:nvPicPr>
        <p:blipFill>
          <a:blip r:embed="rId3">
            <a:extLst/>
          </a:blip>
          <a:stretch>
            <a:fillRect/>
          </a:stretch>
        </p:blipFill>
        <p:spPr>
          <a:xfrm>
            <a:off x="10822189" y="4582357"/>
            <a:ext cx="2739621" cy="1663424"/>
          </a:xfrm>
          <a:prstGeom prst="rect">
            <a:avLst/>
          </a:prstGeom>
          <a:ln w="12700">
            <a:miter lim="400000"/>
          </a:ln>
        </p:spPr>
      </p:pic>
      <p:sp>
        <p:nvSpPr>
          <p:cNvPr id="220" name="Shape 220"/>
          <p:cNvSpPr/>
          <p:nvPr/>
        </p:nvSpPr>
        <p:spPr>
          <a:xfrm>
            <a:off x="16112819" y="9066643"/>
            <a:ext cx="7382075"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latin typeface="Helvetica"/>
                <a:ea typeface="Helvetica"/>
                <a:cs typeface="Helvetica"/>
                <a:sym typeface="Helvetica"/>
              </a:defRPr>
            </a:pPr>
            <a:r>
              <a:t>Contact Name, position</a:t>
            </a:r>
          </a:p>
          <a:p>
            <a:pPr algn="l">
              <a:defRPr b="1">
                <a:solidFill>
                  <a:srgbClr val="FFFFFF"/>
                </a:solidFill>
                <a:latin typeface="Helvetica"/>
                <a:ea typeface="Helvetica"/>
                <a:cs typeface="Helvetica"/>
                <a:sym typeface="Helvetica"/>
              </a:defRPr>
            </a:pPr>
            <a:r>
              <a:t>example@berkeley.edu</a:t>
            </a:r>
          </a:p>
          <a:p>
            <a:pPr algn="l">
              <a:defRPr b="1">
                <a:solidFill>
                  <a:srgbClr val="FFFFFF"/>
                </a:solidFill>
                <a:latin typeface="Helvetica"/>
                <a:ea typeface="Helvetica"/>
                <a:cs typeface="Helvetica"/>
                <a:sym typeface="Helvetica"/>
              </a:defRPr>
            </a:pPr>
            <a:r>
              <a:t>925-639-4711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nvSpPr>
        <p:spPr>
          <a:xfrm rot="18900000">
            <a:off x="9655299" y="4321300"/>
            <a:ext cx="5073401" cy="5073401"/>
          </a:xfrm>
          <a:prstGeom prst="rect">
            <a:avLst/>
          </a:prstGeom>
          <a:solidFill>
            <a:srgbClr val="FDCD01"/>
          </a:solidFill>
          <a:ln w="12700">
            <a:miter lim="400000"/>
          </a:ln>
        </p:spPr>
        <p:txBody>
          <a:bodyPr lIns="50800" tIns="50800" rIns="50800" bIns="50800" anchor="ctr"/>
          <a:lstStyle/>
          <a:p>
            <a:pPr>
              <a:defRPr sz="3200"/>
            </a:pPr>
          </a:p>
        </p:txBody>
      </p:sp>
      <p:sp>
        <p:nvSpPr>
          <p:cNvPr id="154" name="Shape 154"/>
          <p:cNvSpPr/>
          <p:nvPr/>
        </p:nvSpPr>
        <p:spPr>
          <a:xfrm>
            <a:off x="4401244" y="5816600"/>
            <a:ext cx="15581512" cy="208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rgbClr val="7A7A7A"/>
                </a:solidFill>
                <a:latin typeface="Helvetica"/>
                <a:ea typeface="Helvetica"/>
                <a:cs typeface="Helvetica"/>
                <a:sym typeface="Helvetica"/>
              </a:defRPr>
            </a:pPr>
            <a:r>
              <a:t>subtitle</a:t>
            </a:r>
          </a:p>
          <a:p>
            <a:pPr>
              <a:defRPr b="1" sz="8000">
                <a:solidFill>
                  <a:srgbClr val="242424"/>
                </a:solidFill>
                <a:latin typeface="Helvetica"/>
                <a:ea typeface="Helvetica"/>
                <a:cs typeface="Helvetica"/>
                <a:sym typeface="Helvetica"/>
              </a:defRPr>
            </a:pPr>
            <a:r>
              <a:t>One big giant title could be here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rot="16200000">
            <a:off x="11032468" y="-11235547"/>
            <a:ext cx="2210998" cy="24599823"/>
          </a:xfrm>
          <a:prstGeom prst="rect">
            <a:avLst/>
          </a:prstGeom>
          <a:solidFill>
            <a:srgbClr val="FDCD01"/>
          </a:solidFill>
          <a:ln w="12700">
            <a:miter lim="400000"/>
          </a:ln>
        </p:spPr>
        <p:txBody>
          <a:bodyPr lIns="50800" tIns="50800" rIns="50800" bIns="50800" anchor="ctr"/>
          <a:lstStyle/>
          <a:p>
            <a:pPr>
              <a:defRPr sz="3200"/>
            </a:pPr>
          </a:p>
        </p:txBody>
      </p:sp>
      <p:sp>
        <p:nvSpPr>
          <p:cNvPr id="157" name="Shape 157"/>
          <p:cNvSpPr/>
          <p:nvPr/>
        </p:nvSpPr>
        <p:spPr>
          <a:xfrm>
            <a:off x="645074" y="585094"/>
            <a:ext cx="3897233"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6700">
                <a:latin typeface="Helvetica"/>
                <a:ea typeface="Helvetica"/>
                <a:cs typeface="Helvetica"/>
                <a:sym typeface="Helvetica"/>
              </a:defRPr>
            </a:lvl1pPr>
          </a:lstStyle>
          <a:p>
            <a:pPr/>
            <a:r>
              <a:t>Page title</a:t>
            </a:r>
          </a:p>
        </p:txBody>
      </p:sp>
      <p:grpSp>
        <p:nvGrpSpPr>
          <p:cNvPr id="160" name="Group 160"/>
          <p:cNvGrpSpPr/>
          <p:nvPr/>
        </p:nvGrpSpPr>
        <p:grpSpPr>
          <a:xfrm>
            <a:off x="249661" y="-4755471"/>
            <a:ext cx="18821060" cy="2641766"/>
            <a:chOff x="0" y="0"/>
            <a:chExt cx="18821058" cy="2641764"/>
          </a:xfrm>
        </p:grpSpPr>
        <p:sp>
          <p:nvSpPr>
            <p:cNvPr id="158" name="Shape 158"/>
            <p:cNvSpPr/>
            <p:nvPr/>
          </p:nvSpPr>
          <p:spPr>
            <a:xfrm>
              <a:off x="0" y="857928"/>
              <a:ext cx="18821059" cy="178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120000"/>
                </a:lnSpc>
                <a:defRPr b="1">
                  <a:solidFill>
                    <a:srgbClr val="242424"/>
                  </a:solidFill>
                  <a:latin typeface="Helvetica Neue"/>
                  <a:ea typeface="Helvetica Neue"/>
                  <a:cs typeface="Helvetica Neue"/>
                  <a:sym typeface="Helvetica Neue"/>
                </a:defRPr>
              </a:lvl1pPr>
            </a:lstStyle>
            <a:p>
              <a:pPr/>
              <a:r>
                <a:t>Two-year program that bundles and provides educational services at a lower cost </a:t>
              </a:r>
            </a:p>
          </p:txBody>
        </p:sp>
        <p:sp>
          <p:nvSpPr>
            <p:cNvPr id="159" name="Shape 159"/>
            <p:cNvSpPr/>
            <p:nvPr/>
          </p:nvSpPr>
          <p:spPr>
            <a:xfrm>
              <a:off x="20392" y="0"/>
              <a:ext cx="3829686" cy="857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1">
                  <a:solidFill>
                    <a:srgbClr val="7A7A7A"/>
                  </a:solidFill>
                  <a:latin typeface="Helvetica Neue"/>
                  <a:ea typeface="Helvetica Neue"/>
                  <a:cs typeface="Helvetica Neue"/>
                  <a:sym typeface="Helvetica Neue"/>
                </a:defRPr>
              </a:lvl1pPr>
            </a:lstStyle>
            <a:p>
              <a:pPr/>
              <a:r>
                <a:t>Our solution</a:t>
              </a:r>
            </a:p>
          </p:txBody>
        </p:sp>
      </p:grpSp>
      <p:sp>
        <p:nvSpPr>
          <p:cNvPr id="161" name="Shape 161"/>
          <p:cNvSpPr/>
          <p:nvPr/>
        </p:nvSpPr>
        <p:spPr>
          <a:xfrm>
            <a:off x="5363830" y="791623"/>
            <a:ext cx="869145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7A7A7A"/>
                </a:solidFill>
                <a:latin typeface="Helvetica"/>
                <a:ea typeface="Helvetica"/>
                <a:cs typeface="Helvetica"/>
                <a:sym typeface="Helvetica"/>
              </a:defRPr>
            </a:lvl1pPr>
          </a:lstStyle>
          <a:p>
            <a:pPr/>
            <a:r>
              <a:t>subtitle subtitle subtitle subtitle</a:t>
            </a:r>
          </a:p>
        </p:txBody>
      </p:sp>
      <p:sp>
        <p:nvSpPr>
          <p:cNvPr id="162" name="Shape 162"/>
          <p:cNvSpPr/>
          <p:nvPr/>
        </p:nvSpPr>
        <p:spPr>
          <a:xfrm>
            <a:off x="989702" y="3042272"/>
            <a:ext cx="21929250" cy="726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40000"/>
              </a:lnSpc>
              <a:defRPr>
                <a:latin typeface="Helvetica"/>
                <a:ea typeface="Helvetica"/>
                <a:cs typeface="Helvetica"/>
                <a:sym typeface="Helvetica"/>
              </a:defRPr>
            </a:lvl1pPr>
          </a:lstStyle>
          <a:p>
            <a:pPr/>
            <a: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163" name="image1.tif"/>
          <p:cNvPicPr>
            <a:picLocks noChangeAspect="1"/>
          </p:cNvPicPr>
          <p:nvPr/>
        </p:nvPicPr>
        <p:blipFill>
          <a:blip r:embed="rId2">
            <a:extLst/>
          </a:blip>
          <a:stretch>
            <a:fillRect/>
          </a:stretch>
        </p:blipFill>
        <p:spPr>
          <a:xfrm>
            <a:off x="21874906" y="12124283"/>
            <a:ext cx="2203194" cy="133772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nvSpPr>
        <p:spPr>
          <a:xfrm rot="16200000">
            <a:off x="11032468" y="-11235547"/>
            <a:ext cx="2210997" cy="24599823"/>
          </a:xfrm>
          <a:prstGeom prst="rect">
            <a:avLst/>
          </a:prstGeom>
          <a:solidFill>
            <a:srgbClr val="FDCD01"/>
          </a:solidFill>
          <a:ln w="12700">
            <a:miter lim="400000"/>
          </a:ln>
        </p:spPr>
        <p:txBody>
          <a:bodyPr lIns="50800" tIns="50800" rIns="50800" bIns="50800" anchor="ctr"/>
          <a:lstStyle/>
          <a:p>
            <a:pPr>
              <a:defRPr sz="3200"/>
            </a:pPr>
          </a:p>
        </p:txBody>
      </p:sp>
      <p:sp>
        <p:nvSpPr>
          <p:cNvPr id="166" name="Shape 166"/>
          <p:cNvSpPr/>
          <p:nvPr/>
        </p:nvSpPr>
        <p:spPr>
          <a:xfrm>
            <a:off x="645074" y="585094"/>
            <a:ext cx="3897233"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6700">
                <a:latin typeface="Helvetica"/>
                <a:ea typeface="Helvetica"/>
                <a:cs typeface="Helvetica"/>
                <a:sym typeface="Helvetica"/>
              </a:defRPr>
            </a:lvl1pPr>
          </a:lstStyle>
          <a:p>
            <a:pPr/>
            <a:r>
              <a:t>Page title</a:t>
            </a:r>
          </a:p>
        </p:txBody>
      </p:sp>
      <p:grpSp>
        <p:nvGrpSpPr>
          <p:cNvPr id="169" name="Group 169"/>
          <p:cNvGrpSpPr/>
          <p:nvPr/>
        </p:nvGrpSpPr>
        <p:grpSpPr>
          <a:xfrm>
            <a:off x="249661" y="-4755471"/>
            <a:ext cx="18821060" cy="2641766"/>
            <a:chOff x="0" y="0"/>
            <a:chExt cx="18821058" cy="2641764"/>
          </a:xfrm>
        </p:grpSpPr>
        <p:sp>
          <p:nvSpPr>
            <p:cNvPr id="167" name="Shape 167"/>
            <p:cNvSpPr/>
            <p:nvPr/>
          </p:nvSpPr>
          <p:spPr>
            <a:xfrm>
              <a:off x="0" y="857928"/>
              <a:ext cx="18821059" cy="178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120000"/>
                </a:lnSpc>
                <a:defRPr b="1">
                  <a:solidFill>
                    <a:srgbClr val="242424"/>
                  </a:solidFill>
                  <a:latin typeface="Helvetica Neue"/>
                  <a:ea typeface="Helvetica Neue"/>
                  <a:cs typeface="Helvetica Neue"/>
                  <a:sym typeface="Helvetica Neue"/>
                </a:defRPr>
              </a:lvl1pPr>
            </a:lstStyle>
            <a:p>
              <a:pPr/>
              <a:r>
                <a:t>Two-year program that bundles and provides educational services at a lower cost </a:t>
              </a:r>
            </a:p>
          </p:txBody>
        </p:sp>
        <p:sp>
          <p:nvSpPr>
            <p:cNvPr id="168" name="Shape 168"/>
            <p:cNvSpPr/>
            <p:nvPr/>
          </p:nvSpPr>
          <p:spPr>
            <a:xfrm>
              <a:off x="20392" y="0"/>
              <a:ext cx="3829686" cy="857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1">
                  <a:solidFill>
                    <a:srgbClr val="7A7A7A"/>
                  </a:solidFill>
                  <a:latin typeface="Helvetica Neue"/>
                  <a:ea typeface="Helvetica Neue"/>
                  <a:cs typeface="Helvetica Neue"/>
                  <a:sym typeface="Helvetica Neue"/>
                </a:defRPr>
              </a:lvl1pPr>
            </a:lstStyle>
            <a:p>
              <a:pPr/>
              <a:r>
                <a:t>Our solution</a:t>
              </a:r>
            </a:p>
          </p:txBody>
        </p:sp>
      </p:grpSp>
      <p:sp>
        <p:nvSpPr>
          <p:cNvPr id="170" name="Shape 170"/>
          <p:cNvSpPr/>
          <p:nvPr/>
        </p:nvSpPr>
        <p:spPr>
          <a:xfrm>
            <a:off x="4913162" y="818133"/>
            <a:ext cx="869145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7A7A7A"/>
                </a:solidFill>
                <a:latin typeface="Helvetica"/>
                <a:ea typeface="Helvetica"/>
                <a:cs typeface="Helvetica"/>
                <a:sym typeface="Helvetica"/>
              </a:defRPr>
            </a:lvl1pPr>
          </a:lstStyle>
          <a:p>
            <a:pPr/>
            <a:r>
              <a:t>subtitle subtitle subtitle subtitle</a:t>
            </a:r>
          </a:p>
        </p:txBody>
      </p:sp>
      <p:sp>
        <p:nvSpPr>
          <p:cNvPr id="171" name="Shape 171"/>
          <p:cNvSpPr/>
          <p:nvPr/>
        </p:nvSpPr>
        <p:spPr>
          <a:xfrm>
            <a:off x="11340769" y="3042273"/>
            <a:ext cx="11578183" cy="1000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20000"/>
              </a:lnSpc>
              <a:defRPr>
                <a:latin typeface="Helvetica"/>
                <a:ea typeface="Helvetica"/>
                <a:cs typeface="Helvetica"/>
                <a:sym typeface="Helvetica"/>
              </a:defRPr>
            </a:lvl1pPr>
          </a:lstStyle>
          <a:p>
            <a:pPr/>
            <a: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a:t>
            </a:r>
          </a:p>
        </p:txBody>
      </p:sp>
      <p:pic>
        <p:nvPicPr>
          <p:cNvPr id="172" name="pasted-image.png"/>
          <p:cNvPicPr>
            <a:picLocks noChangeAspect="1"/>
          </p:cNvPicPr>
          <p:nvPr/>
        </p:nvPicPr>
        <p:blipFill>
          <a:blip r:embed="rId2">
            <a:extLst/>
          </a:blip>
          <a:stretch>
            <a:fillRect/>
          </a:stretch>
        </p:blipFill>
        <p:spPr>
          <a:xfrm>
            <a:off x="958426" y="2964727"/>
            <a:ext cx="9196718" cy="9196718"/>
          </a:xfrm>
          <a:prstGeom prst="rect">
            <a:avLst/>
          </a:prstGeom>
          <a:ln w="12700">
            <a:miter lim="400000"/>
          </a:ln>
        </p:spPr>
      </p:pic>
      <p:pic>
        <p:nvPicPr>
          <p:cNvPr id="173" name="image1.tif"/>
          <p:cNvPicPr>
            <a:picLocks noChangeAspect="1"/>
          </p:cNvPicPr>
          <p:nvPr/>
        </p:nvPicPr>
        <p:blipFill>
          <a:blip r:embed="rId3">
            <a:extLst/>
          </a:blip>
          <a:stretch>
            <a:fillRect/>
          </a:stretch>
        </p:blipFill>
        <p:spPr>
          <a:xfrm>
            <a:off x="21874906" y="12124283"/>
            <a:ext cx="2203194" cy="133772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rot="16200000">
            <a:off x="11032468" y="-11235547"/>
            <a:ext cx="2210997" cy="24599823"/>
          </a:xfrm>
          <a:prstGeom prst="rect">
            <a:avLst/>
          </a:prstGeom>
          <a:solidFill>
            <a:srgbClr val="FDCD01"/>
          </a:solidFill>
          <a:ln w="12700">
            <a:miter lim="400000"/>
          </a:ln>
        </p:spPr>
        <p:txBody>
          <a:bodyPr lIns="50800" tIns="50800" rIns="50800" bIns="50800" anchor="ctr"/>
          <a:lstStyle/>
          <a:p>
            <a:pPr>
              <a:defRPr sz="3200"/>
            </a:pPr>
          </a:p>
        </p:txBody>
      </p:sp>
      <p:sp>
        <p:nvSpPr>
          <p:cNvPr id="176" name="Shape 176"/>
          <p:cNvSpPr/>
          <p:nvPr/>
        </p:nvSpPr>
        <p:spPr>
          <a:xfrm>
            <a:off x="645074" y="585094"/>
            <a:ext cx="3897233"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6700">
                <a:latin typeface="Helvetica"/>
                <a:ea typeface="Helvetica"/>
                <a:cs typeface="Helvetica"/>
                <a:sym typeface="Helvetica"/>
              </a:defRPr>
            </a:lvl1pPr>
          </a:lstStyle>
          <a:p>
            <a:pPr/>
            <a:r>
              <a:t>Page title</a:t>
            </a:r>
          </a:p>
        </p:txBody>
      </p:sp>
      <p:grpSp>
        <p:nvGrpSpPr>
          <p:cNvPr id="179" name="Group 179"/>
          <p:cNvGrpSpPr/>
          <p:nvPr/>
        </p:nvGrpSpPr>
        <p:grpSpPr>
          <a:xfrm>
            <a:off x="249661" y="-4755471"/>
            <a:ext cx="18821060" cy="2641766"/>
            <a:chOff x="0" y="0"/>
            <a:chExt cx="18821058" cy="2641764"/>
          </a:xfrm>
        </p:grpSpPr>
        <p:sp>
          <p:nvSpPr>
            <p:cNvPr id="177" name="Shape 177"/>
            <p:cNvSpPr/>
            <p:nvPr/>
          </p:nvSpPr>
          <p:spPr>
            <a:xfrm>
              <a:off x="0" y="857928"/>
              <a:ext cx="18821059" cy="178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120000"/>
                </a:lnSpc>
                <a:defRPr b="1">
                  <a:solidFill>
                    <a:srgbClr val="242424"/>
                  </a:solidFill>
                  <a:latin typeface="Helvetica Neue"/>
                  <a:ea typeface="Helvetica Neue"/>
                  <a:cs typeface="Helvetica Neue"/>
                  <a:sym typeface="Helvetica Neue"/>
                </a:defRPr>
              </a:lvl1pPr>
            </a:lstStyle>
            <a:p>
              <a:pPr/>
              <a:r>
                <a:t>Two-year program that bundles and provides educational services at a lower cost </a:t>
              </a:r>
            </a:p>
          </p:txBody>
        </p:sp>
        <p:sp>
          <p:nvSpPr>
            <p:cNvPr id="178" name="Shape 178"/>
            <p:cNvSpPr/>
            <p:nvPr/>
          </p:nvSpPr>
          <p:spPr>
            <a:xfrm>
              <a:off x="20392" y="0"/>
              <a:ext cx="3829686" cy="857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1">
                  <a:solidFill>
                    <a:srgbClr val="7A7A7A"/>
                  </a:solidFill>
                  <a:latin typeface="Helvetica Neue"/>
                  <a:ea typeface="Helvetica Neue"/>
                  <a:cs typeface="Helvetica Neue"/>
                  <a:sym typeface="Helvetica Neue"/>
                </a:defRPr>
              </a:lvl1pPr>
            </a:lstStyle>
            <a:p>
              <a:pPr/>
              <a:r>
                <a:t>Our solution</a:t>
              </a:r>
            </a:p>
          </p:txBody>
        </p:sp>
      </p:grpSp>
      <p:sp>
        <p:nvSpPr>
          <p:cNvPr id="180" name="Shape 180"/>
          <p:cNvSpPr/>
          <p:nvPr/>
        </p:nvSpPr>
        <p:spPr>
          <a:xfrm>
            <a:off x="4913162" y="818133"/>
            <a:ext cx="869145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7A7A7A"/>
                </a:solidFill>
                <a:latin typeface="Helvetica"/>
                <a:ea typeface="Helvetica"/>
                <a:cs typeface="Helvetica"/>
                <a:sym typeface="Helvetica"/>
              </a:defRPr>
            </a:lvl1pPr>
          </a:lstStyle>
          <a:p>
            <a:pPr/>
            <a:r>
              <a:t>subtitle subtitle subtitle subtitle</a:t>
            </a:r>
          </a:p>
        </p:txBody>
      </p:sp>
      <p:sp>
        <p:nvSpPr>
          <p:cNvPr id="181" name="Shape 181"/>
          <p:cNvSpPr/>
          <p:nvPr/>
        </p:nvSpPr>
        <p:spPr>
          <a:xfrm rot="18900000">
            <a:off x="9904672" y="6616458"/>
            <a:ext cx="3687560" cy="3687560"/>
          </a:xfrm>
          <a:prstGeom prst="rect">
            <a:avLst/>
          </a:prstGeom>
          <a:solidFill>
            <a:srgbClr val="FDCD01"/>
          </a:solidFill>
          <a:ln w="12700">
            <a:miter lim="400000"/>
          </a:ln>
        </p:spPr>
        <p:txBody>
          <a:bodyPr lIns="50800" tIns="50800" rIns="50800" bIns="50800" anchor="ctr"/>
          <a:lstStyle/>
          <a:p>
            <a:pPr>
              <a:defRPr sz="3200"/>
            </a:pPr>
          </a:p>
        </p:txBody>
      </p:sp>
      <p:sp>
        <p:nvSpPr>
          <p:cNvPr id="182" name="Shape 182"/>
          <p:cNvSpPr/>
          <p:nvPr/>
        </p:nvSpPr>
        <p:spPr>
          <a:xfrm>
            <a:off x="6075734" y="5337072"/>
            <a:ext cx="2195414"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lnSpc>
                <a:spcPct val="120000"/>
              </a:lnSpc>
              <a:defRPr b="1">
                <a:solidFill>
                  <a:srgbClr val="242424"/>
                </a:solidFill>
                <a:latin typeface="Helvetica"/>
                <a:ea typeface="Helvetica"/>
                <a:cs typeface="Helvetica"/>
                <a:sym typeface="Helvetica"/>
              </a:defRPr>
            </a:pPr>
            <a:r>
              <a:t>points</a:t>
            </a:r>
          </a:p>
          <a:p>
            <a:pPr algn="r">
              <a:lnSpc>
                <a:spcPct val="120000"/>
              </a:lnSpc>
              <a:defRPr b="1">
                <a:solidFill>
                  <a:srgbClr val="242424"/>
                </a:solidFill>
                <a:latin typeface="Helvetica"/>
                <a:ea typeface="Helvetica"/>
                <a:cs typeface="Helvetica"/>
                <a:sym typeface="Helvetica"/>
              </a:defRPr>
            </a:pPr>
            <a:r>
              <a:t>potins</a:t>
            </a:r>
          </a:p>
          <a:p>
            <a:pPr algn="r">
              <a:lnSpc>
                <a:spcPct val="120000"/>
              </a:lnSpc>
              <a:defRPr b="1">
                <a:solidFill>
                  <a:srgbClr val="242424"/>
                </a:solidFill>
                <a:latin typeface="Helvetica"/>
                <a:ea typeface="Helvetica"/>
                <a:cs typeface="Helvetica"/>
                <a:sym typeface="Helvetica"/>
              </a:defRPr>
            </a:pPr>
            <a:r>
              <a:t>potins</a:t>
            </a:r>
          </a:p>
          <a:p>
            <a:pPr algn="r">
              <a:lnSpc>
                <a:spcPct val="120000"/>
              </a:lnSpc>
              <a:defRPr b="1">
                <a:solidFill>
                  <a:srgbClr val="242424"/>
                </a:solidFill>
                <a:latin typeface="Helvetica"/>
                <a:ea typeface="Helvetica"/>
                <a:cs typeface="Helvetica"/>
                <a:sym typeface="Helvetica"/>
              </a:defRPr>
            </a:pPr>
            <a:r>
              <a:t>points</a:t>
            </a:r>
          </a:p>
          <a:p>
            <a:pPr algn="r">
              <a:lnSpc>
                <a:spcPct val="120000"/>
              </a:lnSpc>
              <a:defRPr b="1">
                <a:solidFill>
                  <a:srgbClr val="242424"/>
                </a:solidFill>
                <a:latin typeface="Helvetica"/>
                <a:ea typeface="Helvetica"/>
                <a:cs typeface="Helvetica"/>
                <a:sym typeface="Helvetica"/>
              </a:defRPr>
            </a:pPr>
            <a:r>
              <a:t>potins</a:t>
            </a:r>
          </a:p>
          <a:p>
            <a:pPr algn="r">
              <a:lnSpc>
                <a:spcPct val="120000"/>
              </a:lnSpc>
              <a:defRPr b="1">
                <a:solidFill>
                  <a:srgbClr val="242424"/>
                </a:solidFill>
                <a:latin typeface="Helvetica"/>
                <a:ea typeface="Helvetica"/>
                <a:cs typeface="Helvetica"/>
                <a:sym typeface="Helvetica"/>
              </a:defRPr>
            </a:pPr>
            <a:r>
              <a:t>potins</a:t>
            </a:r>
          </a:p>
        </p:txBody>
      </p:sp>
      <p:sp>
        <p:nvSpPr>
          <p:cNvPr id="183" name="Shape 183"/>
          <p:cNvSpPr/>
          <p:nvPr/>
        </p:nvSpPr>
        <p:spPr>
          <a:xfrm>
            <a:off x="8470936" y="7808138"/>
            <a:ext cx="929240" cy="929240"/>
          </a:xfrm>
          <a:prstGeom prst="rightArrow">
            <a:avLst>
              <a:gd name="adj1" fmla="val 32000"/>
              <a:gd name="adj2" fmla="val 64000"/>
            </a:avLst>
          </a:prstGeom>
          <a:solidFill>
            <a:srgbClr val="000000"/>
          </a:solidFill>
          <a:ln w="12700">
            <a:miter lim="400000"/>
          </a:ln>
        </p:spPr>
        <p:txBody>
          <a:bodyPr lIns="50800" tIns="50800" rIns="50800" bIns="50800" anchor="ctr"/>
          <a:lstStyle/>
          <a:p>
            <a:pPr>
              <a:defRPr sz="3200">
                <a:latin typeface="Helvetica"/>
                <a:ea typeface="Helvetica"/>
                <a:cs typeface="Helvetica"/>
                <a:sym typeface="Helvetica"/>
              </a:defRPr>
            </a:pPr>
          </a:p>
        </p:txBody>
      </p:sp>
      <p:sp>
        <p:nvSpPr>
          <p:cNvPr id="184" name="Shape 184"/>
          <p:cNvSpPr/>
          <p:nvPr/>
        </p:nvSpPr>
        <p:spPr>
          <a:xfrm>
            <a:off x="15225757" y="5126320"/>
            <a:ext cx="2195414"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20000"/>
              </a:lnSpc>
              <a:defRPr b="1">
                <a:solidFill>
                  <a:srgbClr val="242424"/>
                </a:solidFill>
                <a:latin typeface="Helvetica"/>
                <a:ea typeface="Helvetica"/>
                <a:cs typeface="Helvetica"/>
                <a:sym typeface="Helvetica"/>
              </a:defRPr>
            </a:pPr>
            <a:r>
              <a:t>points</a:t>
            </a:r>
          </a:p>
          <a:p>
            <a:pPr algn="l">
              <a:lnSpc>
                <a:spcPct val="120000"/>
              </a:lnSpc>
              <a:defRPr b="1">
                <a:solidFill>
                  <a:srgbClr val="242424"/>
                </a:solidFill>
                <a:latin typeface="Helvetica"/>
                <a:ea typeface="Helvetica"/>
                <a:cs typeface="Helvetica"/>
                <a:sym typeface="Helvetica"/>
              </a:defRPr>
            </a:pPr>
            <a:r>
              <a:t>points</a:t>
            </a:r>
          </a:p>
          <a:p>
            <a:pPr algn="l">
              <a:lnSpc>
                <a:spcPct val="120000"/>
              </a:lnSpc>
              <a:defRPr b="1">
                <a:solidFill>
                  <a:srgbClr val="242424"/>
                </a:solidFill>
                <a:latin typeface="Helvetica"/>
                <a:ea typeface="Helvetica"/>
                <a:cs typeface="Helvetica"/>
                <a:sym typeface="Helvetica"/>
              </a:defRPr>
            </a:pPr>
            <a:r>
              <a:t>points</a:t>
            </a:r>
          </a:p>
          <a:p>
            <a:pPr algn="l">
              <a:lnSpc>
                <a:spcPct val="120000"/>
              </a:lnSpc>
              <a:defRPr b="1">
                <a:solidFill>
                  <a:srgbClr val="242424"/>
                </a:solidFill>
                <a:latin typeface="Helvetica"/>
                <a:ea typeface="Helvetica"/>
                <a:cs typeface="Helvetica"/>
                <a:sym typeface="Helvetica"/>
              </a:defRPr>
            </a:pPr>
            <a:r>
              <a:t>points</a:t>
            </a:r>
          </a:p>
          <a:p>
            <a:pPr algn="l">
              <a:lnSpc>
                <a:spcPct val="120000"/>
              </a:lnSpc>
              <a:defRPr b="1">
                <a:solidFill>
                  <a:srgbClr val="242424"/>
                </a:solidFill>
                <a:latin typeface="Helvetica"/>
                <a:ea typeface="Helvetica"/>
                <a:cs typeface="Helvetica"/>
                <a:sym typeface="Helvetica"/>
              </a:defRPr>
            </a:pPr>
            <a:r>
              <a:t>points</a:t>
            </a:r>
          </a:p>
          <a:p>
            <a:pPr algn="l">
              <a:lnSpc>
                <a:spcPct val="120000"/>
              </a:lnSpc>
              <a:defRPr b="1">
                <a:solidFill>
                  <a:srgbClr val="242424"/>
                </a:solidFill>
                <a:latin typeface="Helvetica"/>
                <a:ea typeface="Helvetica"/>
                <a:cs typeface="Helvetica"/>
                <a:sym typeface="Helvetica"/>
              </a:defRPr>
            </a:pPr>
            <a:r>
              <a:t>points</a:t>
            </a:r>
          </a:p>
        </p:txBody>
      </p:sp>
      <p:sp>
        <p:nvSpPr>
          <p:cNvPr id="185" name="Shape 185"/>
          <p:cNvSpPr/>
          <p:nvPr/>
        </p:nvSpPr>
        <p:spPr>
          <a:xfrm>
            <a:off x="14096728" y="7808138"/>
            <a:ext cx="929241" cy="929240"/>
          </a:xfrm>
          <a:prstGeom prst="rightArrow">
            <a:avLst>
              <a:gd name="adj1" fmla="val 32000"/>
              <a:gd name="adj2" fmla="val 64000"/>
            </a:avLst>
          </a:prstGeom>
          <a:solidFill>
            <a:srgbClr val="000000"/>
          </a:solidFill>
          <a:ln w="12700">
            <a:miter lim="400000"/>
          </a:ln>
        </p:spPr>
        <p:txBody>
          <a:bodyPr lIns="50800" tIns="50800" rIns="50800" bIns="50800" anchor="ctr"/>
          <a:lstStyle/>
          <a:p>
            <a:pPr>
              <a:defRPr sz="3200"/>
            </a:pPr>
          </a:p>
        </p:txBody>
      </p:sp>
      <p:sp>
        <p:nvSpPr>
          <p:cNvPr id="186" name="Shape 186"/>
          <p:cNvSpPr/>
          <p:nvPr/>
        </p:nvSpPr>
        <p:spPr>
          <a:xfrm>
            <a:off x="5251449" y="3920904"/>
            <a:ext cx="299449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6000">
                <a:solidFill>
                  <a:srgbClr val="242424"/>
                </a:solidFill>
                <a:latin typeface="Helvetica"/>
                <a:ea typeface="Helvetica"/>
                <a:cs typeface="Helvetica"/>
                <a:sym typeface="Helvetica"/>
              </a:defRPr>
            </a:lvl1pPr>
          </a:lstStyle>
          <a:p>
            <a:pPr/>
            <a:r>
              <a:t>Left title </a:t>
            </a:r>
          </a:p>
        </p:txBody>
      </p:sp>
      <p:sp>
        <p:nvSpPr>
          <p:cNvPr id="187" name="Shape 187"/>
          <p:cNvSpPr/>
          <p:nvPr/>
        </p:nvSpPr>
        <p:spPr>
          <a:xfrm>
            <a:off x="15269807" y="3870104"/>
            <a:ext cx="329066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sz="6000">
                <a:solidFill>
                  <a:srgbClr val="242424"/>
                </a:solidFill>
                <a:latin typeface="Helvetica"/>
                <a:ea typeface="Helvetica"/>
                <a:cs typeface="Helvetica"/>
                <a:sym typeface="Helvetica"/>
              </a:defRPr>
            </a:lvl1pPr>
          </a:lstStyle>
          <a:p>
            <a:pPr/>
            <a:r>
              <a:t>Right title</a:t>
            </a:r>
          </a:p>
        </p:txBody>
      </p:sp>
      <p:sp>
        <p:nvSpPr>
          <p:cNvPr id="188" name="Shape 188"/>
          <p:cNvSpPr/>
          <p:nvPr/>
        </p:nvSpPr>
        <p:spPr>
          <a:xfrm>
            <a:off x="10347641" y="8105656"/>
            <a:ext cx="2801621"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20000"/>
              </a:lnSpc>
              <a:defRPr b="1" sz="4000">
                <a:solidFill>
                  <a:srgbClr val="242424"/>
                </a:solidFill>
                <a:latin typeface="Helvetica Neue"/>
                <a:ea typeface="Helvetica Neue"/>
                <a:cs typeface="Helvetica Neue"/>
                <a:sym typeface="Helvetica Neue"/>
              </a:defRPr>
            </a:lvl1pPr>
          </a:lstStyle>
          <a:p>
            <a:pPr/>
            <a:r>
              <a:t>middle title</a:t>
            </a:r>
          </a:p>
        </p:txBody>
      </p:sp>
      <p:pic>
        <p:nvPicPr>
          <p:cNvPr id="189" name="image1.tif"/>
          <p:cNvPicPr>
            <a:picLocks noChangeAspect="1"/>
          </p:cNvPicPr>
          <p:nvPr/>
        </p:nvPicPr>
        <p:blipFill>
          <a:blip r:embed="rId2">
            <a:extLst/>
          </a:blip>
          <a:stretch>
            <a:fillRect/>
          </a:stretch>
        </p:blipFill>
        <p:spPr>
          <a:xfrm>
            <a:off x="21874906" y="12124283"/>
            <a:ext cx="2203194" cy="133772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4" name="Group 194"/>
          <p:cNvGrpSpPr/>
          <p:nvPr/>
        </p:nvGrpSpPr>
        <p:grpSpPr>
          <a:xfrm>
            <a:off x="1817937" y="3433398"/>
            <a:ext cx="20748126" cy="7765951"/>
            <a:chOff x="0" y="0"/>
            <a:chExt cx="20748125" cy="7765949"/>
          </a:xfrm>
        </p:grpSpPr>
        <p:sp>
          <p:nvSpPr>
            <p:cNvPr id="191" name="Shape 191"/>
            <p:cNvSpPr/>
            <p:nvPr/>
          </p:nvSpPr>
          <p:spPr>
            <a:xfrm rot="16200000">
              <a:off x="7215240" y="-6949462"/>
              <a:ext cx="6317645" cy="20748126"/>
            </a:xfrm>
            <a:prstGeom prst="rect">
              <a:avLst/>
            </a:prstGeom>
            <a:solidFill>
              <a:srgbClr val="FDCD01"/>
            </a:solidFill>
            <a:ln w="12700" cap="flat">
              <a:noFill/>
              <a:miter lim="400000"/>
            </a:ln>
            <a:effectLst/>
          </p:spPr>
          <p:txBody>
            <a:bodyPr wrap="square" lIns="50800" tIns="50800" rIns="50800" bIns="50800" numCol="1" anchor="ctr">
              <a:noAutofit/>
            </a:bodyPr>
            <a:lstStyle/>
            <a:p>
              <a:pPr>
                <a:defRPr sz="3200"/>
              </a:pPr>
            </a:p>
          </p:txBody>
        </p:sp>
        <p:sp>
          <p:nvSpPr>
            <p:cNvPr id="192" name="Shape 192"/>
            <p:cNvSpPr/>
            <p:nvPr/>
          </p:nvSpPr>
          <p:spPr>
            <a:xfrm>
              <a:off x="108449" y="0"/>
              <a:ext cx="1290321" cy="31267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nSpc>
                  <a:spcPct val="120000"/>
                </a:lnSpc>
                <a:defRPr b="1" sz="20000">
                  <a:solidFill>
                    <a:srgbClr val="242424"/>
                  </a:solidFill>
                  <a:latin typeface="Helvetica Neue"/>
                  <a:ea typeface="Helvetica Neue"/>
                  <a:cs typeface="Helvetica Neue"/>
                  <a:sym typeface="Helvetica Neue"/>
                </a:defRPr>
              </a:lvl1pPr>
            </a:lstStyle>
            <a:p>
              <a:pPr/>
              <a:r>
                <a:t>“</a:t>
              </a:r>
            </a:p>
          </p:txBody>
        </p:sp>
        <p:sp>
          <p:nvSpPr>
            <p:cNvPr id="193" name="Shape 193"/>
            <p:cNvSpPr/>
            <p:nvPr/>
          </p:nvSpPr>
          <p:spPr>
            <a:xfrm>
              <a:off x="19275083" y="4639226"/>
              <a:ext cx="1290321" cy="31267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nSpc>
                  <a:spcPct val="120000"/>
                </a:lnSpc>
                <a:defRPr b="1" sz="20000">
                  <a:solidFill>
                    <a:srgbClr val="242424"/>
                  </a:solidFill>
                  <a:latin typeface="Helvetica Neue"/>
                  <a:ea typeface="Helvetica Neue"/>
                  <a:cs typeface="Helvetica Neue"/>
                  <a:sym typeface="Helvetica Neue"/>
                </a:defRPr>
              </a:lvl1pPr>
            </a:lstStyle>
            <a:p>
              <a:pPr/>
              <a:r>
                <a:t>”</a:t>
              </a:r>
            </a:p>
          </p:txBody>
        </p:sp>
      </p:grpSp>
      <p:sp>
        <p:nvSpPr>
          <p:cNvPr id="195" name="Shape 195"/>
          <p:cNvSpPr/>
          <p:nvPr/>
        </p:nvSpPr>
        <p:spPr>
          <a:xfrm>
            <a:off x="2805916" y="5466079"/>
            <a:ext cx="19620485" cy="2783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b="1" sz="8000">
                <a:solidFill>
                  <a:srgbClr val="242424"/>
                </a:solidFill>
                <a:latin typeface="Helvetica"/>
                <a:ea typeface="Helvetica"/>
                <a:cs typeface="Helvetica"/>
                <a:sym typeface="Helvetica"/>
              </a:defRPr>
            </a:pPr>
            <a:r>
              <a:t>Here is a quote</a:t>
            </a:r>
          </a:p>
          <a:p>
            <a:pPr algn="l">
              <a:lnSpc>
                <a:spcPct val="120000"/>
              </a:lnSpc>
              <a:defRPr b="1" sz="8000">
                <a:solidFill>
                  <a:srgbClr val="242424"/>
                </a:solidFill>
                <a:latin typeface="Helvetica"/>
                <a:ea typeface="Helvetica"/>
                <a:cs typeface="Helvetica"/>
                <a:sym typeface="Helvetica"/>
              </a:defRPr>
            </a:pPr>
            <a:r>
              <a:t>Lorem Ipsum is simply dummy text of</a:t>
            </a:r>
          </a:p>
        </p:txBody>
      </p:sp>
      <p:sp>
        <p:nvSpPr>
          <p:cNvPr id="196" name="Shape 196"/>
          <p:cNvSpPr/>
          <p:nvPr/>
        </p:nvSpPr>
        <p:spPr>
          <a:xfrm>
            <a:off x="11891160" y="10389306"/>
            <a:ext cx="10746954"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40000"/>
              </a:lnSpc>
              <a:defRPr>
                <a:latin typeface="Helvetica"/>
                <a:ea typeface="Helvetica"/>
                <a:cs typeface="Helvetica"/>
                <a:sym typeface="Helvetica"/>
              </a:defRPr>
            </a:lvl1pPr>
          </a:lstStyle>
          <a:p>
            <a:pPr/>
            <a:r>
              <a:t>resource / quote from someone, 1991</a:t>
            </a:r>
          </a:p>
        </p:txBody>
      </p:sp>
      <p:pic>
        <p:nvPicPr>
          <p:cNvPr id="197" name="image1.tif"/>
          <p:cNvPicPr>
            <a:picLocks noChangeAspect="1"/>
          </p:cNvPicPr>
          <p:nvPr/>
        </p:nvPicPr>
        <p:blipFill>
          <a:blip r:embed="rId2">
            <a:extLst/>
          </a:blip>
          <a:stretch>
            <a:fillRect/>
          </a:stretch>
        </p:blipFill>
        <p:spPr>
          <a:xfrm>
            <a:off x="21874905" y="12124284"/>
            <a:ext cx="2203194" cy="133771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1" name="Group 201"/>
          <p:cNvGrpSpPr/>
          <p:nvPr/>
        </p:nvGrpSpPr>
        <p:grpSpPr>
          <a:xfrm>
            <a:off x="249661" y="-4755471"/>
            <a:ext cx="18821060" cy="2641766"/>
            <a:chOff x="0" y="0"/>
            <a:chExt cx="18821058" cy="2641764"/>
          </a:xfrm>
        </p:grpSpPr>
        <p:sp>
          <p:nvSpPr>
            <p:cNvPr id="199" name="Shape 199"/>
            <p:cNvSpPr/>
            <p:nvPr/>
          </p:nvSpPr>
          <p:spPr>
            <a:xfrm>
              <a:off x="0" y="857928"/>
              <a:ext cx="18821059" cy="178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120000"/>
                </a:lnSpc>
                <a:defRPr b="1">
                  <a:solidFill>
                    <a:srgbClr val="242424"/>
                  </a:solidFill>
                  <a:latin typeface="Helvetica Neue"/>
                  <a:ea typeface="Helvetica Neue"/>
                  <a:cs typeface="Helvetica Neue"/>
                  <a:sym typeface="Helvetica Neue"/>
                </a:defRPr>
              </a:lvl1pPr>
            </a:lstStyle>
            <a:p>
              <a:pPr/>
              <a:r>
                <a:t>Two-year program that bundles and provides educational services at a lower cost </a:t>
              </a:r>
            </a:p>
          </p:txBody>
        </p:sp>
        <p:sp>
          <p:nvSpPr>
            <p:cNvPr id="200" name="Shape 200"/>
            <p:cNvSpPr/>
            <p:nvPr/>
          </p:nvSpPr>
          <p:spPr>
            <a:xfrm>
              <a:off x="20392" y="0"/>
              <a:ext cx="3829686" cy="857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1">
                  <a:solidFill>
                    <a:srgbClr val="7A7A7A"/>
                  </a:solidFill>
                  <a:latin typeface="Helvetica Neue"/>
                  <a:ea typeface="Helvetica Neue"/>
                  <a:cs typeface="Helvetica Neue"/>
                  <a:sym typeface="Helvetica Neue"/>
                </a:defRPr>
              </a:lvl1pPr>
            </a:lstStyle>
            <a:p>
              <a:pPr/>
              <a:r>
                <a:t>Our solution</a:t>
              </a:r>
            </a:p>
          </p:txBody>
        </p:sp>
      </p:grpSp>
      <p:pic>
        <p:nvPicPr>
          <p:cNvPr id="202" name="image1.tif"/>
          <p:cNvPicPr>
            <a:picLocks noChangeAspect="1"/>
          </p:cNvPicPr>
          <p:nvPr/>
        </p:nvPicPr>
        <p:blipFill>
          <a:blip r:embed="rId2">
            <a:extLst/>
          </a:blip>
          <a:stretch>
            <a:fillRect/>
          </a:stretch>
        </p:blipFill>
        <p:spPr>
          <a:xfrm>
            <a:off x="21945379" y="12006827"/>
            <a:ext cx="2203194" cy="1337720"/>
          </a:xfrm>
          <a:prstGeom prst="rect">
            <a:avLst/>
          </a:prstGeom>
          <a:ln w="12700">
            <a:miter lim="400000"/>
          </a:ln>
        </p:spPr>
      </p:pic>
      <p:pic>
        <p:nvPicPr>
          <p:cNvPr id="203" name="pasted-image.jpeg"/>
          <p:cNvPicPr>
            <a:picLocks noChangeAspect="1"/>
          </p:cNvPicPr>
          <p:nvPr/>
        </p:nvPicPr>
        <p:blipFill>
          <a:blip r:embed="rId3">
            <a:extLst/>
          </a:blip>
          <a:stretch>
            <a:fillRect/>
          </a:stretch>
        </p:blipFill>
        <p:spPr>
          <a:xfrm>
            <a:off x="-44664" y="-316593"/>
            <a:ext cx="24473328" cy="16330386"/>
          </a:xfrm>
          <a:prstGeom prst="rect">
            <a:avLst/>
          </a:prstGeom>
          <a:ln w="12700">
            <a:miter lim="400000"/>
          </a:ln>
        </p:spPr>
      </p:pic>
      <p:sp>
        <p:nvSpPr>
          <p:cNvPr id="204" name="Shape 204"/>
          <p:cNvSpPr/>
          <p:nvPr/>
        </p:nvSpPr>
        <p:spPr>
          <a:xfrm rot="16200000">
            <a:off x="11086502" y="375775"/>
            <a:ext cx="2210997" cy="24599824"/>
          </a:xfrm>
          <a:prstGeom prst="rect">
            <a:avLst/>
          </a:prstGeom>
          <a:solidFill>
            <a:srgbClr val="FDCD01"/>
          </a:solidFill>
          <a:ln w="12700">
            <a:miter lim="400000"/>
          </a:ln>
        </p:spPr>
        <p:txBody>
          <a:bodyPr lIns="50800" tIns="50800" rIns="50800" bIns="50800" anchor="ctr"/>
          <a:lstStyle/>
          <a:p>
            <a:pPr>
              <a:defRPr sz="3200"/>
            </a:pPr>
          </a:p>
        </p:txBody>
      </p:sp>
      <p:sp>
        <p:nvSpPr>
          <p:cNvPr id="205" name="Shape 205"/>
          <p:cNvSpPr/>
          <p:nvPr/>
        </p:nvSpPr>
        <p:spPr>
          <a:xfrm>
            <a:off x="699108" y="12196416"/>
            <a:ext cx="10974909"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6700">
                <a:latin typeface="Helvetica"/>
                <a:ea typeface="Helvetica"/>
                <a:cs typeface="Helvetica"/>
                <a:sym typeface="Helvetica"/>
              </a:defRPr>
            </a:lvl1pPr>
          </a:lstStyle>
          <a:p>
            <a:pPr/>
            <a:r>
              <a:t>Full screen image and Text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nvSpPr>
        <p:spPr>
          <a:xfrm>
            <a:off x="-69108" y="7699740"/>
            <a:ext cx="24522215" cy="6256286"/>
          </a:xfrm>
          <a:prstGeom prst="rect">
            <a:avLst/>
          </a:prstGeom>
          <a:solidFill>
            <a:srgbClr val="FDCD01"/>
          </a:solidFill>
          <a:ln w="12700">
            <a:miter lim="400000"/>
          </a:ln>
        </p:spPr>
        <p:txBody>
          <a:bodyPr lIns="50800" tIns="50800" rIns="50800" bIns="50800" anchor="ctr"/>
          <a:lstStyle/>
          <a:p>
            <a:pPr>
              <a:defRPr sz="3200"/>
            </a:pPr>
          </a:p>
        </p:txBody>
      </p:sp>
      <p:sp>
        <p:nvSpPr>
          <p:cNvPr id="208" name="Shape 208"/>
          <p:cNvSpPr/>
          <p:nvPr/>
        </p:nvSpPr>
        <p:spPr>
          <a:xfrm>
            <a:off x="18339986" y="8567283"/>
            <a:ext cx="5081191" cy="452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a:solidFill>
                  <a:srgbClr val="242424"/>
                </a:solidFill>
                <a:latin typeface="Helvetica"/>
                <a:ea typeface="Helvetica"/>
                <a:cs typeface="Helvetica"/>
                <a:sym typeface="Helvetica"/>
              </a:defRPr>
            </a:pPr>
            <a:r>
              <a:t>Content</a:t>
            </a:r>
          </a:p>
          <a:p>
            <a:pPr algn="r">
              <a:defRPr b="1" sz="8000">
                <a:solidFill>
                  <a:srgbClr val="FFFFFF"/>
                </a:solidFill>
                <a:latin typeface="Helvetica"/>
                <a:ea typeface="Helvetica"/>
                <a:cs typeface="Helvetica"/>
                <a:sym typeface="Helvetica"/>
              </a:defRPr>
            </a:pPr>
            <a:r>
              <a:t>Contents </a:t>
            </a:r>
          </a:p>
          <a:p>
            <a:pPr algn="r">
              <a:defRPr b="1" sz="8000">
                <a:solidFill>
                  <a:srgbClr val="FFFFFF"/>
                </a:solidFill>
                <a:latin typeface="Helvetica"/>
                <a:ea typeface="Helvetica"/>
                <a:cs typeface="Helvetica"/>
                <a:sym typeface="Helvetica"/>
              </a:defRPr>
            </a:pPr>
            <a:r>
              <a:t>Contents</a:t>
            </a:r>
          </a:p>
          <a:p>
            <a:pPr algn="r">
              <a:defRPr b="1" sz="8000">
                <a:solidFill>
                  <a:srgbClr val="FFFFFF"/>
                </a:solidFill>
                <a:latin typeface="Helvetica"/>
                <a:ea typeface="Helvetica"/>
                <a:cs typeface="Helvetica"/>
                <a:sym typeface="Helvetica"/>
              </a:defRPr>
            </a:pPr>
            <a:r>
              <a:t>Contents</a:t>
            </a:r>
          </a:p>
        </p:txBody>
      </p:sp>
      <p:sp>
        <p:nvSpPr>
          <p:cNvPr id="209" name="Shape 209"/>
          <p:cNvSpPr/>
          <p:nvPr/>
        </p:nvSpPr>
        <p:spPr>
          <a:xfrm>
            <a:off x="543392" y="2312752"/>
            <a:ext cx="4798914" cy="452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solidFill>
                  <a:srgbClr val="FDCD01"/>
                </a:solidFill>
                <a:latin typeface="Helvetica"/>
                <a:ea typeface="Helvetica"/>
                <a:cs typeface="Helvetica"/>
                <a:sym typeface="Helvetica"/>
              </a:defRPr>
            </a:pPr>
            <a:r>
              <a:t>Content</a:t>
            </a:r>
          </a:p>
          <a:p>
            <a:pPr algn="l">
              <a:defRPr b="1" sz="8000">
                <a:solidFill>
                  <a:srgbClr val="242424"/>
                </a:solidFill>
                <a:latin typeface="Helvetica"/>
                <a:ea typeface="Helvetica"/>
                <a:cs typeface="Helvetica"/>
                <a:sym typeface="Helvetica"/>
              </a:defRPr>
            </a:pPr>
            <a:r>
              <a:t>Contents</a:t>
            </a:r>
          </a:p>
          <a:p>
            <a:pPr algn="l">
              <a:defRPr b="1" sz="8000">
                <a:solidFill>
                  <a:srgbClr val="242424"/>
                </a:solidFill>
                <a:latin typeface="Helvetica"/>
                <a:ea typeface="Helvetica"/>
                <a:cs typeface="Helvetica"/>
                <a:sym typeface="Helvetica"/>
              </a:defRPr>
            </a:pPr>
            <a:r>
              <a:t>Contents</a:t>
            </a:r>
          </a:p>
          <a:p>
            <a:pPr algn="l">
              <a:defRPr b="1" sz="8000">
                <a:solidFill>
                  <a:srgbClr val="242424"/>
                </a:solidFill>
                <a:latin typeface="Helvetica"/>
                <a:ea typeface="Helvetica"/>
                <a:cs typeface="Helvetica"/>
                <a:sym typeface="Helvetica"/>
              </a:defRPr>
            </a:pPr>
            <a:r>
              <a:t>Contents</a:t>
            </a:r>
          </a:p>
        </p:txBody>
      </p:sp>
      <p:sp>
        <p:nvSpPr>
          <p:cNvPr id="210" name="Shape 210"/>
          <p:cNvSpPr/>
          <p:nvPr/>
        </p:nvSpPr>
        <p:spPr>
          <a:xfrm>
            <a:off x="3178542" y="2359070"/>
            <a:ext cx="472970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solidFill>
                  <a:srgbClr val="7A7A7A"/>
                </a:solidFill>
                <a:latin typeface="Helvetica"/>
                <a:ea typeface="Helvetica"/>
                <a:cs typeface="Helvetica"/>
                <a:sym typeface="Helvetica"/>
              </a:defRPr>
            </a:lvl1pPr>
          </a:lstStyle>
          <a:p>
            <a:pPr/>
            <a:r>
              <a:t>(last summer ~ now)</a:t>
            </a:r>
          </a:p>
        </p:txBody>
      </p:sp>
      <p:sp>
        <p:nvSpPr>
          <p:cNvPr id="211" name="Shape 211"/>
          <p:cNvSpPr/>
          <p:nvPr/>
        </p:nvSpPr>
        <p:spPr>
          <a:xfrm rot="18900000">
            <a:off x="394762" y="-809920"/>
            <a:ext cx="1270001" cy="1270001"/>
          </a:xfrm>
          <a:prstGeom prst="rect">
            <a:avLst/>
          </a:prstGeom>
          <a:solidFill>
            <a:srgbClr val="FDCD01"/>
          </a:solidFill>
          <a:ln w="12700">
            <a:miter lim="400000"/>
          </a:ln>
        </p:spPr>
        <p:txBody>
          <a:bodyPr lIns="50800" tIns="50800" rIns="50800" bIns="50800" anchor="ctr"/>
          <a:lstStyle/>
          <a:p>
            <a:pPr>
              <a:defRPr sz="3200"/>
            </a:pPr>
          </a:p>
        </p:txBody>
      </p:sp>
      <p:sp>
        <p:nvSpPr>
          <p:cNvPr id="212" name="Shape 212"/>
          <p:cNvSpPr/>
          <p:nvPr/>
        </p:nvSpPr>
        <p:spPr>
          <a:xfrm>
            <a:off x="459505" y="662424"/>
            <a:ext cx="293738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rgbClr val="7A7A7A"/>
                </a:solidFill>
                <a:latin typeface="Helvetica"/>
                <a:ea typeface="Helvetica"/>
                <a:cs typeface="Helvetica"/>
                <a:sym typeface="Helvetica"/>
              </a:defRPr>
            </a:lvl1pPr>
          </a:lstStyle>
          <a:p>
            <a:pPr/>
            <a:r>
              <a:t>Page title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rot="18900000">
            <a:off x="11843444" y="5781152"/>
            <a:ext cx="697112" cy="697112"/>
          </a:xfrm>
          <a:prstGeom prst="rect">
            <a:avLst/>
          </a:prstGeom>
          <a:solidFill>
            <a:srgbClr val="FDCD01"/>
          </a:solidFill>
          <a:ln w="12700">
            <a:miter lim="400000"/>
          </a:ln>
        </p:spPr>
        <p:txBody>
          <a:bodyPr lIns="50800" tIns="50800" rIns="50800" bIns="50800" anchor="ctr"/>
          <a:lstStyle/>
          <a:p>
            <a:pPr>
              <a:defRPr sz="3200"/>
            </a:pPr>
          </a:p>
        </p:txBody>
      </p:sp>
      <p:sp>
        <p:nvSpPr>
          <p:cNvPr id="215" name="Shape 215"/>
          <p:cNvSpPr/>
          <p:nvPr/>
        </p:nvSpPr>
        <p:spPr>
          <a:xfrm>
            <a:off x="11231711" y="6766809"/>
            <a:ext cx="1920578"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8000">
                <a:solidFill>
                  <a:srgbClr val="242424"/>
                </a:solidFill>
                <a:latin typeface="Helvetica"/>
                <a:ea typeface="Helvetica"/>
                <a:cs typeface="Helvetica"/>
                <a:sym typeface="Helvetica"/>
              </a:defRPr>
            </a:lvl1pPr>
          </a:lstStyle>
          <a:p>
            <a:pPr/>
            <a:r>
              <a:t>Q/A</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