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86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2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41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88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86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2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14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77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55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08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947737"/>
            <a:ext cx="72580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3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Andrade</dc:creator>
  <cp:lastModifiedBy>Guilherme Andrade</cp:lastModifiedBy>
  <cp:revision>2</cp:revision>
  <dcterms:created xsi:type="dcterms:W3CDTF">2020-05-07T22:03:03Z</dcterms:created>
  <dcterms:modified xsi:type="dcterms:W3CDTF">2020-05-07T23:24:09Z</dcterms:modified>
</cp:coreProperties>
</file>