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8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1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88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6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1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5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0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8205-4315-4BD4-BF5B-2272F8183FF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C59E-349E-47CE-BB2D-060A7E2AE1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3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328737"/>
            <a:ext cx="7534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Andrade</dc:creator>
  <cp:lastModifiedBy>Guilherme Andrade</cp:lastModifiedBy>
  <cp:revision>3</cp:revision>
  <dcterms:created xsi:type="dcterms:W3CDTF">2020-05-07T22:03:03Z</dcterms:created>
  <dcterms:modified xsi:type="dcterms:W3CDTF">2020-05-07T23:24:54Z</dcterms:modified>
</cp:coreProperties>
</file>