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3" r:id="rId3"/>
    <p:sldId id="405" r:id="rId4"/>
    <p:sldId id="406" r:id="rId5"/>
    <p:sldId id="407" r:id="rId6"/>
    <p:sldId id="404" r:id="rId7"/>
    <p:sldId id="399" r:id="rId8"/>
    <p:sldId id="400" r:id="rId9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BF98-0996-4682-83EE-FA7FBBF11292}" type="datetimeFigureOut">
              <a:rPr lang="pt-BR"/>
              <a:pPr>
                <a:defRPr/>
              </a:pPr>
              <a:t>26/09/2016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94F7C-9622-4F46-A5CA-E1B10712BE3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57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F8E15-79F2-4CD0-9873-C0E84F822185}" type="datetimeFigureOut">
              <a:rPr lang="pt-BR"/>
              <a:pPr>
                <a:defRPr/>
              </a:pPr>
              <a:t>26/09/2016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2EF06-C624-4B21-8EC2-03746678E93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6952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960CC-C550-40AD-A39B-E8D3454F9439}" type="datetimeFigureOut">
              <a:rPr lang="pt-BR"/>
              <a:pPr>
                <a:defRPr/>
              </a:pPr>
              <a:t>26/09/2016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EDAD1C-DE40-4FD7-B777-AAC60F1B9C5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665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20731-340B-46AC-93D9-AE9878DF31A5}" type="datetimeFigureOut">
              <a:rPr lang="pt-BR"/>
              <a:pPr>
                <a:defRPr/>
              </a:pPr>
              <a:t>26/09/2016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EE293-022F-424C-B813-02E8CC91A24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4839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1FC41-39AD-464F-B793-549D6455E6E0}" type="datetimeFigureOut">
              <a:rPr lang="pt-BR"/>
              <a:pPr>
                <a:defRPr/>
              </a:pPr>
              <a:t>26/09/2016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01D6C-B080-4805-9406-03B8EB07FE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5668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8124B-4B03-4F88-8E01-12DF3F84B1E6}" type="datetimeFigureOut">
              <a:rPr lang="pt-BR"/>
              <a:pPr>
                <a:defRPr/>
              </a:pPr>
              <a:t>26/09/2016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3AF55-6D7A-488E-801D-CB38864FB7B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173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8EFD-0CD6-4D88-8AA7-CDBEDE144259}" type="datetimeFigureOut">
              <a:rPr lang="pt-BR"/>
              <a:pPr>
                <a:defRPr/>
              </a:pPr>
              <a:t>26/09/2016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66C77-BDAD-4F84-87FC-9121AB14308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3752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1AA27-E4DE-42B0-9E3C-3D018A0F28BD}" type="datetimeFigureOut">
              <a:rPr lang="pt-BR"/>
              <a:pPr>
                <a:defRPr/>
              </a:pPr>
              <a:t>26/09/2016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9F2A8-22F2-49CF-BE1C-6284ED121E4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35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4D6D8-A510-4065-BD0C-06FFFA53E26E}" type="datetimeFigureOut">
              <a:rPr lang="pt-BR"/>
              <a:pPr>
                <a:defRPr/>
              </a:pPr>
              <a:t>26/09/2016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C9A77-3488-4196-A9F2-284116DBDA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097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81592-C634-443F-9255-A9F449939375}" type="datetimeFigureOut">
              <a:rPr lang="pt-BR"/>
              <a:pPr>
                <a:defRPr/>
              </a:pPr>
              <a:t>26/09/2016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7B891-C07F-4EA2-B983-B9D99A7E024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5567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1B293-1D03-49A4-B8FD-FBBA7B3CC655}" type="datetimeFigureOut">
              <a:rPr lang="pt-BR"/>
              <a:pPr>
                <a:defRPr/>
              </a:pPr>
              <a:t>26/09/2016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D6D38-B4C8-44F9-BF98-C9E2D172DF4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90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B74B74-6FA0-4D2F-A26D-55610A26AD0E}" type="datetimeFigureOut">
              <a:rPr lang="pt-BR"/>
              <a:pPr>
                <a:defRPr/>
              </a:pPr>
              <a:t>26/09/2016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8CE1455-D88B-4419-B2F0-82F30B0FFA72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aixaDeTexto 3"/>
          <p:cNvSpPr txBox="1">
            <a:spLocks noChangeArrowheads="1"/>
          </p:cNvSpPr>
          <p:nvPr/>
        </p:nvSpPr>
        <p:spPr bwMode="auto">
          <a:xfrm>
            <a:off x="25152" y="2980337"/>
            <a:ext cx="90964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Exercícios Funções</a:t>
            </a:r>
            <a:endParaRPr lang="pt-BR" altLang="pt-BR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CaixaDeTexto 4"/>
          <p:cNvSpPr txBox="1">
            <a:spLocks noChangeArrowheads="1"/>
          </p:cNvSpPr>
          <p:nvPr/>
        </p:nvSpPr>
        <p:spPr bwMode="auto">
          <a:xfrm>
            <a:off x="25153" y="4294837"/>
            <a:ext cx="90964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Professor: André Ulisses da </a:t>
            </a:r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Silva</a:t>
            </a:r>
          </a:p>
          <a:p>
            <a:pPr algn="ctr" eaLnBrk="1" hangingPunct="1"/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E-mail: contato@professorulisses.com</a:t>
            </a:r>
            <a:endParaRPr lang="pt-BR" altLang="pt-BR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-1" y="242645"/>
            <a:ext cx="912158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b="1" dirty="0">
                <a:latin typeface="Arial" pitchFamily="34" charset="0"/>
                <a:cs typeface="Arial" pitchFamily="34" charset="0"/>
              </a:rPr>
              <a:t>Curso Superior de Tecnologia em Análise e Desenvolvimento de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Sistemas</a:t>
            </a:r>
            <a:endParaRPr lang="pt-BR" altLang="pt-BR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CONTEXTO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departamento de matemática do ensino fundamental está construindo um software para trabalho com figuras geométricas. Neste software será cadastrada varias figuras informando somente o tamanho de um dos lados, a altura, o tamanho da base e/ou raio. O software deve ser capaz de identificar qual é a figura geométrica e informar a sua área. O diagrama abaixo é o banco de dados do software, você deve incluir informações para seja possível realizar os exercícios seguintes;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7" t="24802" r="35969" b="48695"/>
          <a:stretch/>
        </p:blipFill>
        <p:spPr bwMode="auto">
          <a:xfrm>
            <a:off x="2215879" y="4493530"/>
            <a:ext cx="4712242" cy="2200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39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Informações importantes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figura triangu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1362075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64060"/>
            <a:ext cx="13906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24944"/>
            <a:ext cx="13239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29000"/>
            <a:ext cx="13144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" y="4509120"/>
            <a:ext cx="1381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273" y="4861545"/>
            <a:ext cx="1295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383" y="1940273"/>
            <a:ext cx="196215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159" y="2432745"/>
            <a:ext cx="15525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630655"/>
            <a:ext cx="13811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631" y="3883067"/>
            <a:ext cx="12001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71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Informações importantes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09150"/>
            <a:ext cx="249555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581929"/>
            <a:ext cx="26289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171300"/>
            <a:ext cx="295275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440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Informações importantes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Script do Banco de dados</a:t>
            </a:r>
          </a:p>
          <a:p>
            <a:endParaRPr lang="pt-BR" dirty="0" smtClean="0">
              <a:latin typeface="Lucida Console" pitchFamily="49" charset="0"/>
              <a:cs typeface="Arial" panose="020B0604020202020204" pitchFamily="34" charset="0"/>
            </a:endParaRPr>
          </a:p>
          <a:p>
            <a:r>
              <a:rPr lang="pt-BR" sz="1400" dirty="0" smtClean="0">
                <a:latin typeface="Lucida Console" pitchFamily="49" charset="0"/>
                <a:cs typeface="Arial" panose="020B0604020202020204" pitchFamily="34" charset="0"/>
              </a:rPr>
              <a:t>DROP </a:t>
            </a:r>
            <a:r>
              <a:rPr lang="pt-BR" sz="1400" dirty="0">
                <a:latin typeface="Lucida Console" pitchFamily="49" charset="0"/>
                <a:cs typeface="Arial" panose="020B0604020202020204" pitchFamily="34" charset="0"/>
              </a:rPr>
              <a:t>DATABASE IF EXISTS DBFIGURAGEOMETRICA</a:t>
            </a:r>
            <a:r>
              <a:rPr lang="pt-BR" sz="1400" dirty="0" smtClean="0">
                <a:latin typeface="Lucida Console" pitchFamily="49" charset="0"/>
                <a:cs typeface="Arial" panose="020B0604020202020204" pitchFamily="34" charset="0"/>
              </a:rPr>
              <a:t>;</a:t>
            </a:r>
          </a:p>
          <a:p>
            <a:endParaRPr lang="pt-BR" sz="1400" dirty="0" smtClean="0">
              <a:latin typeface="Lucida Console" pitchFamily="49" charset="0"/>
              <a:cs typeface="Arial" panose="020B0604020202020204" pitchFamily="34" charset="0"/>
            </a:endParaRPr>
          </a:p>
          <a:p>
            <a:r>
              <a:rPr lang="pt-BR" sz="1400" dirty="0" smtClean="0">
                <a:latin typeface="Lucida Console" pitchFamily="49" charset="0"/>
                <a:cs typeface="Arial" panose="020B0604020202020204" pitchFamily="34" charset="0"/>
              </a:rPr>
              <a:t>CREATE </a:t>
            </a:r>
            <a:r>
              <a:rPr lang="pt-BR" sz="1400" dirty="0">
                <a:latin typeface="Lucida Console" pitchFamily="49" charset="0"/>
                <a:cs typeface="Arial" panose="020B0604020202020204" pitchFamily="34" charset="0"/>
              </a:rPr>
              <a:t>DATABASE DBFIGURAGEOMETRICA</a:t>
            </a:r>
            <a:r>
              <a:rPr lang="pt-BR" sz="1400" dirty="0" smtClean="0">
                <a:latin typeface="Lucida Console" pitchFamily="49" charset="0"/>
                <a:cs typeface="Arial" panose="020B0604020202020204" pitchFamily="34" charset="0"/>
              </a:rPr>
              <a:t>;</a:t>
            </a:r>
          </a:p>
          <a:p>
            <a:endParaRPr lang="pt-BR" sz="1400" dirty="0" smtClean="0">
              <a:latin typeface="Lucida Console" pitchFamily="49" charset="0"/>
              <a:cs typeface="Arial" panose="020B0604020202020204" pitchFamily="34" charset="0"/>
            </a:endParaRPr>
          </a:p>
          <a:p>
            <a:r>
              <a:rPr lang="pt-BR" sz="1400" dirty="0" smtClean="0">
                <a:latin typeface="Lucida Console" pitchFamily="49" charset="0"/>
                <a:cs typeface="Arial" panose="020B0604020202020204" pitchFamily="34" charset="0"/>
              </a:rPr>
              <a:t>USE </a:t>
            </a:r>
            <a:r>
              <a:rPr lang="pt-BR" sz="1400" dirty="0">
                <a:latin typeface="Lucida Console" pitchFamily="49" charset="0"/>
                <a:cs typeface="Arial" panose="020B0604020202020204" pitchFamily="34" charset="0"/>
              </a:rPr>
              <a:t>DBFIGURAGEOMETRICA</a:t>
            </a:r>
            <a:r>
              <a:rPr lang="pt-BR" sz="1400" dirty="0" smtClean="0">
                <a:latin typeface="Lucida Console" pitchFamily="49" charset="0"/>
                <a:cs typeface="Arial" panose="020B0604020202020204" pitchFamily="34" charset="0"/>
              </a:rPr>
              <a:t>;</a:t>
            </a:r>
          </a:p>
          <a:p>
            <a:endParaRPr lang="pt-BR" sz="1400" dirty="0" smtClean="0">
              <a:latin typeface="Lucida Console" pitchFamily="49" charset="0"/>
              <a:cs typeface="Arial" panose="020B0604020202020204" pitchFamily="34" charset="0"/>
            </a:endParaRPr>
          </a:p>
          <a:p>
            <a:r>
              <a:rPr lang="pt-BR" sz="1400" dirty="0" smtClean="0">
                <a:latin typeface="Lucida Console" pitchFamily="49" charset="0"/>
                <a:cs typeface="Arial" panose="020B0604020202020204" pitchFamily="34" charset="0"/>
              </a:rPr>
              <a:t>CREATE </a:t>
            </a:r>
            <a:r>
              <a:rPr lang="pt-BR" sz="1400" dirty="0">
                <a:latin typeface="Lucida Console" pitchFamily="49" charset="0"/>
                <a:cs typeface="Arial" panose="020B0604020202020204" pitchFamily="34" charset="0"/>
              </a:rPr>
              <a:t>TABLE FIGURA </a:t>
            </a:r>
            <a:r>
              <a:rPr lang="pt-BR" sz="1400" dirty="0" smtClean="0">
                <a:latin typeface="Lucida Console" pitchFamily="49" charset="0"/>
                <a:cs typeface="Arial" panose="020B0604020202020204" pitchFamily="34" charset="0"/>
              </a:rPr>
              <a:t>(</a:t>
            </a:r>
          </a:p>
          <a:p>
            <a:r>
              <a:rPr lang="pt-BR" sz="1400" dirty="0">
                <a:latin typeface="Lucida Console" pitchFamily="49" charset="0"/>
                <a:cs typeface="Arial" panose="020B0604020202020204" pitchFamily="34" charset="0"/>
              </a:rPr>
              <a:t>	IDFIGURA INT NOT NULL PRIMARY KEY </a:t>
            </a:r>
            <a:r>
              <a:rPr lang="pt-BR" sz="1400" dirty="0" smtClean="0">
                <a:latin typeface="Lucida Console" pitchFamily="49" charset="0"/>
                <a:cs typeface="Arial" panose="020B0604020202020204" pitchFamily="34" charset="0"/>
              </a:rPr>
              <a:t>AUTO_INCREMENT</a:t>
            </a:r>
          </a:p>
          <a:p>
            <a:r>
              <a:rPr lang="pt-BR" sz="1400" dirty="0" smtClean="0">
                <a:latin typeface="Lucida Console" pitchFamily="49" charset="0"/>
                <a:cs typeface="Arial" panose="020B0604020202020204" pitchFamily="34" charset="0"/>
              </a:rPr>
              <a:t>);</a:t>
            </a:r>
          </a:p>
          <a:p>
            <a:endParaRPr lang="pt-BR" sz="1400" dirty="0" smtClean="0">
              <a:latin typeface="Lucida Console" pitchFamily="49" charset="0"/>
              <a:cs typeface="Arial" panose="020B0604020202020204" pitchFamily="34" charset="0"/>
            </a:endParaRPr>
          </a:p>
          <a:p>
            <a:r>
              <a:rPr lang="pt-BR" sz="1400" dirty="0" smtClean="0">
                <a:latin typeface="Lucida Console" pitchFamily="49" charset="0"/>
                <a:cs typeface="Arial" panose="020B0604020202020204" pitchFamily="34" charset="0"/>
              </a:rPr>
              <a:t>CREATE </a:t>
            </a:r>
            <a:r>
              <a:rPr lang="pt-BR" sz="1400" dirty="0">
                <a:latin typeface="Lucida Console" pitchFamily="49" charset="0"/>
                <a:cs typeface="Arial" panose="020B0604020202020204" pitchFamily="34" charset="0"/>
              </a:rPr>
              <a:t>TABLE </a:t>
            </a:r>
            <a:r>
              <a:rPr lang="pt-BR" sz="1400" dirty="0" smtClean="0">
                <a:latin typeface="Lucida Console" pitchFamily="49" charset="0"/>
                <a:cs typeface="Arial" panose="020B0604020202020204" pitchFamily="34" charset="0"/>
              </a:rPr>
              <a:t>PROPRIEDADE (</a:t>
            </a:r>
          </a:p>
          <a:p>
            <a:r>
              <a:rPr lang="pt-BR" sz="1400" dirty="0" smtClean="0">
                <a:latin typeface="Lucida Console" pitchFamily="49" charset="0"/>
                <a:cs typeface="Arial" panose="020B0604020202020204" pitchFamily="34" charset="0"/>
              </a:rPr>
              <a:t>	</a:t>
            </a:r>
            <a:r>
              <a:rPr lang="pt-BR" sz="1400" dirty="0" smtClean="0">
                <a:latin typeface="Lucida Console" pitchFamily="49" charset="0"/>
                <a:cs typeface="Arial" panose="020B0604020202020204" pitchFamily="34" charset="0"/>
              </a:rPr>
              <a:t>IDPROPRIEDADE </a:t>
            </a:r>
            <a:r>
              <a:rPr lang="pt-BR" sz="1400" dirty="0">
                <a:latin typeface="Lucida Console" pitchFamily="49" charset="0"/>
                <a:cs typeface="Arial" panose="020B0604020202020204" pitchFamily="34" charset="0"/>
              </a:rPr>
              <a:t>INT NOT </a:t>
            </a:r>
            <a:r>
              <a:rPr lang="pt-BR" sz="1400" dirty="0" smtClean="0">
                <a:latin typeface="Lucida Console" pitchFamily="49" charset="0"/>
                <a:cs typeface="Arial" panose="020B0604020202020204" pitchFamily="34" charset="0"/>
              </a:rPr>
              <a:t>NULL </a:t>
            </a:r>
            <a:r>
              <a:rPr lang="pt-BR" sz="1400" dirty="0">
                <a:latin typeface="Lucida Console" pitchFamily="49" charset="0"/>
                <a:cs typeface="Arial" panose="020B0604020202020204" pitchFamily="34" charset="0"/>
              </a:rPr>
              <a:t>PRIMARY KEY </a:t>
            </a:r>
            <a:r>
              <a:rPr lang="pt-BR" sz="1400" dirty="0" smtClean="0">
                <a:latin typeface="Lucida Console" pitchFamily="49" charset="0"/>
                <a:cs typeface="Arial" panose="020B0604020202020204" pitchFamily="34" charset="0"/>
              </a:rPr>
              <a:t>AUTO_INCREMENT</a:t>
            </a:r>
          </a:p>
          <a:p>
            <a:r>
              <a:rPr lang="pt-BR" sz="1400" dirty="0">
                <a:latin typeface="Lucida Console" pitchFamily="49" charset="0"/>
                <a:cs typeface="Arial" panose="020B0604020202020204" pitchFamily="34" charset="0"/>
              </a:rPr>
              <a:t>	, IDFIGURA INT NOT </a:t>
            </a:r>
            <a:r>
              <a:rPr lang="pt-BR" sz="1400" dirty="0" smtClean="0">
                <a:latin typeface="Lucida Console" pitchFamily="49" charset="0"/>
                <a:cs typeface="Arial" panose="020B0604020202020204" pitchFamily="34" charset="0"/>
              </a:rPr>
              <a:t>NULL</a:t>
            </a:r>
          </a:p>
          <a:p>
            <a:r>
              <a:rPr lang="pt-BR" sz="1400" dirty="0">
                <a:latin typeface="Lucida Console" pitchFamily="49" charset="0"/>
                <a:cs typeface="Arial" panose="020B0604020202020204" pitchFamily="34" charset="0"/>
              </a:rPr>
              <a:t>	, TAMANHO NUMERIC(8,2</a:t>
            </a:r>
            <a:r>
              <a:rPr lang="pt-BR" sz="1400" dirty="0" smtClean="0">
                <a:latin typeface="Lucida Console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pt-BR" sz="1400" dirty="0">
                <a:latin typeface="Lucida Console" pitchFamily="49" charset="0"/>
                <a:cs typeface="Arial" panose="020B0604020202020204" pitchFamily="34" charset="0"/>
              </a:rPr>
              <a:t>	, TIPO ENUM('RAIO</a:t>
            </a:r>
            <a:r>
              <a:rPr lang="pt-BR" sz="1400">
                <a:latin typeface="Lucida Console" pitchFamily="49" charset="0"/>
                <a:cs typeface="Arial" panose="020B0604020202020204" pitchFamily="34" charset="0"/>
              </a:rPr>
              <a:t>', </a:t>
            </a:r>
            <a:r>
              <a:rPr lang="pt-BR" sz="1400" smtClean="0">
                <a:latin typeface="Lucida Console" pitchFamily="49" charset="0"/>
                <a:cs typeface="Arial" panose="020B0604020202020204" pitchFamily="34" charset="0"/>
              </a:rPr>
              <a:t>‘ARESTA', </a:t>
            </a:r>
            <a:r>
              <a:rPr lang="pt-BR" sz="1400" dirty="0">
                <a:latin typeface="Lucida Console" pitchFamily="49" charset="0"/>
                <a:cs typeface="Arial" panose="020B0604020202020204" pitchFamily="34" charset="0"/>
              </a:rPr>
              <a:t>'ALTURA', 'BASE</a:t>
            </a:r>
            <a:r>
              <a:rPr lang="pt-BR" sz="1400" dirty="0" smtClean="0">
                <a:latin typeface="Lucida Console" pitchFamily="49" charset="0"/>
                <a:cs typeface="Arial" panose="020B0604020202020204" pitchFamily="34" charset="0"/>
              </a:rPr>
              <a:t>')</a:t>
            </a:r>
          </a:p>
          <a:p>
            <a:r>
              <a:rPr lang="pt-BR" sz="1400" dirty="0">
                <a:latin typeface="Lucida Console" pitchFamily="49" charset="0"/>
                <a:cs typeface="Arial" panose="020B0604020202020204" pitchFamily="34" charset="0"/>
              </a:rPr>
              <a:t>	, FOREIGN KEY (IDFIGURA) REFERENCES FIGURA (IDFIGURA</a:t>
            </a:r>
            <a:r>
              <a:rPr lang="pt-BR" sz="1400" dirty="0" smtClean="0">
                <a:latin typeface="Lucida Console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pt-BR" sz="1400" dirty="0" smtClean="0">
                <a:latin typeface="Lucida Console" pitchFamily="49" charset="0"/>
                <a:cs typeface="Arial" panose="020B0604020202020204" pitchFamily="34" charset="0"/>
              </a:rPr>
              <a:t>);</a:t>
            </a:r>
            <a:endParaRPr lang="pt-BR" sz="1400" dirty="0">
              <a:latin typeface="Lucida Console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10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01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Crie uma função para identificar a figura geométrica;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42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02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Crie funções que calcule a área para cada tipo de figura geométrica;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0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03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com o nome “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VW_figura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 com consulta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SQL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que liste todas a figuras cadastradas, informe o tipo de figura e a área total;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9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9650BD40E40134F911281482E7FE333" ma:contentTypeVersion="7" ma:contentTypeDescription="Crie um novo documento." ma:contentTypeScope="" ma:versionID="aeb52b4476c4d4a4a013a4bae4df40b7">
  <xsd:schema xmlns:xsd="http://www.w3.org/2001/XMLSchema" xmlns:xs="http://www.w3.org/2001/XMLSchema" xmlns:p="http://schemas.microsoft.com/office/2006/metadata/properties" xmlns:ns2="3d700473-34c1-4d98-bf5d-f0084c047785" targetNamespace="http://schemas.microsoft.com/office/2006/metadata/properties" ma:root="true" ma:fieldsID="b54c0d48a9941e502ec7cf5b403e67cb" ns2:_="">
    <xsd:import namespace="3d700473-34c1-4d98-bf5d-f0084c047785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700473-34c1-4d98-bf5d-f0084c04778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3d700473-34c1-4d98-bf5d-f0084c047785" xsi:nil="true"/>
  </documentManagement>
</p:properties>
</file>

<file path=customXml/itemProps1.xml><?xml version="1.0" encoding="utf-8"?>
<ds:datastoreItem xmlns:ds="http://schemas.openxmlformats.org/officeDocument/2006/customXml" ds:itemID="{DFA41667-B0FE-4B5D-A8FD-2A8D79153BBA}"/>
</file>

<file path=customXml/itemProps2.xml><?xml version="1.0" encoding="utf-8"?>
<ds:datastoreItem xmlns:ds="http://schemas.openxmlformats.org/officeDocument/2006/customXml" ds:itemID="{1520912B-84C4-4605-A3D4-7F0DD8803506}"/>
</file>

<file path=customXml/itemProps3.xml><?xml version="1.0" encoding="utf-8"?>
<ds:datastoreItem xmlns:ds="http://schemas.openxmlformats.org/officeDocument/2006/customXml" ds:itemID="{08E047FA-4421-4E88-B498-BB21CA0D7908}"/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Words>190</Words>
  <Application>Microsoft Office PowerPoint</Application>
  <PresentationFormat>Apresentação na tela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andre.ulisses@sc.senai.br</dc:creator>
  <cp:lastModifiedBy>andre ulisses</cp:lastModifiedBy>
  <cp:revision>74</cp:revision>
  <dcterms:created xsi:type="dcterms:W3CDTF">2012-08-08T16:42:39Z</dcterms:created>
  <dcterms:modified xsi:type="dcterms:W3CDTF">2016-09-26T10:50:56Z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0x01010029650BD40E40134F911281482E7FE333</vt:lpwstr>
  </property>
</Properties>
</file>