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598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comprado produto deve ser adicionado no estoque a quantidade comprada</a:t>
            </a: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vendido produto deve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subtraído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estoque a quantidade vendida</a:t>
            </a: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compra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verificar o estoque se existe a quantidade a diminuir, se não tiver não pode ser cancelada</a:t>
            </a: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venda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acrescentar a quantidade vendida no estoque</a:t>
            </a:r>
          </a:p>
        </p:txBody>
      </p:sp>
    </p:spTree>
    <p:extLst>
      <p:ext uri="{BB962C8B-B14F-4D97-AF65-F5344CB8AC3E}">
        <p14:creationId xmlns:p14="http://schemas.microsoft.com/office/powerpoint/2010/main" val="2144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 ser vendido mais produtos do que está informado no estoque</a:t>
            </a:r>
          </a:p>
        </p:txBody>
      </p:sp>
    </p:spTree>
    <p:extLst>
      <p:ext uri="{BB962C8B-B14F-4D97-AF65-F5344CB8AC3E}">
        <p14:creationId xmlns:p14="http://schemas.microsoft.com/office/powerpoint/2010/main" val="2172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compra for alterado os produtos deve ser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atualizado, ou seja, se for trocado o produto, também deve ser transferido o estoque. Se a quantidade for alterada também deve ser atualizado o estoque desde que tenha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alteração</a:t>
            </a:r>
          </a:p>
        </p:txBody>
      </p:sp>
    </p:spTree>
    <p:extLst>
      <p:ext uri="{BB962C8B-B14F-4D97-AF65-F5344CB8AC3E}">
        <p14:creationId xmlns:p14="http://schemas.microsoft.com/office/powerpoint/2010/main" val="886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venda for alterado os produtos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 ser atualizado, verificando a disponibilidade do estoque.</a:t>
            </a:r>
          </a:p>
        </p:txBody>
      </p:sp>
    </p:spTree>
    <p:extLst>
      <p:ext uri="{BB962C8B-B14F-4D97-AF65-F5344CB8AC3E}">
        <p14:creationId xmlns:p14="http://schemas.microsoft.com/office/powerpoint/2010/main" val="41019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827eec02-2617-46e4-987c-f2593f435e37</ReferenceId>
  </documentManagement>
</p:properties>
</file>

<file path=customXml/itemProps1.xml><?xml version="1.0" encoding="utf-8"?>
<ds:datastoreItem xmlns:ds="http://schemas.openxmlformats.org/officeDocument/2006/customXml" ds:itemID="{FE95D6F8-B342-49C8-B3F7-EF5958C6EF4C}"/>
</file>

<file path=customXml/itemProps2.xml><?xml version="1.0" encoding="utf-8"?>
<ds:datastoreItem xmlns:ds="http://schemas.openxmlformats.org/officeDocument/2006/customXml" ds:itemID="{AEC48FBF-846E-4F6C-B408-C2B1220AA9DD}"/>
</file>

<file path=customXml/itemProps3.xml><?xml version="1.0" encoding="utf-8"?>
<ds:datastoreItem xmlns:ds="http://schemas.openxmlformats.org/officeDocument/2006/customXml" ds:itemID="{D10ECD70-0A90-43B6-83CE-565D10AE1E1B}"/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180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58</cp:revision>
  <dcterms:created xsi:type="dcterms:W3CDTF">2012-08-08T16:42:39Z</dcterms:created>
  <dcterms:modified xsi:type="dcterms:W3CDTF">2019-11-05T11:36:13Z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