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403" r:id="rId3"/>
    <p:sldId id="398" r:id="rId4"/>
    <p:sldId id="399" r:id="rId5"/>
    <p:sldId id="400" r:id="rId6"/>
    <p:sldId id="401" r:id="rId7"/>
    <p:sldId id="402" r:id="rId8"/>
  </p:sldIdLst>
  <p:sldSz cx="9144000" cy="6858000" type="screen4x3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D2BF98-0996-4682-83EE-FA7FBBF11292}" type="datetimeFigureOut">
              <a:rPr lang="pt-BR"/>
              <a:pPr>
                <a:defRPr/>
              </a:pPr>
              <a:t>12/09/2016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694F7C-9622-4F46-A5CA-E1B10712BE34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2570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9F8E15-79F2-4CD0-9873-C0E84F822185}" type="datetimeFigureOut">
              <a:rPr lang="pt-BR"/>
              <a:pPr>
                <a:defRPr/>
              </a:pPr>
              <a:t>12/09/2016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72EF06-C624-4B21-8EC2-03746678E936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69525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1960CC-C550-40AD-A39B-E8D3454F9439}" type="datetimeFigureOut">
              <a:rPr lang="pt-BR"/>
              <a:pPr>
                <a:defRPr/>
              </a:pPr>
              <a:t>12/09/2016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EDAD1C-DE40-4FD7-B777-AAC60F1B9C57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756651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320731-340B-46AC-93D9-AE9878DF31A5}" type="datetimeFigureOut">
              <a:rPr lang="pt-BR"/>
              <a:pPr>
                <a:defRPr/>
              </a:pPr>
              <a:t>12/09/2016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3EE293-022F-424C-B813-02E8CC91A242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648392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41FC41-39AD-464F-B793-549D6455E6E0}" type="datetimeFigureOut">
              <a:rPr lang="pt-BR"/>
              <a:pPr>
                <a:defRPr/>
              </a:pPr>
              <a:t>12/09/2016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E01D6C-B080-4805-9406-03B8EB07FE56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56686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B8124B-4B03-4F88-8E01-12DF3F84B1E6}" type="datetimeFigureOut">
              <a:rPr lang="pt-BR"/>
              <a:pPr>
                <a:defRPr/>
              </a:pPr>
              <a:t>12/09/2016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13AF55-6D7A-488E-801D-CB38864FB7B0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821737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C78EFD-0CD6-4D88-8AA7-CDBEDE144259}" type="datetimeFigureOut">
              <a:rPr lang="pt-BR"/>
              <a:pPr>
                <a:defRPr/>
              </a:pPr>
              <a:t>12/09/2016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A66C77-BDAD-4F84-87FC-9121AB143088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637528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F1AA27-E4DE-42B0-9E3C-3D018A0F28BD}" type="datetimeFigureOut">
              <a:rPr lang="pt-BR"/>
              <a:pPr>
                <a:defRPr/>
              </a:pPr>
              <a:t>12/09/2016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69F2A8-22F2-49CF-BE1C-6284ED121E4E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69355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04D6D8-A510-4065-BD0C-06FFFA53E26E}" type="datetimeFigureOut">
              <a:rPr lang="pt-BR"/>
              <a:pPr>
                <a:defRPr/>
              </a:pPr>
              <a:t>12/09/2016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7C9A77-3488-4196-A9F2-284116DBDA56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630974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B81592-C634-443F-9255-A9F449939375}" type="datetimeFigureOut">
              <a:rPr lang="pt-BR"/>
              <a:pPr>
                <a:defRPr/>
              </a:pPr>
              <a:t>12/09/2016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57B891-C07F-4EA2-B983-B9D99A7E0244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255673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01B293-1D03-49A4-B8FD-FBBA7B3CC655}" type="datetimeFigureOut">
              <a:rPr lang="pt-BR"/>
              <a:pPr>
                <a:defRPr/>
              </a:pPr>
              <a:t>12/09/2016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8D6D38-B4C8-44F9-BF98-C9E2D172DF40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06902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 texto mestre</a:t>
            </a:r>
          </a:p>
          <a:p>
            <a:pPr lvl="1"/>
            <a:r>
              <a:rPr lang="pt-BR" altLang="pt-BR" smtClean="0"/>
              <a:t>Segundo nível</a:t>
            </a:r>
          </a:p>
          <a:p>
            <a:pPr lvl="2"/>
            <a:r>
              <a:rPr lang="pt-BR" altLang="pt-BR" smtClean="0"/>
              <a:t>Terceiro nível</a:t>
            </a:r>
          </a:p>
          <a:p>
            <a:pPr lvl="3"/>
            <a:r>
              <a:rPr lang="pt-BR" altLang="pt-BR" smtClean="0"/>
              <a:t>Quarto nível</a:t>
            </a:r>
          </a:p>
          <a:p>
            <a:pPr lvl="4"/>
            <a:r>
              <a:rPr lang="pt-BR" alt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2B74B74-6FA0-4D2F-A26D-55610A26AD0E}" type="datetimeFigureOut">
              <a:rPr lang="pt-BR"/>
              <a:pPr>
                <a:defRPr/>
              </a:pPr>
              <a:t>12/09/2016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88CE1455-D88B-4419-B2F0-82F30B0FFA72}" type="slidenum">
              <a:rPr lang="pt-BR" altLang="pt-BR"/>
              <a:pPr/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CaixaDeTexto 3"/>
          <p:cNvSpPr txBox="1">
            <a:spLocks noChangeArrowheads="1"/>
          </p:cNvSpPr>
          <p:nvPr/>
        </p:nvSpPr>
        <p:spPr bwMode="auto">
          <a:xfrm>
            <a:off x="25152" y="2980337"/>
            <a:ext cx="909643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/>
            <a:r>
              <a:rPr lang="pt-BR" altLang="pt-BR" sz="4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Exercícios Funções</a:t>
            </a:r>
            <a:endParaRPr lang="pt-BR" altLang="pt-BR" sz="4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51" name="CaixaDeTexto 4"/>
          <p:cNvSpPr txBox="1">
            <a:spLocks noChangeArrowheads="1"/>
          </p:cNvSpPr>
          <p:nvPr/>
        </p:nvSpPr>
        <p:spPr bwMode="auto">
          <a:xfrm>
            <a:off x="25153" y="4294837"/>
            <a:ext cx="909643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/>
            <a:r>
              <a:rPr lang="pt-BR" altLang="pt-BR" sz="1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Professor: André Ulisses da </a:t>
            </a:r>
            <a:r>
              <a:rPr lang="pt-BR" altLang="pt-BR" sz="1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Silva</a:t>
            </a:r>
          </a:p>
          <a:p>
            <a:pPr algn="ctr" eaLnBrk="1" hangingPunct="1"/>
            <a:r>
              <a:rPr lang="pt-BR" altLang="pt-BR" sz="1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E-mail: contato@professorulisses.com</a:t>
            </a:r>
            <a:endParaRPr lang="pt-BR" altLang="pt-BR" sz="1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aixaDeTexto 3"/>
          <p:cNvSpPr txBox="1">
            <a:spLocks noChangeArrowheads="1"/>
          </p:cNvSpPr>
          <p:nvPr/>
        </p:nvSpPr>
        <p:spPr bwMode="auto">
          <a:xfrm>
            <a:off x="-1" y="242645"/>
            <a:ext cx="9121583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/>
            <a:r>
              <a:rPr lang="pt-BR" b="1" dirty="0">
                <a:latin typeface="Arial" pitchFamily="34" charset="0"/>
                <a:cs typeface="Arial" pitchFamily="34" charset="0"/>
              </a:rPr>
              <a:t>Curso Superior de Tecnologia em Análise e Desenvolvimento de </a:t>
            </a:r>
            <a:r>
              <a:rPr lang="pt-BR" b="1" dirty="0" smtClean="0">
                <a:latin typeface="Arial" pitchFamily="34" charset="0"/>
                <a:cs typeface="Arial" pitchFamily="34" charset="0"/>
              </a:rPr>
              <a:t>Sistemas</a:t>
            </a:r>
            <a:endParaRPr lang="pt-BR" altLang="pt-BR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74671" y="188690"/>
            <a:ext cx="8620683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r>
              <a:rPr lang="pt-BR" sz="3200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Questão 01</a:t>
            </a:r>
            <a:endParaRPr lang="pt-BR" sz="3200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79513" y="1124743"/>
            <a:ext cx="8784974" cy="52565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Crie uma consulta SQL que liste todos os alunos com 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“R"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no 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nome e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informe a posição da letra;</a:t>
            </a:r>
          </a:p>
        </p:txBody>
      </p:sp>
    </p:spTree>
    <p:extLst>
      <p:ext uri="{BB962C8B-B14F-4D97-AF65-F5344CB8AC3E}">
        <p14:creationId xmlns:p14="http://schemas.microsoft.com/office/powerpoint/2010/main" val="192339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74671" y="188690"/>
            <a:ext cx="8620683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r>
              <a:rPr lang="pt-BR" sz="3200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Questão 02</a:t>
            </a:r>
            <a:endParaRPr lang="pt-BR" sz="3200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79513" y="1124743"/>
            <a:ext cx="8784974" cy="52565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Crie uma consulta SQL que lista o nome de todos os alunos em ordem alfabética 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com todos os caracteres em letra 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minúsculas, exceto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 primeira letra que deve estar em 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maiúscula;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142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74671" y="188690"/>
            <a:ext cx="8620683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r>
              <a:rPr lang="pt-BR" sz="3200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Questão 03</a:t>
            </a:r>
            <a:endParaRPr lang="pt-BR" sz="3200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79513" y="1124743"/>
            <a:ext cx="8784974" cy="52565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Crie uma consulta SQL que listar “Sr. ” na frente do nome quando o 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aluno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for masculino e “Sra.” quando o aluno for do sexo feminino. 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nome deve estar com apenas a primeira letra em 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maiúscula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e o texto “Sr.” e “Sra.” 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deve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aparecer junto com o nome separado por espaço;</a:t>
            </a:r>
          </a:p>
        </p:txBody>
      </p:sp>
    </p:spTree>
    <p:extLst>
      <p:ext uri="{BB962C8B-B14F-4D97-AF65-F5344CB8AC3E}">
        <p14:creationId xmlns:p14="http://schemas.microsoft.com/office/powerpoint/2010/main" val="172009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74671" y="188690"/>
            <a:ext cx="8620683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r>
              <a:rPr lang="pt-BR" sz="3200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Questão 04</a:t>
            </a:r>
            <a:endParaRPr lang="pt-BR" sz="3200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79513" y="1124743"/>
            <a:ext cx="8784974" cy="52565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Crie uma consulta SQL para criar a frase juntando o nome do aluno 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com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 cidade o resultado deve aparecer da seguinte forma 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“Maria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mora em São José";</a:t>
            </a:r>
          </a:p>
        </p:txBody>
      </p:sp>
    </p:spTree>
    <p:extLst>
      <p:ext uri="{BB962C8B-B14F-4D97-AF65-F5344CB8AC3E}">
        <p14:creationId xmlns:p14="http://schemas.microsoft.com/office/powerpoint/2010/main" val="4282904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74671" y="188690"/>
            <a:ext cx="8620683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r>
              <a:rPr lang="pt-BR" sz="3200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Questão 05</a:t>
            </a:r>
            <a:endParaRPr lang="pt-BR" sz="3200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79513" y="1124743"/>
            <a:ext cx="8784974" cy="52565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Crie uma consulta SQL para listar todos os alunos, listando o nome e a idade de cada aluno;</a:t>
            </a:r>
          </a:p>
        </p:txBody>
      </p:sp>
    </p:spTree>
    <p:extLst>
      <p:ext uri="{BB962C8B-B14F-4D97-AF65-F5344CB8AC3E}">
        <p14:creationId xmlns:p14="http://schemas.microsoft.com/office/powerpoint/2010/main" val="220385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74671" y="188690"/>
            <a:ext cx="8620683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r>
              <a:rPr lang="pt-BR" sz="3200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Questão 06</a:t>
            </a:r>
            <a:endParaRPr lang="pt-BR" sz="3200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79513" y="1124743"/>
            <a:ext cx="8784974" cy="52565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Crie uma consulta SQL para  listar todos os alunos, listando o nome e a data do 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próximo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aniversário de cada 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aluno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435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2F1BC51E86F6249942A0CE0DB72B8A8" ma:contentTypeVersion="3" ma:contentTypeDescription="Crie um novo documento." ma:contentTypeScope="" ma:versionID="7a73f6f7e49c92fc2a2cc7524eec3d95">
  <xsd:schema xmlns:xsd="http://www.w3.org/2001/XMLSchema" xmlns:xs="http://www.w3.org/2001/XMLSchema" xmlns:p="http://schemas.microsoft.com/office/2006/metadata/properties" xmlns:ns2="c0e05378-9900-4cb1-a231-37ef5c3141e0" targetNamespace="http://schemas.microsoft.com/office/2006/metadata/properties" ma:root="true" ma:fieldsID="605107e878895d4c982e267f598062c9" ns2:_="">
    <xsd:import namespace="c0e05378-9900-4cb1-a231-37ef5c3141e0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e05378-9900-4cb1-a231-37ef5c3141e0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c0e05378-9900-4cb1-a231-37ef5c3141e0">c6b8fcf1-fce9-4875-b655-955b722e76fd</ReferenceId>
  </documentManagement>
</p:properties>
</file>

<file path=customXml/itemProps1.xml><?xml version="1.0" encoding="utf-8"?>
<ds:datastoreItem xmlns:ds="http://schemas.openxmlformats.org/officeDocument/2006/customXml" ds:itemID="{E0E7D694-AB89-408E-9D49-32BB5EF4AEBF}"/>
</file>

<file path=customXml/itemProps2.xml><?xml version="1.0" encoding="utf-8"?>
<ds:datastoreItem xmlns:ds="http://schemas.openxmlformats.org/officeDocument/2006/customXml" ds:itemID="{338C89DA-88B0-4BBC-9FFA-D2433344FD37}"/>
</file>

<file path=customXml/itemProps3.xml><?xml version="1.0" encoding="utf-8"?>
<ds:datastoreItem xmlns:ds="http://schemas.openxmlformats.org/officeDocument/2006/customXml" ds:itemID="{9D35F8ED-4D15-40C1-926B-B7B47977A78F}"/>
</file>

<file path=docProps/app.xml><?xml version="1.0" encoding="utf-8"?>
<Properties xmlns="http://schemas.openxmlformats.org/officeDocument/2006/extended-properties" xmlns:vt="http://schemas.openxmlformats.org/officeDocument/2006/docPropsVTypes">
  <TotalTime>3242</TotalTime>
  <Words>223</Words>
  <Application>Microsoft Office PowerPoint</Application>
  <PresentationFormat>Apresentação na tela (4:3)</PresentationFormat>
  <Paragraphs>16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andre.ulisses@sc.senai.br</dc:creator>
  <cp:lastModifiedBy>andre ulisses</cp:lastModifiedBy>
  <cp:revision>68</cp:revision>
  <dcterms:created xsi:type="dcterms:W3CDTF">2012-08-08T16:42:39Z</dcterms:created>
  <dcterms:modified xsi:type="dcterms:W3CDTF">2016-09-12T11:11:27Z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0x01010082F1BC51E86F6249942A0CE0DB72B8A8</vt:lpwstr>
  </property>
</Properties>
</file>