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7" r:id="rId3"/>
    <p:sldId id="422" r:id="rId4"/>
    <p:sldId id="423" r:id="rId5"/>
    <p:sldId id="396" r:id="rId6"/>
    <p:sldId id="402" r:id="rId7"/>
    <p:sldId id="406" r:id="rId8"/>
    <p:sldId id="404" r:id="rId9"/>
    <p:sldId id="405" r:id="rId10"/>
    <p:sldId id="401" r:id="rId1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Exercícios de </a:t>
            </a:r>
            <a:r>
              <a:rPr lang="pt-BR" altLang="pt-BR" sz="4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Join</a:t>
            </a:r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pt-BR" altLang="pt-BR" sz="4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dbEmpresa</a:t>
            </a:r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Passo a Passo</a:t>
            </a:r>
            <a:endParaRPr lang="pt-BR" altLang="pt-BR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andre.ulisses@hotmail.com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Análise e Desenvolvimento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09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o código do funcionário, o nome do funcionário, o salario, o nome do departamento, e o nome da função, de todos os funcionários;</a:t>
            </a:r>
          </a:p>
        </p:txBody>
      </p:sp>
    </p:spTree>
    <p:extLst>
      <p:ext uri="{BB962C8B-B14F-4D97-AF65-F5344CB8AC3E}">
        <p14:creationId xmlns:p14="http://schemas.microsoft.com/office/powerpoint/2010/main" val="10808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 ulisses\Google Drive\SENAC\Biblioteca para Aulas\Sistemas Gerenciamento Banco de Dados\Exercícios\dbEmpresa - Join\modelo lógic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" t="21871"/>
          <a:stretch/>
        </p:blipFill>
        <p:spPr bwMode="auto">
          <a:xfrm>
            <a:off x="395536" y="1556792"/>
            <a:ext cx="8563318" cy="217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01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3" y="4005064"/>
            <a:ext cx="8784974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DEPARTAMENTO e FUNCIONARIO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95536" y="2492895"/>
            <a:ext cx="2016224" cy="28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669083" y="2060848"/>
            <a:ext cx="2016224" cy="28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 ulisses\Google Drive\SENAC\Biblioteca para Aulas\Sistemas Gerenciamento Banco de Dados\Exercícios\dbEmpresa - Join\modelo lógic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" t="21871"/>
          <a:stretch/>
        </p:blipFill>
        <p:spPr bwMode="auto">
          <a:xfrm>
            <a:off x="412239" y="1657549"/>
            <a:ext cx="8563318" cy="217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3" y="4005064"/>
            <a:ext cx="8784974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 FUNCIONARIO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685786" y="2312988"/>
            <a:ext cx="2016224" cy="28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092280" y="2565017"/>
            <a:ext cx="2016224" cy="28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2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 ulisses\Google Drive\SENAC\Biblioteca para Aulas\Sistemas Gerenciamento Banco de Dados\Exercícios\dbEmpresa - Join\modelo lógic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" t="21871"/>
          <a:stretch/>
        </p:blipFill>
        <p:spPr bwMode="auto">
          <a:xfrm>
            <a:off x="412239" y="1657549"/>
            <a:ext cx="8563318" cy="217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3" y="4005064"/>
            <a:ext cx="8784974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DEPARTAMENTO,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 FUNCIONARIO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685786" y="2348993"/>
            <a:ext cx="2016224" cy="28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092280" y="2565017"/>
            <a:ext cx="2016224" cy="28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659402" y="2119841"/>
            <a:ext cx="2016224" cy="28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2239" y="2554263"/>
            <a:ext cx="2016224" cy="28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o nome do funcionário, e o nome do departamento, de todos os funcionários que trabalham no departamento "financeiro";</a:t>
            </a:r>
          </a:p>
        </p:txBody>
      </p:sp>
    </p:spTree>
    <p:extLst>
      <p:ext uri="{BB962C8B-B14F-4D97-AF65-F5344CB8AC3E}">
        <p14:creationId xmlns:p14="http://schemas.microsoft.com/office/powerpoint/2010/main" val="4692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05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o maior salario, o menor salario, agrupado por sexo;</a:t>
            </a:r>
          </a:p>
        </p:txBody>
      </p:sp>
    </p:spTree>
    <p:extLst>
      <p:ext uri="{BB962C8B-B14F-4D97-AF65-F5344CB8AC3E}">
        <p14:creationId xmlns:p14="http://schemas.microsoft.com/office/powerpoint/2010/main" val="24994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06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a soma de todos os salario e a média salarial agrupado por departamento, liste também o código e o nome do departamento;</a:t>
            </a:r>
          </a:p>
        </p:txBody>
      </p:sp>
    </p:spTree>
    <p:extLst>
      <p:ext uri="{BB962C8B-B14F-4D97-AF65-F5344CB8AC3E}">
        <p14:creationId xmlns:p14="http://schemas.microsoft.com/office/powerpoint/2010/main" val="15849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07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a quantidade de funcionário por departamento, o resultado deve ser ordenado pelo nome do departamento;</a:t>
            </a:r>
          </a:p>
        </p:txBody>
      </p:sp>
    </p:spTree>
    <p:extLst>
      <p:ext uri="{BB962C8B-B14F-4D97-AF65-F5344CB8AC3E}">
        <p14:creationId xmlns:p14="http://schemas.microsoft.com/office/powerpoint/2010/main" val="18428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08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a soma dos salários dos funcionários por função, listando também o maior e o menor salario;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F1BC51E86F6249942A0CE0DB72B8A8" ma:contentTypeVersion="3" ma:contentTypeDescription="Crie um novo documento." ma:contentTypeScope="" ma:versionID="7a73f6f7e49c92fc2a2cc7524eec3d95">
  <xsd:schema xmlns:xsd="http://www.w3.org/2001/XMLSchema" xmlns:xs="http://www.w3.org/2001/XMLSchema" xmlns:p="http://schemas.microsoft.com/office/2006/metadata/properties" xmlns:ns2="c0e05378-9900-4cb1-a231-37ef5c3141e0" targetNamespace="http://schemas.microsoft.com/office/2006/metadata/properties" ma:root="true" ma:fieldsID="605107e878895d4c982e267f598062c9" ns2:_="">
    <xsd:import namespace="c0e05378-9900-4cb1-a231-37ef5c3141e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05378-9900-4cb1-a231-37ef5c3141e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0e05378-9900-4cb1-a231-37ef5c3141e0">03982ef5-599e-4640-9495-bb0d20757f43</ReferenceId>
  </documentManagement>
</p:properties>
</file>

<file path=customXml/itemProps1.xml><?xml version="1.0" encoding="utf-8"?>
<ds:datastoreItem xmlns:ds="http://schemas.openxmlformats.org/officeDocument/2006/customXml" ds:itemID="{276E53AA-E069-4D91-9AFC-A7FB007A2BC5}"/>
</file>

<file path=customXml/itemProps2.xml><?xml version="1.0" encoding="utf-8"?>
<ds:datastoreItem xmlns:ds="http://schemas.openxmlformats.org/officeDocument/2006/customXml" ds:itemID="{46A6D67D-CD92-4600-8CC3-32F141018EF9}"/>
</file>

<file path=customXml/itemProps3.xml><?xml version="1.0" encoding="utf-8"?>
<ds:datastoreItem xmlns:ds="http://schemas.openxmlformats.org/officeDocument/2006/customXml" ds:itemID="{F28EA1BB-E24D-479D-A31C-1858A9B75897}"/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271</Words>
  <Application>Microsoft Office PowerPoint</Application>
  <PresentationFormat>Apresentação na tela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Pessoal</cp:lastModifiedBy>
  <cp:revision>68</cp:revision>
  <dcterms:created xsi:type="dcterms:W3CDTF">2012-08-08T16:42:39Z</dcterms:created>
  <dcterms:modified xsi:type="dcterms:W3CDTF">2018-11-30T21:05:57Z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0x01010082F1BC51E86F6249942A0CE0DB72B8A8</vt:lpwstr>
  </property>
</Properties>
</file>