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17" r:id="rId3"/>
    <p:sldId id="396" r:id="rId4"/>
    <p:sldId id="438" r:id="rId5"/>
    <p:sldId id="418" r:id="rId6"/>
    <p:sldId id="439" r:id="rId7"/>
    <p:sldId id="419" r:id="rId8"/>
    <p:sldId id="440" r:id="rId9"/>
    <p:sldId id="420" r:id="rId10"/>
    <p:sldId id="441" r:id="rId11"/>
    <p:sldId id="421" r:id="rId12"/>
    <p:sldId id="442" r:id="rId13"/>
    <p:sldId id="422" r:id="rId14"/>
    <p:sldId id="443" r:id="rId15"/>
    <p:sldId id="424" r:id="rId16"/>
    <p:sldId id="423" r:id="rId17"/>
    <p:sldId id="425" r:id="rId18"/>
    <p:sldId id="426" r:id="rId19"/>
    <p:sldId id="427" r:id="rId20"/>
    <p:sldId id="428" r:id="rId21"/>
    <p:sldId id="429" r:id="rId22"/>
    <p:sldId id="430" r:id="rId23"/>
    <p:sldId id="431" r:id="rId24"/>
    <p:sldId id="432" r:id="rId25"/>
    <p:sldId id="433" r:id="rId26"/>
    <p:sldId id="434" r:id="rId27"/>
    <p:sldId id="435" r:id="rId28"/>
    <p:sldId id="436" r:id="rId29"/>
    <p:sldId id="437" r:id="rId30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2BF98-0996-4682-83EE-FA7FBBF11292}" type="datetimeFigureOut">
              <a:rPr lang="pt-BR"/>
              <a:pPr>
                <a:defRPr/>
              </a:pPr>
              <a:t>26/10/2018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94F7C-9622-4F46-A5CA-E1B10712BE3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57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F8E15-79F2-4CD0-9873-C0E84F822185}" type="datetimeFigureOut">
              <a:rPr lang="pt-BR"/>
              <a:pPr>
                <a:defRPr/>
              </a:pPr>
              <a:t>26/10/2018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2EF06-C624-4B21-8EC2-03746678E93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6952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960CC-C550-40AD-A39B-E8D3454F9439}" type="datetimeFigureOut">
              <a:rPr lang="pt-BR"/>
              <a:pPr>
                <a:defRPr/>
              </a:pPr>
              <a:t>26/10/2018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EDAD1C-DE40-4FD7-B777-AAC60F1B9C5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5665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20731-340B-46AC-93D9-AE9878DF31A5}" type="datetimeFigureOut">
              <a:rPr lang="pt-BR"/>
              <a:pPr>
                <a:defRPr/>
              </a:pPr>
              <a:t>26/10/2018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3EE293-022F-424C-B813-02E8CC91A24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4839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1FC41-39AD-464F-B793-549D6455E6E0}" type="datetimeFigureOut">
              <a:rPr lang="pt-BR"/>
              <a:pPr>
                <a:defRPr/>
              </a:pPr>
              <a:t>26/10/2018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01D6C-B080-4805-9406-03B8EB07FE5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5668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8124B-4B03-4F88-8E01-12DF3F84B1E6}" type="datetimeFigureOut">
              <a:rPr lang="pt-BR"/>
              <a:pPr>
                <a:defRPr/>
              </a:pPr>
              <a:t>26/10/2018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13AF55-6D7A-488E-801D-CB38864FB7B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2173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8EFD-0CD6-4D88-8AA7-CDBEDE144259}" type="datetimeFigureOut">
              <a:rPr lang="pt-BR"/>
              <a:pPr>
                <a:defRPr/>
              </a:pPr>
              <a:t>26/10/2018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A66C77-BDAD-4F84-87FC-9121AB14308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3752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1AA27-E4DE-42B0-9E3C-3D018A0F28BD}" type="datetimeFigureOut">
              <a:rPr lang="pt-BR"/>
              <a:pPr>
                <a:defRPr/>
              </a:pPr>
              <a:t>26/10/2018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69F2A8-22F2-49CF-BE1C-6284ED121E4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935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4D6D8-A510-4065-BD0C-06FFFA53E26E}" type="datetimeFigureOut">
              <a:rPr lang="pt-BR"/>
              <a:pPr>
                <a:defRPr/>
              </a:pPr>
              <a:t>26/10/2018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C9A77-3488-4196-A9F2-284116DBDA5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3097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81592-C634-443F-9255-A9F449939375}" type="datetimeFigureOut">
              <a:rPr lang="pt-BR"/>
              <a:pPr>
                <a:defRPr/>
              </a:pPr>
              <a:t>26/10/2018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7B891-C07F-4EA2-B983-B9D99A7E024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5567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1B293-1D03-49A4-B8FD-FBBA7B3CC655}" type="datetimeFigureOut">
              <a:rPr lang="pt-BR"/>
              <a:pPr>
                <a:defRPr/>
              </a:pPr>
              <a:t>26/10/2018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D6D38-B4C8-44F9-BF98-C9E2D172DF4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690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B74B74-6FA0-4D2F-A26D-55610A26AD0E}" type="datetimeFigureOut">
              <a:rPr lang="pt-BR"/>
              <a:pPr>
                <a:defRPr/>
              </a:pPr>
              <a:t>26/10/2018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88CE1455-D88B-4419-B2F0-82F30B0FFA72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aixaDeTexto 3"/>
          <p:cNvSpPr txBox="1">
            <a:spLocks noChangeArrowheads="1"/>
          </p:cNvSpPr>
          <p:nvPr/>
        </p:nvSpPr>
        <p:spPr bwMode="auto">
          <a:xfrm>
            <a:off x="25152" y="2980337"/>
            <a:ext cx="90964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altLang="pt-BR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Exercícios de </a:t>
            </a:r>
            <a:r>
              <a:rPr lang="pt-BR" altLang="pt-BR" sz="4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Join</a:t>
            </a:r>
            <a:r>
              <a:rPr lang="pt-BR" altLang="pt-BR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pt-BR" altLang="pt-BR" sz="4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dbCantina</a:t>
            </a:r>
            <a:endParaRPr lang="pt-BR" altLang="pt-BR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CaixaDeTexto 4"/>
          <p:cNvSpPr txBox="1">
            <a:spLocks noChangeArrowheads="1"/>
          </p:cNvSpPr>
          <p:nvPr/>
        </p:nvSpPr>
        <p:spPr bwMode="auto">
          <a:xfrm>
            <a:off x="25153" y="4294837"/>
            <a:ext cx="90964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altLang="pt-BR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Professor: André Ulisses da </a:t>
            </a:r>
            <a:r>
              <a:rPr lang="pt-BR" altLang="pt-BR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Silva</a:t>
            </a:r>
          </a:p>
          <a:p>
            <a:pPr algn="ctr" eaLnBrk="1" hangingPunct="1"/>
            <a:r>
              <a:rPr lang="pt-BR" altLang="pt-BR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E-mail: andre.ulisses@hotmail.com</a:t>
            </a:r>
            <a:endParaRPr lang="pt-BR" altLang="pt-BR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-1" y="242645"/>
            <a:ext cx="912158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b="1" dirty="0">
                <a:latin typeface="Arial" pitchFamily="34" charset="0"/>
                <a:cs typeface="Arial" pitchFamily="34" charset="0"/>
              </a:rPr>
              <a:t>Curso Superior de Tecnologia em Análise e Desenvolvimento de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Sistemas</a:t>
            </a:r>
            <a:endParaRPr lang="pt-BR" altLang="pt-BR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04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4797152"/>
            <a:ext cx="8784974" cy="158417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 base no DER acima qual é a sintaxe do comando SQL para fazer um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entre a tabela pedido,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item_pedido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 produto.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574" y="980728"/>
            <a:ext cx="6948851" cy="367642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097574" y="3068960"/>
            <a:ext cx="1727634" cy="3768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059832" y="1412776"/>
            <a:ext cx="1727634" cy="2368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3059832" y="1747246"/>
            <a:ext cx="1727634" cy="23689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5868702" y="3068960"/>
            <a:ext cx="1727634" cy="23689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20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05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4797152"/>
            <a:ext cx="8784974" cy="158417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 base no DER acima qual é a sintaxe do comando SQL para fazer um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entre a tabela cliente, pedido e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item_pedido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196752"/>
            <a:ext cx="6533167" cy="366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1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05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4797152"/>
            <a:ext cx="8784974" cy="158417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 base no DER acima qual é a sintaxe do comando SQL para fazer um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entre a tabela cliente, pedido e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item_pedido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196752"/>
            <a:ext cx="6533167" cy="366396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475656" y="3276538"/>
            <a:ext cx="1727634" cy="3768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423517" y="1967922"/>
            <a:ext cx="1727634" cy="2368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419872" y="1652620"/>
            <a:ext cx="1727634" cy="23689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5436096" y="3323437"/>
            <a:ext cx="1727634" cy="23689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80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06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4797152"/>
            <a:ext cx="8784974" cy="158417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 base no DER acima qual é a sintaxe do comando SQL para fazer um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entre a tabela cliente, pedido,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item_pedido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 produto.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64419"/>
            <a:ext cx="7959777" cy="363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0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06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4797152"/>
            <a:ext cx="8784974" cy="158417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 base no DER acima qual é a sintaxe do comando SQL para fazer um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entre a tabela cliente, pedido,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item_pedido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 produto.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64419"/>
            <a:ext cx="7959777" cy="363273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373615" y="1764943"/>
            <a:ext cx="1727634" cy="2368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412318" y="1463916"/>
            <a:ext cx="1727634" cy="23689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3995936" y="3162601"/>
            <a:ext cx="1727634" cy="23689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611560" y="3552148"/>
            <a:ext cx="1727634" cy="2368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980466" y="3481006"/>
            <a:ext cx="1727634" cy="236892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516216" y="1582362"/>
            <a:ext cx="1727634" cy="236892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1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SQL - 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CONSULTA DE DADOS</a:t>
            </a:r>
          </a:p>
        </p:txBody>
      </p:sp>
      <p:sp>
        <p:nvSpPr>
          <p:cNvPr id="9" name="Retângulo 8"/>
          <p:cNvSpPr/>
          <p:nvPr/>
        </p:nvSpPr>
        <p:spPr>
          <a:xfrm>
            <a:off x="971601" y="1340768"/>
            <a:ext cx="7848870" cy="46805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4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</a:p>
          <a:p>
            <a:pPr lvl="4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*,  Campos</a:t>
            </a:r>
          </a:p>
          <a:p>
            <a:pPr lvl="4"/>
            <a:r>
              <a:rPr lang="pt-BR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função </a:t>
            </a:r>
            <a:r>
              <a:rPr lang="pt-BR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agregação</a:t>
            </a:r>
            <a:endParaRPr lang="pt-BR" sz="24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</a:p>
          <a:p>
            <a:pPr lvl="4"/>
            <a:r>
              <a:rPr lang="pt-BR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Tabela(s)</a:t>
            </a:r>
          </a:p>
          <a:p>
            <a:pPr lvl="4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</a:p>
          <a:p>
            <a:pPr lvl="4"/>
            <a:r>
              <a:rPr lang="pt-BR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operação lógica</a:t>
            </a:r>
          </a:p>
          <a:p>
            <a:pPr lvl="4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GROUP BY</a:t>
            </a:r>
          </a:p>
          <a:p>
            <a:pPr lvl="4"/>
            <a:r>
              <a:rPr lang="pt-BR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campos</a:t>
            </a:r>
          </a:p>
          <a:p>
            <a:pPr lvl="4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</a:p>
          <a:p>
            <a:pPr lvl="4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de agregação</a:t>
            </a:r>
            <a:endParaRPr lang="pt-BR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ORDER BY</a:t>
            </a:r>
          </a:p>
          <a:p>
            <a:pPr lvl="4"/>
            <a:r>
              <a:rPr lang="pt-BR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campos</a:t>
            </a:r>
            <a:endParaRPr lang="pt-BR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have esquerda 1"/>
          <p:cNvSpPr/>
          <p:nvPr/>
        </p:nvSpPr>
        <p:spPr>
          <a:xfrm>
            <a:off x="2587358" y="1772816"/>
            <a:ext cx="155448" cy="7557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86734" y="1772816"/>
            <a:ext cx="2083358" cy="61453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r"/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Seleção dos </a:t>
            </a:r>
          </a:p>
          <a:p>
            <a:pPr algn="r"/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endParaRPr lang="pt-B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have esquerda 7"/>
          <p:cNvSpPr/>
          <p:nvPr/>
        </p:nvSpPr>
        <p:spPr>
          <a:xfrm>
            <a:off x="2587358" y="2788767"/>
            <a:ext cx="155448" cy="4692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have esquerda 10"/>
          <p:cNvSpPr/>
          <p:nvPr/>
        </p:nvSpPr>
        <p:spPr>
          <a:xfrm>
            <a:off x="2587358" y="3536287"/>
            <a:ext cx="155448" cy="5161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have esquerda 11"/>
          <p:cNvSpPr/>
          <p:nvPr/>
        </p:nvSpPr>
        <p:spPr>
          <a:xfrm>
            <a:off x="2587358" y="4194758"/>
            <a:ext cx="155448" cy="5161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have esquerda 13"/>
          <p:cNvSpPr/>
          <p:nvPr/>
        </p:nvSpPr>
        <p:spPr>
          <a:xfrm>
            <a:off x="2587358" y="5577141"/>
            <a:ext cx="155448" cy="5161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386734" y="2663711"/>
            <a:ext cx="2083358" cy="61453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r"/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Origem dos </a:t>
            </a:r>
          </a:p>
          <a:p>
            <a:pPr algn="r"/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endParaRPr lang="pt-B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86734" y="3429000"/>
            <a:ext cx="2083358" cy="61453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r"/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Filtro do resultado</a:t>
            </a:r>
            <a:endParaRPr lang="pt-B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86734" y="4110608"/>
            <a:ext cx="2083358" cy="61453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r"/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Agrupar resultado</a:t>
            </a:r>
            <a:endParaRPr lang="pt-B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86734" y="5478760"/>
            <a:ext cx="2083358" cy="61453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r"/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Ordenar</a:t>
            </a:r>
          </a:p>
          <a:p>
            <a:pPr algn="r"/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  <a:endParaRPr lang="pt-B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076056" y="4005064"/>
            <a:ext cx="3888432" cy="7174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pt-B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Obrigatório sempre que tiver função de agregação </a:t>
            </a:r>
            <a:r>
              <a:rPr lang="pt-BR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(SUM, MAX, MIN, AVG E COUNT)</a:t>
            </a:r>
            <a:r>
              <a:rPr lang="pt-B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campos fora da função devem estar aqui</a:t>
            </a:r>
            <a:endParaRPr lang="pt-B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have esquerda 19"/>
          <p:cNvSpPr/>
          <p:nvPr/>
        </p:nvSpPr>
        <p:spPr>
          <a:xfrm>
            <a:off x="2596160" y="4914838"/>
            <a:ext cx="155448" cy="5161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395536" y="4830688"/>
            <a:ext cx="2083358" cy="61453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r"/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Agrupar filtro</a:t>
            </a:r>
            <a:endParaRPr lang="pt-B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58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07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412776"/>
            <a:ext cx="8784974" cy="49685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Crie uma consulta SQL para listar o sexo e a quantidade de cliente com cada sexo.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30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08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412776"/>
            <a:ext cx="8784974" cy="49685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Crie uma consulta SQL para listar o nome do produto e o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preco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do produto, ordene o resultado categoria do produto em seguida pelo nome do produto.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35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09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412776"/>
            <a:ext cx="8784974" cy="49685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Crie uma consulta SQL para listar a categoria do produto, a quantidade de produto e a media dos valores dos produtos de cada categoria, ordenado pelo nome da categoria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35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10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412776"/>
            <a:ext cx="8784974" cy="49685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Na tabela </a:t>
            </a:r>
            <a:r>
              <a:rPr lang="pt-BR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item_pedido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armazena a quantidade que cada produto foi vendida nos pedidos, sendo assim, crie uma consulta SQL para listar o código identificador do produto, a quantidade de itens vendido, o valor de cada produto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25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DER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97" y="1191321"/>
            <a:ext cx="7372630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11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412776"/>
            <a:ext cx="8784974" cy="49685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Para saber o valor total de um item em um pedido você deve multiplicar o </a:t>
            </a:r>
            <a:r>
              <a:rPr lang="pt-BR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preco_unitario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pela quantidade na tabela de </a:t>
            </a:r>
            <a:r>
              <a:rPr lang="pt-BR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item_pedido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sendo assim, crie uma consulta SQL para listar o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codido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do pedido, o código do produto, o preço unitário, a quantidade vendida e o valor total do item. Ordene o resultado pelo código do pedido e pelo código do produto 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64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12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412776"/>
            <a:ext cx="8784974" cy="49685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Crie uma consulta SQL para listar a quantidade de pedido (para pegar a quantidade correta de pedido use </a:t>
            </a:r>
            <a:r>
              <a:rPr lang="pt-BR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pt-BR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distinct</a:t>
            </a:r>
            <a:r>
              <a:rPr lang="pt-BR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idpedido</a:t>
            </a:r>
            <a:r>
              <a:rPr lang="pt-BR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a media de item vendido, e o valor total médio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7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13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412776"/>
            <a:ext cx="8784974" cy="49685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Crie uma consulta SQL para listar todos os pedidos do cliente com código identificador igual 3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8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14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412776"/>
            <a:ext cx="8784974" cy="49685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Crie uma consulta SQL para listar o código identificador do cliente, o nome do cliente e a quantidade de pedido de cada cliente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88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15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412776"/>
            <a:ext cx="8784974" cy="49685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Crie uma consulta SQL para listar o código identificador do cliente, o nome do cliente e a quantidade de pedido de cada cliente. Caso o cliente não tenha pedido ele deve listado também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08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16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412776"/>
            <a:ext cx="8784974" cy="49685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Crie uma consulta SQL para listar o código identificador do produto, o nome do produto, a quantidade de pedidos únicos (</a:t>
            </a:r>
            <a:r>
              <a:rPr lang="pt-BR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distinct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), a quantidade vendida de produtos e a media de produtos vendidos por pedido. Ordene o resultado pelo nome quantidade vendida de produtos decrescente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80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17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412776"/>
            <a:ext cx="8784974" cy="49685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Crie uma consulta SQL para listar o nome do produto e a quantidade vendida. Mesmo que o produto não tenha nenhuma venda ele deve ser listado na consulta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18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412776"/>
            <a:ext cx="8784974" cy="49685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Crie uma consulta SQL para lista o código identificador do cliente, o nome do cliente e a quantidade de pedido do cliente, liste apenas os clientes que tem mais de 5 pedidos, ordene pela quantidade de pedido de forma decrescente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8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19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412776"/>
            <a:ext cx="8784974" cy="49685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Crie uma consulta SQL para listar o código identificador do pedido, data do pedido, o código identificador do cliente, nome do cliente, o código identificador do produto, nome do produto, preço unitário do produto, quantidade vendida e o valor total do produto, listando apenas o pedido com código identificador igual a 10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6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20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1412776"/>
            <a:ext cx="8784974" cy="49685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Crie uma consulta SQL que liste o sexo do cliente, a categoria do produto e a quantidade de produto vendidos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31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01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4005064"/>
            <a:ext cx="8784974" cy="23762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 base no DER acima qual é a sintaxe do comando SQL para fazer um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entre a tabela cliente e pedido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26" y="1196752"/>
            <a:ext cx="7775748" cy="259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0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01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4005064"/>
            <a:ext cx="8784974" cy="23762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 base no DER acima qual é a sintaxe do comando SQL para fazer um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entre a tabela cliente e pedido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26" y="1196752"/>
            <a:ext cx="7775748" cy="2591916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84126" y="1700808"/>
            <a:ext cx="2735746" cy="5760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744278" y="2196265"/>
            <a:ext cx="2735746" cy="5760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37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02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4005064"/>
            <a:ext cx="8784974" cy="23762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 base no DER acima qual é a sintaxe do comando SQL para fazer um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entre a tabela produto e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item_pedido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53" y="1317426"/>
            <a:ext cx="7238517" cy="256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8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02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4005064"/>
            <a:ext cx="8784974" cy="23762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 base no DER acima qual é a sintaxe do comando SQL para fazer um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entre a tabela produto e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item_pedido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53" y="1317426"/>
            <a:ext cx="7238517" cy="256696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892924" y="2060848"/>
            <a:ext cx="2735746" cy="3768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508104" y="1700808"/>
            <a:ext cx="2735746" cy="5040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42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03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4005064"/>
            <a:ext cx="8784974" cy="23762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 base no DER acima qual é a sintaxe do comando SQL para fazer um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entre a tabela pedido e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item_pedido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03" y="1124744"/>
            <a:ext cx="7511393" cy="278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6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03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4005064"/>
            <a:ext cx="8784974" cy="23762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 base no DER acima qual é a sintaxe do comando SQL para fazer um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entre a tabela pedido e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item_pedido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03" y="1124744"/>
            <a:ext cx="7511393" cy="278832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11560" y="1844824"/>
            <a:ext cx="2735746" cy="3768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571999" y="1653188"/>
            <a:ext cx="2735746" cy="3768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3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04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79513" y="4797152"/>
            <a:ext cx="8784974" cy="158417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 base no DER acima qual é a sintaxe do comando SQL para fazer um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entre a tabela pedido,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item_pedido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 produto.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574" y="980728"/>
            <a:ext cx="6948851" cy="367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7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2F1BC51E86F6249942A0CE0DB72B8A8" ma:contentTypeVersion="3" ma:contentTypeDescription="Crie um novo documento." ma:contentTypeScope="" ma:versionID="7a73f6f7e49c92fc2a2cc7524eec3d95">
  <xsd:schema xmlns:xsd="http://www.w3.org/2001/XMLSchema" xmlns:xs="http://www.w3.org/2001/XMLSchema" xmlns:p="http://schemas.microsoft.com/office/2006/metadata/properties" xmlns:ns2="c0e05378-9900-4cb1-a231-37ef5c3141e0" targetNamespace="http://schemas.microsoft.com/office/2006/metadata/properties" ma:root="true" ma:fieldsID="605107e878895d4c982e267f598062c9" ns2:_="">
    <xsd:import namespace="c0e05378-9900-4cb1-a231-37ef5c3141e0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05378-9900-4cb1-a231-37ef5c3141e0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0e05378-9900-4cb1-a231-37ef5c3141e0">45084774-4103-4c2b-848d-9d928cd38727</ReferenceId>
  </documentManagement>
</p:properties>
</file>

<file path=customXml/itemProps1.xml><?xml version="1.0" encoding="utf-8"?>
<ds:datastoreItem xmlns:ds="http://schemas.openxmlformats.org/officeDocument/2006/customXml" ds:itemID="{D8677B7A-1DAA-4973-8D57-7CC8DF81DFFA}"/>
</file>

<file path=customXml/itemProps2.xml><?xml version="1.0" encoding="utf-8"?>
<ds:datastoreItem xmlns:ds="http://schemas.openxmlformats.org/officeDocument/2006/customXml" ds:itemID="{A02D180A-EB31-4AB8-B12D-F337ADFC05D3}"/>
</file>

<file path=customXml/itemProps3.xml><?xml version="1.0" encoding="utf-8"?>
<ds:datastoreItem xmlns:ds="http://schemas.openxmlformats.org/officeDocument/2006/customXml" ds:itemID="{F4B35E8B-4485-451F-B7E9-1836E300205A}"/>
</file>

<file path=docProps/app.xml><?xml version="1.0" encoding="utf-8"?>
<Properties xmlns="http://schemas.openxmlformats.org/officeDocument/2006/extended-properties" xmlns:vt="http://schemas.openxmlformats.org/officeDocument/2006/docPropsVTypes">
  <TotalTime>3420</TotalTime>
  <Words>905</Words>
  <Application>Microsoft Office PowerPoint</Application>
  <PresentationFormat>Apresentação na tela (4:3)</PresentationFormat>
  <Paragraphs>81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2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andre.ulisses@sc.senai.br</dc:creator>
  <cp:lastModifiedBy>Pessoal</cp:lastModifiedBy>
  <cp:revision>77</cp:revision>
  <dcterms:created xsi:type="dcterms:W3CDTF">2012-08-08T16:42:39Z</dcterms:created>
  <dcterms:modified xsi:type="dcterms:W3CDTF">2018-10-26T22:14:52Z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0x01010082F1BC51E86F6249942A0CE0DB72B8A8</vt:lpwstr>
  </property>
</Properties>
</file>