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15/06/2016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dbLocadora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Gestão da Tecnologia da Informação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o tempo médio em dias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locação (para descobrir o tempo de locação utilize a função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datediff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passando como parâmetro a data de locação e a data de entrega);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a quilometragem média de locação;</a:t>
            </a: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10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quantidade de locação por opcional de veículo;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 liste o valor a pagar por cada km, a quantidade de km utilizado e o valor total a pagar por cada locação;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que liste o valor a pagar por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dia,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quantidade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dias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utilizado e o valor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pagar por cada locação;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consulta SQL para listar o código identificador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do cliente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 o nome do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e carro locado por esse cliente (Listar a marca, o modelo, a placa do carro e a data de locação)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o código identificador do veículo, marca do veículo, modelo do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veículo e a quantidade de locação de cada veiculo;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consulta SQL que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liste o código identificador do cliente, o nome do cliente 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quilômetros percorridos (para encontrar a quilometragem percorrida, você deve subtrair a km da locação da km da entrega);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todos os veículos que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não possuem nenhum opcional;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o código identificador de cada veículo,  a marca do veículo, o modelo do veículo, a quantidade de locação de cada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veiculo 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soma das quilometragens usada em cada veículo;</a:t>
            </a: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consulta SQL para listar os seguintes dados: código identificador do cliente, nome do cliente, telefone celular do cliente, data da locação, marca do veículo locado, modelo do veículo locado e nome do funcionário responsável pela locação;</a:t>
            </a: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consulta SQL para listar a quantidade de locação por dia da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semana (para descobrir o dia da semana utilize a função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dayofweek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passando a data de locação como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parametro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79513" y="1412775"/>
            <a:ext cx="8784974" cy="525658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Construa uma consulta SQL para listar a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quilometragem média (somando todos os veículos) por mês e ano (para descobrir o mês de uma data utilize a função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descobrir o ano utilize a função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539217f6-e95d-43cf-ae1b-3cc8dbcfcbb3</ReferenceId>
  </documentManagement>
</p:properties>
</file>

<file path=customXml/itemProps1.xml><?xml version="1.0" encoding="utf-8"?>
<ds:datastoreItem xmlns:ds="http://schemas.openxmlformats.org/officeDocument/2006/customXml" ds:itemID="{D4F1ADEE-D11A-46CE-9F09-4273D82EE186}"/>
</file>

<file path=customXml/itemProps2.xml><?xml version="1.0" encoding="utf-8"?>
<ds:datastoreItem xmlns:ds="http://schemas.openxmlformats.org/officeDocument/2006/customXml" ds:itemID="{4D78EDE0-D6A6-47BA-9673-35D2C027B8F1}"/>
</file>

<file path=customXml/itemProps3.xml><?xml version="1.0" encoding="utf-8"?>
<ds:datastoreItem xmlns:ds="http://schemas.openxmlformats.org/officeDocument/2006/customXml" ds:itemID="{CBC3F8DA-18BD-40AB-BB57-A004AF088E30}"/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452</Words>
  <Application>Microsoft Office PowerPoint</Application>
  <PresentationFormat>Apresentação na tela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</cp:lastModifiedBy>
  <cp:revision>99</cp:revision>
  <dcterms:created xsi:type="dcterms:W3CDTF">2012-08-08T16:42:39Z</dcterms:created>
  <dcterms:modified xsi:type="dcterms:W3CDTF">2016-06-15T22:00:37Z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