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96" r:id="rId3"/>
    <p:sldId id="424" r:id="rId4"/>
    <p:sldId id="398" r:id="rId5"/>
    <p:sldId id="399" r:id="rId6"/>
    <p:sldId id="400" r:id="rId7"/>
    <p:sldId id="401" r:id="rId8"/>
    <p:sldId id="402" r:id="rId9"/>
    <p:sldId id="406" r:id="rId10"/>
    <p:sldId id="403" r:id="rId11"/>
    <p:sldId id="418" r:id="rId12"/>
    <p:sldId id="419" r:id="rId13"/>
    <p:sldId id="439" r:id="rId14"/>
    <p:sldId id="420" r:id="rId15"/>
    <p:sldId id="421" r:id="rId16"/>
    <p:sldId id="422" r:id="rId17"/>
    <p:sldId id="423" r:id="rId18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2BF98-0996-4682-83EE-FA7FBBF11292}" type="datetimeFigureOut">
              <a:rPr lang="pt-BR"/>
              <a:pPr>
                <a:defRPr/>
              </a:pPr>
              <a:t>29/10/2015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94F7C-9622-4F46-A5CA-E1B10712BE34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57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F8E15-79F2-4CD0-9873-C0E84F822185}" type="datetimeFigureOut">
              <a:rPr lang="pt-BR"/>
              <a:pPr>
                <a:defRPr/>
              </a:pPr>
              <a:t>29/10/2015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72EF06-C624-4B21-8EC2-03746678E936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16952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960CC-C550-40AD-A39B-E8D3454F9439}" type="datetimeFigureOut">
              <a:rPr lang="pt-BR"/>
              <a:pPr>
                <a:defRPr/>
              </a:pPr>
              <a:t>29/10/2015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EDAD1C-DE40-4FD7-B777-AAC60F1B9C57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75665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20731-340B-46AC-93D9-AE9878DF31A5}" type="datetimeFigureOut">
              <a:rPr lang="pt-BR"/>
              <a:pPr>
                <a:defRPr/>
              </a:pPr>
              <a:t>29/10/2015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3EE293-022F-424C-B813-02E8CC91A242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4839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1FC41-39AD-464F-B793-549D6455E6E0}" type="datetimeFigureOut">
              <a:rPr lang="pt-BR"/>
              <a:pPr>
                <a:defRPr/>
              </a:pPr>
              <a:t>29/10/2015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01D6C-B080-4805-9406-03B8EB07FE56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15668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8124B-4B03-4F88-8E01-12DF3F84B1E6}" type="datetimeFigureOut">
              <a:rPr lang="pt-BR"/>
              <a:pPr>
                <a:defRPr/>
              </a:pPr>
              <a:t>29/10/2015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13AF55-6D7A-488E-801D-CB38864FB7B0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82173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8EFD-0CD6-4D88-8AA7-CDBEDE144259}" type="datetimeFigureOut">
              <a:rPr lang="pt-BR"/>
              <a:pPr>
                <a:defRPr/>
              </a:pPr>
              <a:t>29/10/2015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A66C77-BDAD-4F84-87FC-9121AB143088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3752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1AA27-E4DE-42B0-9E3C-3D018A0F28BD}" type="datetimeFigureOut">
              <a:rPr lang="pt-BR"/>
              <a:pPr>
                <a:defRPr/>
              </a:pPr>
              <a:t>29/10/2015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69F2A8-22F2-49CF-BE1C-6284ED121E4E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6935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4D6D8-A510-4065-BD0C-06FFFA53E26E}" type="datetimeFigureOut">
              <a:rPr lang="pt-BR"/>
              <a:pPr>
                <a:defRPr/>
              </a:pPr>
              <a:t>29/10/2015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C9A77-3488-4196-A9F2-284116DBDA56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63097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81592-C634-443F-9255-A9F449939375}" type="datetimeFigureOut">
              <a:rPr lang="pt-BR"/>
              <a:pPr>
                <a:defRPr/>
              </a:pPr>
              <a:t>29/10/2015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7B891-C07F-4EA2-B983-B9D99A7E0244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25567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1B293-1D03-49A4-B8FD-FBBA7B3CC655}" type="datetimeFigureOut">
              <a:rPr lang="pt-BR"/>
              <a:pPr>
                <a:defRPr/>
              </a:pPr>
              <a:t>29/10/2015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D6D38-B4C8-44F9-BF98-C9E2D172DF40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0690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B74B74-6FA0-4D2F-A26D-55610A26AD0E}" type="datetimeFigureOut">
              <a:rPr lang="pt-BR"/>
              <a:pPr>
                <a:defRPr/>
              </a:pPr>
              <a:t>29/10/2015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88CE1455-D88B-4419-B2F0-82F30B0FFA72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aixaDeTexto 3"/>
          <p:cNvSpPr txBox="1">
            <a:spLocks noChangeArrowheads="1"/>
          </p:cNvSpPr>
          <p:nvPr/>
        </p:nvSpPr>
        <p:spPr bwMode="auto">
          <a:xfrm>
            <a:off x="25152" y="2980337"/>
            <a:ext cx="90964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altLang="pt-BR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Exercícios de </a:t>
            </a:r>
            <a:r>
              <a:rPr lang="pt-BR" altLang="pt-BR" sz="4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Join</a:t>
            </a:r>
            <a:r>
              <a:rPr lang="pt-BR" altLang="pt-BR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- </a:t>
            </a:r>
            <a:r>
              <a:rPr lang="pt-BR" altLang="pt-BR" sz="4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dbMecânica</a:t>
            </a:r>
            <a:endParaRPr lang="pt-BR" altLang="pt-BR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CaixaDeTexto 4"/>
          <p:cNvSpPr txBox="1">
            <a:spLocks noChangeArrowheads="1"/>
          </p:cNvSpPr>
          <p:nvPr/>
        </p:nvSpPr>
        <p:spPr bwMode="auto">
          <a:xfrm>
            <a:off x="25153" y="4294837"/>
            <a:ext cx="90964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altLang="pt-BR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Professor: André Ulisses da </a:t>
            </a:r>
            <a:r>
              <a:rPr lang="pt-BR" altLang="pt-BR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Silva</a:t>
            </a:r>
          </a:p>
          <a:p>
            <a:pPr algn="ctr" eaLnBrk="1" hangingPunct="1"/>
            <a:r>
              <a:rPr lang="pt-BR" altLang="pt-BR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E-mail: andre.ulisses@hotmail.com</a:t>
            </a:r>
            <a:endParaRPr lang="pt-BR" altLang="pt-BR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-1" y="242645"/>
            <a:ext cx="912158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b="1" dirty="0">
                <a:latin typeface="Arial" pitchFamily="34" charset="0"/>
                <a:cs typeface="Arial" pitchFamily="34" charset="0"/>
              </a:rPr>
              <a:t>Curso Superior de Tecnologia em Análise e Desenvolvimento de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Sistemas</a:t>
            </a:r>
            <a:endParaRPr lang="pt-BR" altLang="pt-BR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08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uma consulta SQL que liste todos os mecânicos cadastrados na oficina;</a:t>
            </a:r>
          </a:p>
        </p:txBody>
      </p:sp>
    </p:spTree>
    <p:extLst>
      <p:ext uri="{BB962C8B-B14F-4D97-AF65-F5344CB8AC3E}">
        <p14:creationId xmlns:p14="http://schemas.microsoft.com/office/powerpoint/2010/main" val="269973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09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uma consulta SQL que liste o nome e o valor de todos os produtos </a:t>
            </a:r>
            <a:r>
              <a:rPr lang="pt-BR" sz="2400" u="sng" dirty="0">
                <a:latin typeface="Arial" panose="020B0604020202020204" pitchFamily="34" charset="0"/>
                <a:cs typeface="Arial" panose="020B0604020202020204" pitchFamily="34" charset="0"/>
              </a:rPr>
              <a:t>já utilizados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em um orçamento pela oficina;</a:t>
            </a:r>
          </a:p>
        </p:txBody>
      </p:sp>
    </p:spTree>
    <p:extLst>
      <p:ext uri="{BB962C8B-B14F-4D97-AF65-F5344CB8AC3E}">
        <p14:creationId xmlns:p14="http://schemas.microsoft.com/office/powerpoint/2010/main" val="32926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10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uma consulta SQL que liste todos os orçamentos realizadas no carro com o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código(IDVEICULO)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igual à 3, você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deve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lista a quantidade de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serviço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realizado e a soma total dos valores do serviço;</a:t>
            </a:r>
          </a:p>
        </p:txBody>
      </p:sp>
    </p:spTree>
    <p:extLst>
      <p:ext uri="{BB962C8B-B14F-4D97-AF65-F5344CB8AC3E}">
        <p14:creationId xmlns:p14="http://schemas.microsoft.com/office/powerpoint/2010/main" val="28500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11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uma consulta SQL que liste todos os orçamentos realizadas no carro com o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código(IDVEICULO)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igual à 3, você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deve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lista a quantidade de produto utilizado e a soma total de produto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utilizado;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6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12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uma consulta SQL que liste todas os orçamentos realizadas no carro com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 código(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idcarro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igual à 2, liste também o nome do mecânico responsável pela manutenção;</a:t>
            </a:r>
          </a:p>
        </p:txBody>
      </p:sp>
    </p:spTree>
    <p:extLst>
      <p:ext uri="{BB962C8B-B14F-4D97-AF65-F5344CB8AC3E}">
        <p14:creationId xmlns:p14="http://schemas.microsoft.com/office/powerpoint/2010/main" val="29150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13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uma consulta SQL que liste a quantidade de orçamentos por carro, desde que o ano de fabricação seja 2014;</a:t>
            </a:r>
          </a:p>
        </p:txBody>
      </p:sp>
    </p:spTree>
    <p:extLst>
      <p:ext uri="{BB962C8B-B14F-4D97-AF65-F5344CB8AC3E}">
        <p14:creationId xmlns:p14="http://schemas.microsoft.com/office/powerpoint/2010/main" val="160072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14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uma consulta SQL que liste a media do valor pago em cada orçamento;</a:t>
            </a:r>
          </a:p>
        </p:txBody>
      </p:sp>
    </p:spTree>
    <p:extLst>
      <p:ext uri="{BB962C8B-B14F-4D97-AF65-F5344CB8AC3E}">
        <p14:creationId xmlns:p14="http://schemas.microsoft.com/office/powerpoint/2010/main" val="25093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15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uma consulta SQL que liste a quantidade de orçamentos realizados por mês e ano, a soma dos valores pagos, e a média paga em cada mês e ano;</a:t>
            </a:r>
          </a:p>
        </p:txBody>
      </p:sp>
    </p:spTree>
    <p:extLst>
      <p:ext uri="{BB962C8B-B14F-4D97-AF65-F5344CB8AC3E}">
        <p14:creationId xmlns:p14="http://schemas.microsoft.com/office/powerpoint/2010/main" val="25510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Indicador de aprendizagem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Elaborar Scripts em linguagem SQL.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4. Manipula uma base de dados em um SGBD.</a:t>
            </a:r>
          </a:p>
        </p:txBody>
      </p:sp>
    </p:spTree>
    <p:extLst>
      <p:ext uri="{BB962C8B-B14F-4D97-AF65-F5344CB8AC3E}">
        <p14:creationId xmlns:p14="http://schemas.microsoft.com/office/powerpoint/2010/main" val="46920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01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uma consulta SQL que liste o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nome e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telefone de cada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proprietário,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ordenado pelo nome;</a:t>
            </a:r>
          </a:p>
        </p:txBody>
      </p:sp>
    </p:spTree>
    <p:extLst>
      <p:ext uri="{BB962C8B-B14F-4D97-AF65-F5344CB8AC3E}">
        <p14:creationId xmlns:p14="http://schemas.microsoft.com/office/powerpoint/2010/main" val="133353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02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uma consulta SQL que liste todos os serviços realizados pela oficina, ordenado pelo nome do serviço;</a:t>
            </a:r>
          </a:p>
        </p:txBody>
      </p:sp>
    </p:spTree>
    <p:extLst>
      <p:ext uri="{BB962C8B-B14F-4D97-AF65-F5344CB8AC3E}">
        <p14:creationId xmlns:p14="http://schemas.microsoft.com/office/powerpoint/2010/main" val="151142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03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uma consulta SQL que liste todos os produtos vendidos pela oficina, ordenado pelo nome do produto;</a:t>
            </a:r>
          </a:p>
        </p:txBody>
      </p:sp>
    </p:spTree>
    <p:extLst>
      <p:ext uri="{BB962C8B-B14F-4D97-AF65-F5344CB8AC3E}">
        <p14:creationId xmlns:p14="http://schemas.microsoft.com/office/powerpoint/2010/main" val="17200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04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uma consulta SQL que liste a quantidade de veículo por marca de veiculo;</a:t>
            </a:r>
          </a:p>
        </p:txBody>
      </p:sp>
    </p:spTree>
    <p:extLst>
      <p:ext uri="{BB962C8B-B14F-4D97-AF65-F5344CB8AC3E}">
        <p14:creationId xmlns:p14="http://schemas.microsoft.com/office/powerpoint/2010/main" val="428290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05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Liste os proprietários que fazem aniversario nos próximos 45 dias, listar quando será a data de aniversario, ordenado pela data de aniversario;</a:t>
            </a:r>
          </a:p>
        </p:txBody>
      </p:sp>
    </p:spTree>
    <p:extLst>
      <p:ext uri="{BB962C8B-B14F-4D97-AF65-F5344CB8AC3E}">
        <p14:creationId xmlns:p14="http://schemas.microsoft.com/office/powerpoint/2010/main" val="108082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06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uma consulta SQL que liste todos os proprietários de veículos e seus respectivos carros, o proprietário deve ser listado mesmo não tendo carro;</a:t>
            </a:r>
          </a:p>
        </p:txBody>
      </p:sp>
    </p:spTree>
    <p:extLst>
      <p:ext uri="{BB962C8B-B14F-4D97-AF65-F5344CB8AC3E}">
        <p14:creationId xmlns:p14="http://schemas.microsoft.com/office/powerpoint/2010/main" val="249948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07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uma consulta SQL que liste todos os carros e seus respectivos proprietários, ordenados por nome do proprietário;</a:t>
            </a:r>
          </a:p>
        </p:txBody>
      </p:sp>
    </p:spTree>
    <p:extLst>
      <p:ext uri="{BB962C8B-B14F-4D97-AF65-F5344CB8AC3E}">
        <p14:creationId xmlns:p14="http://schemas.microsoft.com/office/powerpoint/2010/main" val="15849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2F1BC51E86F6249942A0CE0DB72B8A8" ma:contentTypeVersion="3" ma:contentTypeDescription="Crie um novo documento." ma:contentTypeScope="" ma:versionID="7a73f6f7e49c92fc2a2cc7524eec3d95">
  <xsd:schema xmlns:xsd="http://www.w3.org/2001/XMLSchema" xmlns:xs="http://www.w3.org/2001/XMLSchema" xmlns:p="http://schemas.microsoft.com/office/2006/metadata/properties" xmlns:ns2="c0e05378-9900-4cb1-a231-37ef5c3141e0" targetNamespace="http://schemas.microsoft.com/office/2006/metadata/properties" ma:root="true" ma:fieldsID="605107e878895d4c982e267f598062c9" ns2:_="">
    <xsd:import namespace="c0e05378-9900-4cb1-a231-37ef5c3141e0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05378-9900-4cb1-a231-37ef5c3141e0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c0e05378-9900-4cb1-a231-37ef5c3141e0">5db92d08-70a1-4cf2-9eb4-fb2d4ec4b5df</ReferenceId>
  </documentManagement>
</p:properties>
</file>

<file path=customXml/itemProps1.xml><?xml version="1.0" encoding="utf-8"?>
<ds:datastoreItem xmlns:ds="http://schemas.openxmlformats.org/officeDocument/2006/customXml" ds:itemID="{2651967E-3DE0-460A-A459-94B2C570ED24}"/>
</file>

<file path=customXml/itemProps2.xml><?xml version="1.0" encoding="utf-8"?>
<ds:datastoreItem xmlns:ds="http://schemas.openxmlformats.org/officeDocument/2006/customXml" ds:itemID="{2E4B731A-C4EC-4F05-B957-CB98899419A6}"/>
</file>

<file path=customXml/itemProps3.xml><?xml version="1.0" encoding="utf-8"?>
<ds:datastoreItem xmlns:ds="http://schemas.openxmlformats.org/officeDocument/2006/customXml" ds:itemID="{C2F29104-F152-46C4-BE10-19050B03ACA4}"/>
</file>

<file path=docProps/app.xml><?xml version="1.0" encoding="utf-8"?>
<Properties xmlns="http://schemas.openxmlformats.org/officeDocument/2006/extended-properties" xmlns:vt="http://schemas.openxmlformats.org/officeDocument/2006/docPropsVTypes">
  <TotalTime>3651</TotalTime>
  <Words>427</Words>
  <Application>Microsoft Office PowerPoint</Application>
  <PresentationFormat>Apresentação na tela (4:3)</PresentationFormat>
  <Paragraphs>38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andre.ulisses@sc.senai.br</dc:creator>
  <cp:lastModifiedBy>andre ulisses</cp:lastModifiedBy>
  <cp:revision>98</cp:revision>
  <dcterms:created xsi:type="dcterms:W3CDTF">2012-08-08T16:42:39Z</dcterms:created>
  <dcterms:modified xsi:type="dcterms:W3CDTF">2015-10-29T11:07:48Z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0x01010082F1BC51E86F6249942A0CE0DB72B8A8</vt:lpwstr>
  </property>
</Properties>
</file>