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5615-11F3-4EF4-9245-E2C419608F1B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1307-E8DB-4737-935E-3D9ADA1E48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91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5615-11F3-4EF4-9245-E2C419608F1B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1307-E8DB-4737-935E-3D9ADA1E48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5615-11F3-4EF4-9245-E2C419608F1B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1307-E8DB-4737-935E-3D9ADA1E48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82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5615-11F3-4EF4-9245-E2C419608F1B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1307-E8DB-4737-935E-3D9ADA1E48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52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5615-11F3-4EF4-9245-E2C419608F1B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1307-E8DB-4737-935E-3D9ADA1E48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26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5615-11F3-4EF4-9245-E2C419608F1B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1307-E8DB-4737-935E-3D9ADA1E48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01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5615-11F3-4EF4-9245-E2C419608F1B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1307-E8DB-4737-935E-3D9ADA1E48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92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5615-11F3-4EF4-9245-E2C419608F1B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1307-E8DB-4737-935E-3D9ADA1E48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36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5615-11F3-4EF4-9245-E2C419608F1B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1307-E8DB-4737-935E-3D9ADA1E48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6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5615-11F3-4EF4-9245-E2C419608F1B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1307-E8DB-4737-935E-3D9ADA1E48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71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5615-11F3-4EF4-9245-E2C419608F1B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1307-E8DB-4737-935E-3D9ADA1E48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81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45615-11F3-4EF4-9245-E2C419608F1B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31307-E8DB-4737-935E-3D9ADA1E48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65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ALUNO: GUILHERME VALMIR DE ANDRADE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968991" y="2142699"/>
            <a:ext cx="9498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Montar e enviar o Diagrama de Classe do exercício Cinemark dos Slides - Atv 4</a:t>
            </a:r>
          </a:p>
          <a:p>
            <a:r>
              <a:rPr lang="pt-BR"/>
              <a:t> </a:t>
            </a:r>
          </a:p>
          <a:p>
            <a:r>
              <a:rPr lang="pt-BR"/>
              <a:t>Mandar dentro de um arquivo PowerPoint.</a:t>
            </a:r>
          </a:p>
          <a:p>
            <a:r>
              <a:rPr lang="pt-BR"/>
              <a:t> </a:t>
            </a:r>
          </a:p>
          <a:p>
            <a:r>
              <a:rPr lang="pt-BR"/>
              <a:t>Montar o diagrama de sequência do Caso de Uso - Comprar Ingresso (Envio opcional)</a:t>
            </a:r>
          </a:p>
        </p:txBody>
      </p:sp>
    </p:spTree>
    <p:extLst>
      <p:ext uri="{BB962C8B-B14F-4D97-AF65-F5344CB8AC3E}">
        <p14:creationId xmlns:p14="http://schemas.microsoft.com/office/powerpoint/2010/main" val="267475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6412" y="614149"/>
            <a:ext cx="629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DIAGRAMA DE CLASSES - CINEMARK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82" y="1138237"/>
            <a:ext cx="8891943" cy="533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1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823641" y="818866"/>
            <a:ext cx="943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DIAGRAMA DE SEQUÊNCIA – CINEMARK – COMPRAR INGRESSO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813" y="1360796"/>
            <a:ext cx="7283129" cy="529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8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ALUNO: GUILHERME VALMIR DE ANDRADE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ALUNO: GUILHERME VALMIR DE ANDRADE</dc:title>
  <dc:creator>Guilherme Andrade</dc:creator>
  <cp:lastModifiedBy>Guilherme Andrade</cp:lastModifiedBy>
  <cp:revision>2</cp:revision>
  <dcterms:created xsi:type="dcterms:W3CDTF">2020-04-18T01:14:31Z</dcterms:created>
  <dcterms:modified xsi:type="dcterms:W3CDTF">2020-04-18T01:18:47Z</dcterms:modified>
</cp:coreProperties>
</file>