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1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 de inicio da disciplina não pode ser maior que a data final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 fi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nal da disciplina não pode ser menor que a data inicial da disciplina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Aluno só pode fazer a matricula em uma disciplina que não iniciou ainda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50BD40E40134F911281482E7FE333" ma:contentTypeVersion="7" ma:contentTypeDescription="Crie um novo documento." ma:contentTypeScope="" ma:versionID="aeb52b4476c4d4a4a013a4bae4df40b7">
  <xsd:schema xmlns:xsd="http://www.w3.org/2001/XMLSchema" xmlns:xs="http://www.w3.org/2001/XMLSchema" xmlns:p="http://schemas.microsoft.com/office/2006/metadata/properties" xmlns:ns2="3d700473-34c1-4d98-bf5d-f0084c047785" targetNamespace="http://schemas.microsoft.com/office/2006/metadata/properties" ma:root="true" ma:fieldsID="b54c0d48a9941e502ec7cf5b403e67cb" ns2:_="">
    <xsd:import namespace="3d700473-34c1-4d98-bf5d-f0084c0477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0473-34c1-4d98-bf5d-f0084c0477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d700473-34c1-4d98-bf5d-f0084c047785" xsi:nil="true"/>
  </documentManagement>
</p:properties>
</file>

<file path=customXml/itemProps1.xml><?xml version="1.0" encoding="utf-8"?>
<ds:datastoreItem xmlns:ds="http://schemas.openxmlformats.org/officeDocument/2006/customXml" ds:itemID="{F0AEE3FE-21A4-498C-89B5-06B16DAA5277}"/>
</file>

<file path=customXml/itemProps2.xml><?xml version="1.0" encoding="utf-8"?>
<ds:datastoreItem xmlns:ds="http://schemas.openxmlformats.org/officeDocument/2006/customXml" ds:itemID="{BBD846FB-7AFE-4D1A-9563-29B71B37C799}"/>
</file>

<file path=customXml/itemProps3.xml><?xml version="1.0" encoding="utf-8"?>
<ds:datastoreItem xmlns:ds="http://schemas.openxmlformats.org/officeDocument/2006/customXml" ds:itemID="{7B3F613A-7EBE-4193-AD19-D12B65C0DD0B}"/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74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 da Silva</cp:lastModifiedBy>
  <cp:revision>59</cp:revision>
  <dcterms:created xsi:type="dcterms:W3CDTF">2012-08-08T16:42:39Z</dcterms:created>
  <dcterms:modified xsi:type="dcterms:W3CDTF">2020-04-08T00:00:18Z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0x01010029650BD40E40134F911281482E7FE333</vt:lpwstr>
  </property>
</Properties>
</file>