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05" r:id="rId3"/>
    <p:sldId id="407" r:id="rId4"/>
    <p:sldId id="408" r:id="rId5"/>
    <p:sldId id="404" r:id="rId6"/>
    <p:sldId id="400" r:id="rId7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2BF98-0996-4682-83EE-FA7FBBF11292}" type="datetimeFigureOut">
              <a:rPr lang="pt-BR"/>
              <a:pPr>
                <a:defRPr/>
              </a:pPr>
              <a:t>28/04/2020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94F7C-9622-4F46-A5CA-E1B10712BE3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57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F8E15-79F2-4CD0-9873-C0E84F822185}" type="datetimeFigureOut">
              <a:rPr lang="pt-BR"/>
              <a:pPr>
                <a:defRPr/>
              </a:pPr>
              <a:t>28/04/2020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72EF06-C624-4B21-8EC2-03746678E93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6952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960CC-C550-40AD-A39B-E8D3454F9439}" type="datetimeFigureOut">
              <a:rPr lang="pt-BR"/>
              <a:pPr>
                <a:defRPr/>
              </a:pPr>
              <a:t>28/04/2020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EDAD1C-DE40-4FD7-B777-AAC60F1B9C5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5665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20731-340B-46AC-93D9-AE9878DF31A5}" type="datetimeFigureOut">
              <a:rPr lang="pt-BR"/>
              <a:pPr>
                <a:defRPr/>
              </a:pPr>
              <a:t>28/04/2020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3EE293-022F-424C-B813-02E8CC91A24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4839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1FC41-39AD-464F-B793-549D6455E6E0}" type="datetimeFigureOut">
              <a:rPr lang="pt-BR"/>
              <a:pPr>
                <a:defRPr/>
              </a:pPr>
              <a:t>28/04/2020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01D6C-B080-4805-9406-03B8EB07FE5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5668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8124B-4B03-4F88-8E01-12DF3F84B1E6}" type="datetimeFigureOut">
              <a:rPr lang="pt-BR"/>
              <a:pPr>
                <a:defRPr/>
              </a:pPr>
              <a:t>28/04/2020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13AF55-6D7A-488E-801D-CB38864FB7B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2173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8EFD-0CD6-4D88-8AA7-CDBEDE144259}" type="datetimeFigureOut">
              <a:rPr lang="pt-BR"/>
              <a:pPr>
                <a:defRPr/>
              </a:pPr>
              <a:t>28/04/2020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A66C77-BDAD-4F84-87FC-9121AB14308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37528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1AA27-E4DE-42B0-9E3C-3D018A0F28BD}" type="datetimeFigureOut">
              <a:rPr lang="pt-BR"/>
              <a:pPr>
                <a:defRPr/>
              </a:pPr>
              <a:t>28/04/2020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69F2A8-22F2-49CF-BE1C-6284ED121E4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935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4D6D8-A510-4065-BD0C-06FFFA53E26E}" type="datetimeFigureOut">
              <a:rPr lang="pt-BR"/>
              <a:pPr>
                <a:defRPr/>
              </a:pPr>
              <a:t>28/04/2020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C9A77-3488-4196-A9F2-284116DBDA5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3097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81592-C634-443F-9255-A9F449939375}" type="datetimeFigureOut">
              <a:rPr lang="pt-BR"/>
              <a:pPr>
                <a:defRPr/>
              </a:pPr>
              <a:t>28/04/2020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57B891-C07F-4EA2-B983-B9D99A7E024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5567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1B293-1D03-49A4-B8FD-FBBA7B3CC655}" type="datetimeFigureOut">
              <a:rPr lang="pt-BR"/>
              <a:pPr>
                <a:defRPr/>
              </a:pPr>
              <a:t>28/04/2020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D6D38-B4C8-44F9-BF98-C9E2D172DF4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690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B74B74-6FA0-4D2F-A26D-55610A26AD0E}" type="datetimeFigureOut">
              <a:rPr lang="pt-BR"/>
              <a:pPr>
                <a:defRPr/>
              </a:pPr>
              <a:t>28/04/2020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88CE1455-D88B-4419-B2F0-82F30B0FFA72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aixaDeTexto 3"/>
          <p:cNvSpPr txBox="1">
            <a:spLocks noChangeArrowheads="1"/>
          </p:cNvSpPr>
          <p:nvPr/>
        </p:nvSpPr>
        <p:spPr bwMode="auto">
          <a:xfrm>
            <a:off x="25152" y="2980337"/>
            <a:ext cx="90964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pt-BR" altLang="pt-BR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Exercícios </a:t>
            </a:r>
            <a:r>
              <a:rPr lang="pt-BR" altLang="pt-BR" sz="4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Stored</a:t>
            </a:r>
            <a:r>
              <a:rPr lang="pt-BR" altLang="pt-BR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Procedure</a:t>
            </a:r>
            <a:endParaRPr lang="pt-BR" altLang="pt-BR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CaixaDeTexto 4"/>
          <p:cNvSpPr txBox="1">
            <a:spLocks noChangeArrowheads="1"/>
          </p:cNvSpPr>
          <p:nvPr/>
        </p:nvSpPr>
        <p:spPr bwMode="auto">
          <a:xfrm>
            <a:off x="25153" y="4294837"/>
            <a:ext cx="90964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pt-BR" altLang="pt-BR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Professor: André Ulisses da </a:t>
            </a:r>
            <a:r>
              <a:rPr lang="pt-BR" altLang="pt-BR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Silva</a:t>
            </a:r>
          </a:p>
          <a:p>
            <a:pPr algn="ctr" eaLnBrk="1" hangingPunct="1"/>
            <a:r>
              <a:rPr lang="pt-BR" altLang="pt-BR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E-mail: contato@professorulisses.com</a:t>
            </a:r>
            <a:endParaRPr lang="pt-BR" altLang="pt-BR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-1" y="242645"/>
            <a:ext cx="912158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pt-BR" b="1" dirty="0">
                <a:latin typeface="Arial" pitchFamily="34" charset="0"/>
                <a:cs typeface="Arial" pitchFamily="34" charset="0"/>
              </a:rPr>
              <a:t>Curso Superior de Tecnologia em Análise e Desenvolvimento de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Sistemas</a:t>
            </a:r>
            <a:endParaRPr lang="pt-BR" altLang="pt-BR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DER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80" y="1196752"/>
            <a:ext cx="7259063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71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Informações importantes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79513" y="112474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Cálculos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 smtClean="0">
              <a:latin typeface="Lucida Console" pitchFamily="49" charset="0"/>
              <a:cs typeface="Arial" panose="020B0604020202020204" pitchFamily="34" charset="0"/>
            </a:endParaRPr>
          </a:p>
          <a:p>
            <a:r>
              <a:rPr lang="pt-BR" sz="1400" dirty="0" smtClean="0">
                <a:latin typeface="Lucida Console" pitchFamily="49" charset="0"/>
                <a:cs typeface="Arial" panose="020B0604020202020204" pitchFamily="34" charset="0"/>
              </a:rPr>
              <a:t>VALOR_BASE = Valor do salário base que está na tabela de funcionário</a:t>
            </a:r>
          </a:p>
          <a:p>
            <a:r>
              <a:rPr lang="pt-BR" sz="1400" dirty="0" smtClean="0">
                <a:latin typeface="Lucida Console" pitchFamily="49" charset="0"/>
                <a:cs typeface="Arial" panose="020B0604020202020204" pitchFamily="34" charset="0"/>
              </a:rPr>
              <a:t>AUXILIO_MEDICO = R$ 250,00</a:t>
            </a:r>
          </a:p>
          <a:p>
            <a:r>
              <a:rPr lang="pt-BR" sz="1400" dirty="0" smtClean="0">
                <a:latin typeface="Lucida Console" pitchFamily="49" charset="0"/>
                <a:cs typeface="Arial" panose="020B0604020202020204" pitchFamily="34" charset="0"/>
              </a:rPr>
              <a:t>AUXILIO_TRANSPORTE</a:t>
            </a:r>
            <a:r>
              <a:rPr lang="pt-BR" sz="1400" dirty="0">
                <a:latin typeface="Lucida Console" pitchFamily="49" charset="0"/>
                <a:cs typeface="Arial" panose="020B0604020202020204" pitchFamily="34" charset="0"/>
              </a:rPr>
              <a:t> = R$ </a:t>
            </a:r>
            <a:r>
              <a:rPr lang="pt-BR" sz="1400" dirty="0" smtClean="0">
                <a:latin typeface="Lucida Console" pitchFamily="49" charset="0"/>
                <a:cs typeface="Arial" panose="020B0604020202020204" pitchFamily="34" charset="0"/>
              </a:rPr>
              <a:t>150,00</a:t>
            </a:r>
          </a:p>
          <a:p>
            <a:r>
              <a:rPr lang="pt-BR" sz="1400" dirty="0" smtClean="0">
                <a:latin typeface="Lucida Console" pitchFamily="49" charset="0"/>
                <a:cs typeface="Arial" panose="020B0604020202020204" pitchFamily="34" charset="0"/>
              </a:rPr>
              <a:t>AUXILIO_ALIMENTACAO</a:t>
            </a:r>
            <a:r>
              <a:rPr lang="pt-BR" sz="1400" dirty="0">
                <a:latin typeface="Lucida Console" pitchFamily="49" charset="0"/>
                <a:cs typeface="Arial" panose="020B0604020202020204" pitchFamily="34" charset="0"/>
              </a:rPr>
              <a:t> = R$ </a:t>
            </a:r>
            <a:r>
              <a:rPr lang="pt-BR" sz="1400" dirty="0" smtClean="0">
                <a:latin typeface="Lucida Console" pitchFamily="49" charset="0"/>
                <a:cs typeface="Arial" panose="020B0604020202020204" pitchFamily="34" charset="0"/>
              </a:rPr>
              <a:t>650,00</a:t>
            </a:r>
          </a:p>
          <a:p>
            <a:r>
              <a:rPr lang="pt-BR" sz="1400" dirty="0" smtClean="0">
                <a:latin typeface="Lucida Console" pitchFamily="49" charset="0"/>
                <a:cs typeface="Arial" panose="020B0604020202020204" pitchFamily="34" charset="0"/>
              </a:rPr>
              <a:t>BONUS_FUNCAO = percentual que está na tabela função sobre o salario base</a:t>
            </a:r>
          </a:p>
          <a:p>
            <a:endParaRPr lang="pt-BR" sz="1400" dirty="0">
              <a:latin typeface="Lucida Console" pitchFamily="49" charset="0"/>
              <a:cs typeface="Arial" panose="020B0604020202020204" pitchFamily="34" charset="0"/>
            </a:endParaRPr>
          </a:p>
          <a:p>
            <a:endParaRPr lang="pt-BR" sz="1400" dirty="0">
              <a:latin typeface="Lucida Console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10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</a:t>
            </a: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01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12474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Crie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uma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função para calcular o quinto dia útil do próximo mês a partir de um ano e mês informados como parâmetros (sábados e domingos não devem ser considerados como dia útil).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31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</a:t>
            </a: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02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12474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Crie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uma procedure para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gerar o registro de pagamentos para todos os funcionários. A procedure deve receber dois parâmetros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(Ano e Mês de referência) e gerar os registros. Caso já tenha algum registro para esse ano e mês na tabela de folha de pagamento, esses registro devem ser excluídos.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data de pagamento deve ser o quinto dia útil do mês subsequente ao mê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 de referência (utilizar a função da questão 1)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42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</a:t>
            </a: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03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124743"/>
            <a:ext cx="8784974" cy="52565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Crie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uma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consulta SQL para listar: Nome do funcionário, função do funcionário, e todos os dados da folha de pagamento, ordenado por ano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 referência,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mês de referência, departamento e função;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90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9650BD40E40134F911281482E7FE333" ma:contentTypeVersion="7" ma:contentTypeDescription="Crie um novo documento." ma:contentTypeScope="" ma:versionID="aeb52b4476c4d4a4a013a4bae4df40b7">
  <xsd:schema xmlns:xsd="http://www.w3.org/2001/XMLSchema" xmlns:xs="http://www.w3.org/2001/XMLSchema" xmlns:p="http://schemas.microsoft.com/office/2006/metadata/properties" xmlns:ns2="3d700473-34c1-4d98-bf5d-f0084c047785" targetNamespace="http://schemas.microsoft.com/office/2006/metadata/properties" ma:root="true" ma:fieldsID="b54c0d48a9941e502ec7cf5b403e67cb" ns2:_="">
    <xsd:import namespace="3d700473-34c1-4d98-bf5d-f0084c047785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700473-34c1-4d98-bf5d-f0084c047785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3d700473-34c1-4d98-bf5d-f0084c047785" xsi:nil="true"/>
  </documentManagement>
</p:properties>
</file>

<file path=customXml/itemProps1.xml><?xml version="1.0" encoding="utf-8"?>
<ds:datastoreItem xmlns:ds="http://schemas.openxmlformats.org/officeDocument/2006/customXml" ds:itemID="{F95ADE96-C5B0-41BB-8102-3E70D91848AB}"/>
</file>

<file path=customXml/itemProps2.xml><?xml version="1.0" encoding="utf-8"?>
<ds:datastoreItem xmlns:ds="http://schemas.openxmlformats.org/officeDocument/2006/customXml" ds:itemID="{B1D02E4B-CE32-49D3-BC24-6CE09CFA71EC}"/>
</file>

<file path=customXml/itemProps3.xml><?xml version="1.0" encoding="utf-8"?>
<ds:datastoreItem xmlns:ds="http://schemas.openxmlformats.org/officeDocument/2006/customXml" ds:itemID="{20096B3D-53F8-4AE2-80C1-4E923E10A2D4}"/>
</file>

<file path=docProps/app.xml><?xml version="1.0" encoding="utf-8"?>
<Properties xmlns="http://schemas.openxmlformats.org/officeDocument/2006/extended-properties" xmlns:vt="http://schemas.openxmlformats.org/officeDocument/2006/docPropsVTypes">
  <TotalTime>6378</TotalTime>
  <Words>109</Words>
  <Application>Microsoft Office PowerPoint</Application>
  <PresentationFormat>Apresentação na tela (4:3)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Lucida Console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andre.ulisses@sc.senai.br</dc:creator>
  <cp:lastModifiedBy>Andre Ulisses da Silva</cp:lastModifiedBy>
  <cp:revision>85</cp:revision>
  <dcterms:created xsi:type="dcterms:W3CDTF">2012-08-08T16:42:39Z</dcterms:created>
  <dcterms:modified xsi:type="dcterms:W3CDTF">2020-04-28T20:56:33Z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0x01010029650BD40E40134F911281482E7FE333</vt:lpwstr>
  </property>
</Properties>
</file>