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4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1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54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1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94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2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90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67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27BB-5997-4925-9D8F-CF0299BD51D9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CBAD-B5F0-4CE5-BCF9-549FD6CB84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9493" y="709684"/>
            <a:ext cx="906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Aluno: Guilherme Valmir de Andrade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869743" y="2115403"/>
            <a:ext cx="6264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Montar os diagramas de comunicação dos Casos de Uso: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Fazer Login</a:t>
            </a:r>
          </a:p>
          <a:p>
            <a:r>
              <a:rPr lang="pt-BR" dirty="0" smtClean="0"/>
              <a:t>	* Emitir </a:t>
            </a:r>
            <a:r>
              <a:rPr lang="pt-BR" dirty="0"/>
              <a:t>Saldo</a:t>
            </a:r>
          </a:p>
          <a:p>
            <a:r>
              <a:rPr lang="pt-BR" dirty="0" smtClean="0"/>
              <a:t>	* Solicitar extrato</a:t>
            </a:r>
          </a:p>
          <a:p>
            <a:endParaRPr lang="pt-BR" dirty="0"/>
          </a:p>
          <a:p>
            <a:r>
              <a:rPr lang="pt-BR" dirty="0"/>
              <a:t>Obs: estes Casos de Usos estão demostrados em diagramas de sequência nos slides desta disciplina</a:t>
            </a:r>
          </a:p>
        </p:txBody>
      </p:sp>
    </p:spTree>
    <p:extLst>
      <p:ext uri="{BB962C8B-B14F-4D97-AF65-F5344CB8AC3E}">
        <p14:creationId xmlns:p14="http://schemas.microsoft.com/office/powerpoint/2010/main" val="245345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EMITIR SALDO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1227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SOLICITAR EXTRATO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863"/>
            <a:ext cx="10844284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9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EMITIR SALDO</vt:lpstr>
      <vt:lpstr>SOLICITAR EXTRATO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Andrade</dc:creator>
  <cp:lastModifiedBy>Guilherme Andrade</cp:lastModifiedBy>
  <cp:revision>1</cp:revision>
  <dcterms:created xsi:type="dcterms:W3CDTF">2020-04-26T21:49:23Z</dcterms:created>
  <dcterms:modified xsi:type="dcterms:W3CDTF">2020-04-26T21:53:35Z</dcterms:modified>
</cp:coreProperties>
</file>