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21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7EAEA-5780-478A-995C-906A35CBE727}" v="1" dt="2020-10-04T22:07:19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" userId="68ff532f228d9fb8" providerId="LiveId" clId="{EB67EAEA-5780-478A-995C-906A35CBE727}"/>
    <pc:docChg chg="modSld">
      <pc:chgData name="Guilherme" userId="68ff532f228d9fb8" providerId="LiveId" clId="{EB67EAEA-5780-478A-995C-906A35CBE727}" dt="2020-10-04T22:07:26.625" v="16" actId="20577"/>
      <pc:docMkLst>
        <pc:docMk/>
      </pc:docMkLst>
      <pc:sldChg chg="addSp modSp mod">
        <pc:chgData name="Guilherme" userId="68ff532f228d9fb8" providerId="LiveId" clId="{EB67EAEA-5780-478A-995C-906A35CBE727}" dt="2020-10-04T22:07:26.625" v="16" actId="20577"/>
        <pc:sldMkLst>
          <pc:docMk/>
          <pc:sldMk cId="15643305" sldId="265"/>
        </pc:sldMkLst>
        <pc:spChg chg="add mod">
          <ac:chgData name="Guilherme" userId="68ff532f228d9fb8" providerId="LiveId" clId="{EB67EAEA-5780-478A-995C-906A35CBE727}" dt="2020-10-04T22:07:26.625" v="16" actId="20577"/>
          <ac:spMkLst>
            <pc:docMk/>
            <pc:sldMk cId="15643305" sldId="265"/>
            <ac:spMk id="2" creationId="{A77EABF1-7847-4097-8BF2-C0533082B47A}"/>
          </ac:spMkLst>
        </pc:spChg>
      </pc:sldChg>
    </pc:docChg>
  </pc:docChgLst>
  <pc:docChgLst>
    <pc:chgData name="Guilherme" userId="68ff532f228d9fb8" providerId="LiveId" clId="{75751089-4AB6-4956-A00A-78B8257DBFBC}"/>
    <pc:docChg chg="undo custSel addSld modSld">
      <pc:chgData name="Guilherme" userId="68ff532f228d9fb8" providerId="LiveId" clId="{75751089-4AB6-4956-A00A-78B8257DBFBC}" dt="2020-10-04T22:04:34.531" v="442" actId="1076"/>
      <pc:docMkLst>
        <pc:docMk/>
      </pc:docMkLst>
      <pc:sldChg chg="modSp mod">
        <pc:chgData name="Guilherme" userId="68ff532f228d9fb8" providerId="LiveId" clId="{75751089-4AB6-4956-A00A-78B8257DBFBC}" dt="2020-10-04T22:04:07.678" v="439" actId="1076"/>
        <pc:sldMkLst>
          <pc:docMk/>
          <pc:sldMk cId="3386510516" sldId="258"/>
        </pc:sldMkLst>
        <pc:picChg chg="mod">
          <ac:chgData name="Guilherme" userId="68ff532f228d9fb8" providerId="LiveId" clId="{75751089-4AB6-4956-A00A-78B8257DBFBC}" dt="2020-10-04T22:04:07.678" v="439" actId="1076"/>
          <ac:picMkLst>
            <pc:docMk/>
            <pc:sldMk cId="3386510516" sldId="258"/>
            <ac:picMk id="5" creationId="{76210C41-409D-41DE-A812-5814E9F0617B}"/>
          </ac:picMkLst>
        </pc:picChg>
      </pc:sldChg>
      <pc:sldChg chg="modSp mod">
        <pc:chgData name="Guilherme" userId="68ff532f228d9fb8" providerId="LiveId" clId="{75751089-4AB6-4956-A00A-78B8257DBFBC}" dt="2020-10-04T22:04:14.588" v="440" actId="1076"/>
        <pc:sldMkLst>
          <pc:docMk/>
          <pc:sldMk cId="1479228569" sldId="259"/>
        </pc:sldMkLst>
        <pc:picChg chg="mod">
          <ac:chgData name="Guilherme" userId="68ff532f228d9fb8" providerId="LiveId" clId="{75751089-4AB6-4956-A00A-78B8257DBFBC}" dt="2020-10-04T22:04:14.588" v="440" actId="1076"/>
          <ac:picMkLst>
            <pc:docMk/>
            <pc:sldMk cId="1479228569" sldId="259"/>
            <ac:picMk id="5" creationId="{76210C41-409D-41DE-A812-5814E9F0617B}"/>
          </ac:picMkLst>
        </pc:picChg>
      </pc:sldChg>
      <pc:sldChg chg="modSp mod">
        <pc:chgData name="Guilherme" userId="68ff532f228d9fb8" providerId="LiveId" clId="{75751089-4AB6-4956-A00A-78B8257DBFBC}" dt="2020-10-04T22:04:19.293" v="441" actId="1076"/>
        <pc:sldMkLst>
          <pc:docMk/>
          <pc:sldMk cId="2336594437" sldId="260"/>
        </pc:sldMkLst>
        <pc:picChg chg="mod">
          <ac:chgData name="Guilherme" userId="68ff532f228d9fb8" providerId="LiveId" clId="{75751089-4AB6-4956-A00A-78B8257DBFBC}" dt="2020-10-04T22:04:19.293" v="441" actId="1076"/>
          <ac:picMkLst>
            <pc:docMk/>
            <pc:sldMk cId="2336594437" sldId="260"/>
            <ac:picMk id="5" creationId="{76210C41-409D-41DE-A812-5814E9F0617B}"/>
          </ac:picMkLst>
        </pc:picChg>
      </pc:sldChg>
      <pc:sldChg chg="modSp mod">
        <pc:chgData name="Guilherme" userId="68ff532f228d9fb8" providerId="LiveId" clId="{75751089-4AB6-4956-A00A-78B8257DBFBC}" dt="2020-10-04T22:04:34.531" v="442" actId="1076"/>
        <pc:sldMkLst>
          <pc:docMk/>
          <pc:sldMk cId="3988354721" sldId="261"/>
        </pc:sldMkLst>
        <pc:picChg chg="mod">
          <ac:chgData name="Guilherme" userId="68ff532f228d9fb8" providerId="LiveId" clId="{75751089-4AB6-4956-A00A-78B8257DBFBC}" dt="2020-10-04T22:04:34.531" v="442" actId="1076"/>
          <ac:picMkLst>
            <pc:docMk/>
            <pc:sldMk cId="3988354721" sldId="261"/>
            <ac:picMk id="5" creationId="{76210C41-409D-41DE-A812-5814E9F0617B}"/>
          </ac:picMkLst>
        </pc:picChg>
      </pc:sldChg>
      <pc:sldChg chg="modSp mod">
        <pc:chgData name="Guilherme" userId="68ff532f228d9fb8" providerId="LiveId" clId="{75751089-4AB6-4956-A00A-78B8257DBFBC}" dt="2020-10-04T22:03:21.175" v="435" actId="1076"/>
        <pc:sldMkLst>
          <pc:docMk/>
          <pc:sldMk cId="3507618239" sldId="262"/>
        </pc:sldMkLst>
        <pc:picChg chg="mod">
          <ac:chgData name="Guilherme" userId="68ff532f228d9fb8" providerId="LiveId" clId="{75751089-4AB6-4956-A00A-78B8257DBFBC}" dt="2020-10-04T22:03:21.175" v="435" actId="1076"/>
          <ac:picMkLst>
            <pc:docMk/>
            <pc:sldMk cId="3507618239" sldId="262"/>
            <ac:picMk id="5" creationId="{76210C41-409D-41DE-A812-5814E9F0617B}"/>
          </ac:picMkLst>
        </pc:picChg>
      </pc:sldChg>
      <pc:sldChg chg="modSp mod">
        <pc:chgData name="Guilherme" userId="68ff532f228d9fb8" providerId="LiveId" clId="{75751089-4AB6-4956-A00A-78B8257DBFBC}" dt="2020-10-04T22:03:27.284" v="436" actId="1076"/>
        <pc:sldMkLst>
          <pc:docMk/>
          <pc:sldMk cId="3494594517" sldId="263"/>
        </pc:sldMkLst>
        <pc:spChg chg="mod">
          <ac:chgData name="Guilherme" userId="68ff532f228d9fb8" providerId="LiveId" clId="{75751089-4AB6-4956-A00A-78B8257DBFBC}" dt="2020-10-04T21:57:27.725" v="4" actId="207"/>
          <ac:spMkLst>
            <pc:docMk/>
            <pc:sldMk cId="3494594517" sldId="263"/>
            <ac:spMk id="2" creationId="{665A1CA8-6E22-4A37-B37E-9776535F09DE}"/>
          </ac:spMkLst>
        </pc:spChg>
        <pc:picChg chg="mod">
          <ac:chgData name="Guilherme" userId="68ff532f228d9fb8" providerId="LiveId" clId="{75751089-4AB6-4956-A00A-78B8257DBFBC}" dt="2020-10-04T22:03:27.284" v="436" actId="1076"/>
          <ac:picMkLst>
            <pc:docMk/>
            <pc:sldMk cId="3494594517" sldId="263"/>
            <ac:picMk id="5" creationId="{76210C41-409D-41DE-A812-5814E9F0617B}"/>
          </ac:picMkLst>
        </pc:picChg>
      </pc:sldChg>
      <pc:sldChg chg="modSp add mod">
        <pc:chgData name="Guilherme" userId="68ff532f228d9fb8" providerId="LiveId" clId="{75751089-4AB6-4956-A00A-78B8257DBFBC}" dt="2020-10-04T22:03:32.697" v="437" actId="1076"/>
        <pc:sldMkLst>
          <pc:docMk/>
          <pc:sldMk cId="2247431262" sldId="264"/>
        </pc:sldMkLst>
        <pc:spChg chg="mod">
          <ac:chgData name="Guilherme" userId="68ff532f228d9fb8" providerId="LiveId" clId="{75751089-4AB6-4956-A00A-78B8257DBFBC}" dt="2020-10-04T22:00:29.145" v="273" actId="207"/>
          <ac:spMkLst>
            <pc:docMk/>
            <pc:sldMk cId="2247431262" sldId="264"/>
            <ac:spMk id="2" creationId="{665A1CA8-6E22-4A37-B37E-9776535F09DE}"/>
          </ac:spMkLst>
        </pc:spChg>
        <pc:spChg chg="mod">
          <ac:chgData name="Guilherme" userId="68ff532f228d9fb8" providerId="LiveId" clId="{75751089-4AB6-4956-A00A-78B8257DBFBC}" dt="2020-10-04T21:58:37.170" v="239" actId="113"/>
          <ac:spMkLst>
            <pc:docMk/>
            <pc:sldMk cId="2247431262" sldId="264"/>
            <ac:spMk id="7" creationId="{89AC4AA6-7227-439C-8425-F02117AB4DCC}"/>
          </ac:spMkLst>
        </pc:spChg>
        <pc:picChg chg="mod">
          <ac:chgData name="Guilherme" userId="68ff532f228d9fb8" providerId="LiveId" clId="{75751089-4AB6-4956-A00A-78B8257DBFBC}" dt="2020-10-04T22:03:32.697" v="437" actId="1076"/>
          <ac:picMkLst>
            <pc:docMk/>
            <pc:sldMk cId="2247431262" sldId="264"/>
            <ac:picMk id="5" creationId="{76210C41-409D-41DE-A812-5814E9F0617B}"/>
          </ac:picMkLst>
        </pc:picChg>
      </pc:sldChg>
      <pc:sldChg chg="delSp modSp add mod">
        <pc:chgData name="Guilherme" userId="68ff532f228d9fb8" providerId="LiveId" clId="{75751089-4AB6-4956-A00A-78B8257DBFBC}" dt="2020-10-04T22:03:40.156" v="438" actId="1076"/>
        <pc:sldMkLst>
          <pc:docMk/>
          <pc:sldMk cId="15643305" sldId="265"/>
        </pc:sldMkLst>
        <pc:spChg chg="del">
          <ac:chgData name="Guilherme" userId="68ff532f228d9fb8" providerId="LiveId" clId="{75751089-4AB6-4956-A00A-78B8257DBFBC}" dt="2020-10-04T22:00:59.956" v="304" actId="478"/>
          <ac:spMkLst>
            <pc:docMk/>
            <pc:sldMk cId="15643305" sldId="265"/>
            <ac:spMk id="2" creationId="{665A1CA8-6E22-4A37-B37E-9776535F09DE}"/>
          </ac:spMkLst>
        </pc:spChg>
        <pc:spChg chg="mod">
          <ac:chgData name="Guilherme" userId="68ff532f228d9fb8" providerId="LiveId" clId="{75751089-4AB6-4956-A00A-78B8257DBFBC}" dt="2020-10-04T22:01:22.371" v="308" actId="1076"/>
          <ac:spMkLst>
            <pc:docMk/>
            <pc:sldMk cId="15643305" sldId="265"/>
            <ac:spMk id="6" creationId="{DA28685B-27AE-497C-A06A-F9421888655E}"/>
          </ac:spMkLst>
        </pc:spChg>
        <pc:spChg chg="del">
          <ac:chgData name="Guilherme" userId="68ff532f228d9fb8" providerId="LiveId" clId="{75751089-4AB6-4956-A00A-78B8257DBFBC}" dt="2020-10-04T22:01:03.127" v="305" actId="478"/>
          <ac:spMkLst>
            <pc:docMk/>
            <pc:sldMk cId="15643305" sldId="265"/>
            <ac:spMk id="7" creationId="{89AC4AA6-7227-439C-8425-F02117AB4DCC}"/>
          </ac:spMkLst>
        </pc:spChg>
        <pc:picChg chg="mod">
          <ac:chgData name="Guilherme" userId="68ff532f228d9fb8" providerId="LiveId" clId="{75751089-4AB6-4956-A00A-78B8257DBFBC}" dt="2020-10-04T22:03:40.156" v="438" actId="1076"/>
          <ac:picMkLst>
            <pc:docMk/>
            <pc:sldMk cId="15643305" sldId="265"/>
            <ac:picMk id="5" creationId="{76210C41-409D-41DE-A812-5814E9F061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2BD24-C8AC-4D48-9623-0B35E5E60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9F2BC3-A559-4B27-8E9A-EAD5B0702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2C5C07-4DB9-4D66-B1F1-9B8F035A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DC8-7D86-4F84-8CF3-1EC5EA9F3542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3CFE62-90E0-4D61-B41E-B6C76EF3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C3BCE-0DB7-4387-9423-C117BA19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AA1C-DEB2-4AF4-A120-18C71D65C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02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440F0-F7FB-4675-9F63-99F5C7C9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C9ADB2-01C6-4362-93CE-F2A42526B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9A4442-E4F9-4573-8F8B-22ACF979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DC8-7D86-4F84-8CF3-1EC5EA9F3542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E3E049-3C6A-47C1-93F5-BFCD13A2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BF827F-3A06-4D3C-BC5F-55EF4FF9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AA1C-DEB2-4AF4-A120-18C71D65C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19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06306D-67BF-44D5-AC4C-96786CAC0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581A73-34AB-4830-88B8-010BCEAF4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38128C-0E09-45B9-BE3C-D93A5100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DC8-7D86-4F84-8CF3-1EC5EA9F3542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E36537-D89E-4C72-AB38-B82676A7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8490A-9A40-4A0D-B85C-098B5D82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AA1C-DEB2-4AF4-A120-18C71D65C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00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C7E5B-D82F-4D47-B86F-0E077820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72CC0-8FE0-423D-A95B-1DCB5A9AB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EC5A-B3F6-4158-A380-8DFB87FD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DC8-7D86-4F84-8CF3-1EC5EA9F3542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F58C2D-4CD8-4D79-B92B-29198BBF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89AB2-E150-418B-8C57-AA47B6EB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AA1C-DEB2-4AF4-A120-18C71D65C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1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E2C43-EA42-43D9-A0A1-D14EC751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48D8DE-5979-4D88-B436-56568F8E8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EC505-D204-4143-9ACE-AC1713DE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DC8-7D86-4F84-8CF3-1EC5EA9F3542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887C02-283C-447F-AE94-CD4DE4B7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D0DFC1-B947-4BE4-AFC0-7F35EE4C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AA1C-DEB2-4AF4-A120-18C71D65C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2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75F91-2D05-43A3-8273-2D9B48E6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3ED27E-10B0-4CDA-B17F-EC04B7DFF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DE232C-FBAE-4196-997F-B1792307F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AC0267-4196-4259-A82F-5847AB63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DC8-7D86-4F84-8CF3-1EC5EA9F3542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D24CB-BCFE-4933-9654-CACB15A1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92E1EB-31CB-458F-9043-7B6EBB22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AA1C-DEB2-4AF4-A120-18C71D65C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50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9E93E-0558-4CDB-A19D-0064EE00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AD96F9-AE53-4B93-BC2D-4DD310E20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F0C684-AE01-4099-A20B-86D869EA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FB97BE-A2B4-4D68-B395-9BF313862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91B059-D222-4AF8-894A-8ABBFCBF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7E1C09-146F-47BE-8FA9-0D30E0C2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DC8-7D86-4F84-8CF3-1EC5EA9F3542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484371-B90B-440C-8159-3AC7DA87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0848C7-9F8C-4CE7-B2E4-7E9954D3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AA1C-DEB2-4AF4-A120-18C71D65C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24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C474A-CC95-4DE3-8960-B9816EB6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7C8264-89E7-4280-847A-CEA45A2E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DC8-7D86-4F84-8CF3-1EC5EA9F3542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482B27-D823-4DBB-837F-2D25F5C2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220C67-B0D3-4A29-B177-62452E31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AA1C-DEB2-4AF4-A120-18C71D65C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16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703130-3DBB-4146-9100-A5891523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DC8-7D86-4F84-8CF3-1EC5EA9F3542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073523-50C7-439C-A80E-01A87DF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E441CE-7A06-47F8-ADD1-1CBEB3A6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AA1C-DEB2-4AF4-A120-18C71D65C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81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262D4-5846-485F-A2FA-62D5F65F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A16601-7993-49E1-B228-EA1FC2AF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361500-3D5D-4E5F-98AD-9B4FCEC0D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ECC606-1033-464C-828B-DFF272A7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DC8-7D86-4F84-8CF3-1EC5EA9F3542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7B413B-2FCD-4782-9C8D-7C8B44C8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C94446-FCFA-4304-9882-5F8FD11E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AA1C-DEB2-4AF4-A120-18C71D65C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4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031DD-6842-4477-BD9F-732E0DBE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D581C0-3856-412B-9DBD-57DD7BE40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B11C20-70CF-4262-8FE9-EAD3CBEC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3F8DB0-2F25-4A57-917B-588CDE6D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DC8-7D86-4F84-8CF3-1EC5EA9F3542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6CB05A-D189-4D53-A22E-FD76A58C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E46DBD-4615-49A9-A503-FC24BC95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AA1C-DEB2-4AF4-A120-18C71D65C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5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AA6902-FDEF-4799-9A9F-B3FCC363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5341CE-1DD0-4F48-8A82-56D313B55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5E75C6-A758-4F92-B9B5-D03BB0DA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ADC8-7D86-4F84-8CF3-1EC5EA9F3542}" type="datetimeFigureOut">
              <a:rPr lang="pt-BR" smtClean="0"/>
              <a:t>04/10/2020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2A7CFF-91BE-4F9B-A484-9667325A4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892E82-2AD3-4D1B-AB0E-3F80FA191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AA1C-DEB2-4AF4-A120-18C71D65C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90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670B11E5-C17F-413A-9AC3-62AEC6F6E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AC5A6A-C170-4C59-B819-514B9F900B4C}"/>
              </a:ext>
            </a:extLst>
          </p:cNvPr>
          <p:cNvSpPr txBox="1"/>
          <p:nvPr/>
        </p:nvSpPr>
        <p:spPr>
          <a:xfrm>
            <a:off x="7807569" y="1336431"/>
            <a:ext cx="353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2E2B96-5DF6-47D1-B182-F5CCBC602E31}"/>
              </a:ext>
            </a:extLst>
          </p:cNvPr>
          <p:cNvSpPr txBox="1"/>
          <p:nvPr/>
        </p:nvSpPr>
        <p:spPr>
          <a:xfrm>
            <a:off x="7561384" y="5336903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Guilherme Valmir de Andrade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F4C2F51-33AC-4933-B07D-41EF7E4496C9}"/>
              </a:ext>
            </a:extLst>
          </p:cNvPr>
          <p:cNvSpPr txBox="1"/>
          <p:nvPr/>
        </p:nvSpPr>
        <p:spPr>
          <a:xfrm>
            <a:off x="7561384" y="5697341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Jadson dos Santos Silva</a:t>
            </a:r>
          </a:p>
        </p:txBody>
      </p:sp>
    </p:spTree>
    <p:extLst>
      <p:ext uri="{BB962C8B-B14F-4D97-AF65-F5344CB8AC3E}">
        <p14:creationId xmlns:p14="http://schemas.microsoft.com/office/powerpoint/2010/main" val="877754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76210C41-409D-41DE-A812-5814E9F06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28685B-27AE-497C-A06A-F9421888655E}"/>
              </a:ext>
            </a:extLst>
          </p:cNvPr>
          <p:cNvSpPr txBox="1"/>
          <p:nvPr/>
        </p:nvSpPr>
        <p:spPr>
          <a:xfrm>
            <a:off x="3254661" y="2503566"/>
            <a:ext cx="7202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MÃO NA MASSA!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7EABF1-7847-4097-8BF2-C0533082B47A}"/>
              </a:ext>
            </a:extLst>
          </p:cNvPr>
          <p:cNvSpPr txBox="1"/>
          <p:nvPr/>
        </p:nvSpPr>
        <p:spPr>
          <a:xfrm flipH="1">
            <a:off x="2592976" y="6100354"/>
            <a:ext cx="786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DEVMEDIA</a:t>
            </a:r>
          </a:p>
        </p:txBody>
      </p:sp>
    </p:spTree>
    <p:extLst>
      <p:ext uri="{BB962C8B-B14F-4D97-AF65-F5344CB8AC3E}">
        <p14:creationId xmlns:p14="http://schemas.microsoft.com/office/powerpoint/2010/main" val="1564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76210C41-409D-41DE-A812-5814E9F06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28685B-27AE-497C-A06A-F9421888655E}"/>
              </a:ext>
            </a:extLst>
          </p:cNvPr>
          <p:cNvSpPr txBox="1"/>
          <p:nvPr/>
        </p:nvSpPr>
        <p:spPr>
          <a:xfrm>
            <a:off x="3137095" y="829994"/>
            <a:ext cx="7202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AC4AA6-7227-439C-8425-F02117AB4DCC}"/>
              </a:ext>
            </a:extLst>
          </p:cNvPr>
          <p:cNvSpPr txBox="1"/>
          <p:nvPr/>
        </p:nvSpPr>
        <p:spPr>
          <a:xfrm flipH="1">
            <a:off x="2462348" y="1998617"/>
            <a:ext cx="908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JEST é um framework de testes unitários criado e mantido pelo Facebook. É hoje uma das ferramentas de testes mais difundida entre os desenvolvedores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AC14C8-737A-4E7E-B8B9-9D0A6D40D04B}"/>
              </a:ext>
            </a:extLst>
          </p:cNvPr>
          <p:cNvSpPr txBox="1"/>
          <p:nvPr/>
        </p:nvSpPr>
        <p:spPr>
          <a:xfrm flipH="1">
            <a:off x="2462348" y="3090220"/>
            <a:ext cx="9085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Foi criado inicialmente para funcionar como plataforma de testes do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, porém, a medida que seu uso foi se tornando mais amplo a cada dia, seu uso foi adotado por plataformas como por exemplo o Node,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, Angular e VUE.</a:t>
            </a:r>
          </a:p>
        </p:txBody>
      </p:sp>
    </p:spTree>
    <p:extLst>
      <p:ext uri="{BB962C8B-B14F-4D97-AF65-F5344CB8AC3E}">
        <p14:creationId xmlns:p14="http://schemas.microsoft.com/office/powerpoint/2010/main" val="114125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76210C41-409D-41DE-A812-5814E9F06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28685B-27AE-497C-A06A-F9421888655E}"/>
              </a:ext>
            </a:extLst>
          </p:cNvPr>
          <p:cNvSpPr txBox="1"/>
          <p:nvPr/>
        </p:nvSpPr>
        <p:spPr>
          <a:xfrm>
            <a:off x="3137095" y="829994"/>
            <a:ext cx="7202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QUÊ UTILIZAR?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AC4AA6-7227-439C-8425-F02117AB4DCC}"/>
              </a:ext>
            </a:extLst>
          </p:cNvPr>
          <p:cNvSpPr txBox="1"/>
          <p:nvPr/>
        </p:nvSpPr>
        <p:spPr>
          <a:xfrm flipH="1">
            <a:off x="2462348" y="1998617"/>
            <a:ext cx="908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Quando queremos realizar um teste, o mais usual é escrevermos uma função de forma isolada, como por exemplo: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226D2579-A656-4253-B03B-B8D3F8280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19" y="3141360"/>
            <a:ext cx="7189798" cy="142793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B64EFBB-ABC6-478E-9E0D-8C6C5859C339}"/>
              </a:ext>
            </a:extLst>
          </p:cNvPr>
          <p:cNvSpPr txBox="1"/>
          <p:nvPr/>
        </p:nvSpPr>
        <p:spPr>
          <a:xfrm flipH="1">
            <a:off x="2462348" y="5065711"/>
            <a:ext cx="908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Quanto mais o sistema cresce, mais essa prática se torna inviável a medida que a complexidade do sistema aumenta.</a:t>
            </a:r>
          </a:p>
        </p:txBody>
      </p:sp>
    </p:spTree>
    <p:extLst>
      <p:ext uri="{BB962C8B-B14F-4D97-AF65-F5344CB8AC3E}">
        <p14:creationId xmlns:p14="http://schemas.microsoft.com/office/powerpoint/2010/main" val="338651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76210C41-409D-41DE-A812-5814E9F06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28685B-27AE-497C-A06A-F9421888655E}"/>
              </a:ext>
            </a:extLst>
          </p:cNvPr>
          <p:cNvSpPr txBox="1"/>
          <p:nvPr/>
        </p:nvSpPr>
        <p:spPr>
          <a:xfrm>
            <a:off x="3137095" y="829994"/>
            <a:ext cx="7202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QUÊ UTILIZAR?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AC4AA6-7227-439C-8425-F02117AB4DCC}"/>
              </a:ext>
            </a:extLst>
          </p:cNvPr>
          <p:cNvSpPr txBox="1"/>
          <p:nvPr/>
        </p:nvSpPr>
        <p:spPr>
          <a:xfrm flipH="1">
            <a:off x="2462348" y="1998617"/>
            <a:ext cx="908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Como solução, o JEST oferece uma metodologia padrão e simplificada para fazer esse tipo de teste:</a:t>
            </a: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4B9EBC7-32FC-487C-A887-9409A5558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54" y="3102185"/>
            <a:ext cx="7247606" cy="170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2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76210C41-409D-41DE-A812-5814E9F06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28685B-27AE-497C-A06A-F9421888655E}"/>
              </a:ext>
            </a:extLst>
          </p:cNvPr>
          <p:cNvSpPr txBox="1"/>
          <p:nvPr/>
        </p:nvSpPr>
        <p:spPr>
          <a:xfrm>
            <a:off x="3137095" y="829994"/>
            <a:ext cx="7202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AC4AA6-7227-439C-8425-F02117AB4DCC}"/>
              </a:ext>
            </a:extLst>
          </p:cNvPr>
          <p:cNvSpPr txBox="1"/>
          <p:nvPr/>
        </p:nvSpPr>
        <p:spPr>
          <a:xfrm flipH="1">
            <a:off x="2462348" y="1998617"/>
            <a:ext cx="908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Podemos iniciar a instalação do JEST tanto pelo pacote NPM quanto pelo YARN: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B2B257-DDF8-4B4E-8F42-47578F257818}"/>
              </a:ext>
            </a:extLst>
          </p:cNvPr>
          <p:cNvSpPr txBox="1"/>
          <p:nvPr/>
        </p:nvSpPr>
        <p:spPr>
          <a:xfrm flipH="1">
            <a:off x="2462348" y="2767131"/>
            <a:ext cx="908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NPM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D19BB0-2B42-4866-8507-99127090CAF4}"/>
              </a:ext>
            </a:extLst>
          </p:cNvPr>
          <p:cNvSpPr txBox="1"/>
          <p:nvPr/>
        </p:nvSpPr>
        <p:spPr>
          <a:xfrm flipH="1">
            <a:off x="2680062" y="3136463"/>
            <a:ext cx="908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npm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–D 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jest</a:t>
            </a:r>
            <a:endParaRPr lang="pt-BR" i="1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310F48-E674-4A8D-B054-8F8CE813CDF2}"/>
              </a:ext>
            </a:extLst>
          </p:cNvPr>
          <p:cNvSpPr txBox="1"/>
          <p:nvPr/>
        </p:nvSpPr>
        <p:spPr>
          <a:xfrm flipH="1">
            <a:off x="2462348" y="3784099"/>
            <a:ext cx="908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YARN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6D3789-6EC2-4C77-9658-D648F60D08A7}"/>
              </a:ext>
            </a:extLst>
          </p:cNvPr>
          <p:cNvSpPr txBox="1"/>
          <p:nvPr/>
        </p:nvSpPr>
        <p:spPr>
          <a:xfrm flipH="1">
            <a:off x="2680062" y="4153431"/>
            <a:ext cx="908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Yarn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--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dev</a:t>
            </a: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jest</a:t>
            </a:r>
            <a:endParaRPr lang="pt-BR" i="1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9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76210C41-409D-41DE-A812-5814E9F06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28685B-27AE-497C-A06A-F9421888655E}"/>
              </a:ext>
            </a:extLst>
          </p:cNvPr>
          <p:cNvSpPr txBox="1"/>
          <p:nvPr/>
        </p:nvSpPr>
        <p:spPr>
          <a:xfrm>
            <a:off x="3137095" y="829994"/>
            <a:ext cx="7202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AC4AA6-7227-439C-8425-F02117AB4DCC}"/>
              </a:ext>
            </a:extLst>
          </p:cNvPr>
          <p:cNvSpPr txBox="1"/>
          <p:nvPr/>
        </p:nvSpPr>
        <p:spPr>
          <a:xfrm flipH="1">
            <a:off x="2462348" y="1998617"/>
            <a:ext cx="908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Adicionar o seguinte trecho ao arquivo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D19BB0-2B42-4866-8507-99127090CAF4}"/>
              </a:ext>
            </a:extLst>
          </p:cNvPr>
          <p:cNvSpPr txBox="1"/>
          <p:nvPr/>
        </p:nvSpPr>
        <p:spPr>
          <a:xfrm flipH="1">
            <a:off x="4931228" y="2691288"/>
            <a:ext cx="9085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E1E1E6"/>
                </a:solidFill>
                <a:effectLst/>
                <a:latin typeface=" Fira Code Retina"/>
              </a:rPr>
              <a:t>{</a:t>
            </a:r>
          </a:p>
          <a:p>
            <a:r>
              <a:rPr lang="pt-BR" b="0" dirty="0">
                <a:solidFill>
                  <a:srgbClr val="E1E1E6"/>
                </a:solidFill>
                <a:effectLst/>
                <a:latin typeface=" Fira Code Retina"/>
              </a:rPr>
              <a:t>  </a:t>
            </a: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 Fira Code Retina"/>
              </a:rPr>
              <a:t>"</a:t>
            </a:r>
            <a:r>
              <a:rPr lang="pt-BR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 Fira Code Retina"/>
              </a:rPr>
              <a:t>name</a:t>
            </a: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 Fira Code Retina"/>
              </a:rPr>
              <a:t>": "</a:t>
            </a:r>
            <a:r>
              <a:rPr lang="pt-BR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 Fira Code Retina"/>
              </a:rPr>
              <a:t>exercicio</a:t>
            </a: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 Fira Code Retina"/>
              </a:rPr>
              <a:t>",</a:t>
            </a:r>
          </a:p>
          <a:p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 Fira Code Retina"/>
              </a:rPr>
              <a:t>  "</a:t>
            </a:r>
            <a:r>
              <a:rPr lang="pt-BR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 Fira Code Retina"/>
              </a:rPr>
              <a:t>version</a:t>
            </a: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 Fira Code Retina"/>
              </a:rPr>
              <a:t>": "1.0.0",</a:t>
            </a:r>
          </a:p>
          <a:p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 Fira Code Retina"/>
              </a:rPr>
              <a:t>  "</a:t>
            </a:r>
            <a:r>
              <a:rPr lang="pt-BR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 Fira Code Retina"/>
              </a:rPr>
              <a:t>main</a:t>
            </a: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 Fira Code Retina"/>
              </a:rPr>
              <a:t>": "index.js",</a:t>
            </a:r>
          </a:p>
          <a:p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 Fira Code Retina"/>
              </a:rPr>
              <a:t>  </a:t>
            </a:r>
            <a:r>
              <a:rPr lang="pt-BR" b="1" dirty="0">
                <a:solidFill>
                  <a:srgbClr val="FF0000"/>
                </a:solidFill>
                <a:effectLst/>
                <a:latin typeface=" Fira Code Retina"/>
              </a:rPr>
              <a:t>"scripts": {</a:t>
            </a:r>
          </a:p>
          <a:p>
            <a:r>
              <a:rPr lang="pt-BR" b="1" dirty="0">
                <a:solidFill>
                  <a:srgbClr val="FF0000"/>
                </a:solidFill>
                <a:effectLst/>
                <a:latin typeface=" Fira Code Retina"/>
              </a:rPr>
              <a:t>    "</a:t>
            </a:r>
            <a:r>
              <a:rPr lang="pt-BR" b="1" dirty="0" err="1">
                <a:solidFill>
                  <a:srgbClr val="FF0000"/>
                </a:solidFill>
                <a:effectLst/>
                <a:latin typeface=" Fira Code Retina"/>
              </a:rPr>
              <a:t>test</a:t>
            </a:r>
            <a:r>
              <a:rPr lang="pt-BR" b="1" dirty="0">
                <a:solidFill>
                  <a:srgbClr val="FF0000"/>
                </a:solidFill>
                <a:effectLst/>
                <a:latin typeface=" Fira Code Retina"/>
              </a:rPr>
              <a:t>": "</a:t>
            </a:r>
            <a:r>
              <a:rPr lang="pt-BR" b="1" dirty="0" err="1">
                <a:solidFill>
                  <a:srgbClr val="FF0000"/>
                </a:solidFill>
                <a:effectLst/>
                <a:latin typeface=" Fira Code Retina"/>
              </a:rPr>
              <a:t>jest</a:t>
            </a:r>
            <a:r>
              <a:rPr lang="pt-BR" b="1" dirty="0">
                <a:solidFill>
                  <a:srgbClr val="FF0000"/>
                </a:solidFill>
                <a:effectLst/>
                <a:latin typeface=" Fira Code Retina"/>
              </a:rPr>
              <a:t>"</a:t>
            </a:r>
          </a:p>
          <a:p>
            <a:r>
              <a:rPr lang="pt-BR" b="1" dirty="0">
                <a:solidFill>
                  <a:srgbClr val="FF0000"/>
                </a:solidFill>
                <a:effectLst/>
                <a:latin typeface=" Fira Code Retina"/>
              </a:rPr>
              <a:t>  },</a:t>
            </a:r>
          </a:p>
          <a:p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 Fira Code Retina"/>
              </a:rPr>
              <a:t>  "</a:t>
            </a:r>
            <a:r>
              <a:rPr lang="pt-BR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 Fira Code Retina"/>
              </a:rPr>
              <a:t>license</a:t>
            </a: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 Fira Code Retina"/>
              </a:rPr>
              <a:t>": "MIT"</a:t>
            </a:r>
          </a:p>
        </p:txBody>
      </p:sp>
    </p:spTree>
    <p:extLst>
      <p:ext uri="{BB962C8B-B14F-4D97-AF65-F5344CB8AC3E}">
        <p14:creationId xmlns:p14="http://schemas.microsoft.com/office/powerpoint/2010/main" val="398835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76210C41-409D-41DE-A812-5814E9F06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28685B-27AE-497C-A06A-F9421888655E}"/>
              </a:ext>
            </a:extLst>
          </p:cNvPr>
          <p:cNvSpPr txBox="1"/>
          <p:nvPr/>
        </p:nvSpPr>
        <p:spPr>
          <a:xfrm>
            <a:off x="3137095" y="829994"/>
            <a:ext cx="7202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UM TESTE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AC4AA6-7227-439C-8425-F02117AB4DCC}"/>
              </a:ext>
            </a:extLst>
          </p:cNvPr>
          <p:cNvSpPr txBox="1"/>
          <p:nvPr/>
        </p:nvSpPr>
        <p:spPr>
          <a:xfrm flipH="1">
            <a:off x="2462348" y="1998617"/>
            <a:ext cx="908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Digamos que temos uma função que verifica se um número é ou não maior que 5. O nome do arquivo é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função.js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e o nome da função é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maiorQueCinco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5A1CA8-6E22-4A37-B37E-9776535F09DE}"/>
              </a:ext>
            </a:extLst>
          </p:cNvPr>
          <p:cNvSpPr txBox="1"/>
          <p:nvPr/>
        </p:nvSpPr>
        <p:spPr>
          <a:xfrm>
            <a:off x="2462347" y="3183076"/>
            <a:ext cx="8680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66"/>
                </a:solidFill>
              </a:rPr>
              <a:t>function</a:t>
            </a:r>
            <a:r>
              <a:rPr lang="pt-BR" dirty="0"/>
              <a:t> </a:t>
            </a:r>
            <a:r>
              <a:rPr lang="pt-BR" dirty="0" err="1"/>
              <a:t>maiorQueCinco</a:t>
            </a:r>
            <a:r>
              <a:rPr lang="pt-BR" dirty="0"/>
              <a:t>(valor) {</a:t>
            </a:r>
          </a:p>
          <a:p>
            <a:r>
              <a:rPr lang="pt-BR" dirty="0"/>
              <a:t>	</a:t>
            </a:r>
            <a:r>
              <a:rPr lang="pt-BR" dirty="0" err="1">
                <a:solidFill>
                  <a:srgbClr val="FF0066"/>
                </a:solidFill>
              </a:rPr>
              <a:t>return</a:t>
            </a:r>
            <a:r>
              <a:rPr lang="pt-BR" dirty="0"/>
              <a:t> valor &gt; 5;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61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76210C41-409D-41DE-A812-5814E9F06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28685B-27AE-497C-A06A-F9421888655E}"/>
              </a:ext>
            </a:extLst>
          </p:cNvPr>
          <p:cNvSpPr txBox="1"/>
          <p:nvPr/>
        </p:nvSpPr>
        <p:spPr>
          <a:xfrm>
            <a:off x="3137095" y="829994"/>
            <a:ext cx="7202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UM TESTE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AC4AA6-7227-439C-8425-F02117AB4DCC}"/>
              </a:ext>
            </a:extLst>
          </p:cNvPr>
          <p:cNvSpPr txBox="1"/>
          <p:nvPr/>
        </p:nvSpPr>
        <p:spPr>
          <a:xfrm flipH="1">
            <a:off x="2462348" y="1998617"/>
            <a:ext cx="908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Os arquivos reconhecidos pelo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jest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possuem a extensão “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”. Então, vamos criar um arquivo chamado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maiorquecinco.test.js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e, nele incluiremos o seguinte código: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5A1CA8-6E22-4A37-B37E-9776535F09DE}"/>
              </a:ext>
            </a:extLst>
          </p:cNvPr>
          <p:cNvSpPr txBox="1"/>
          <p:nvPr/>
        </p:nvSpPr>
        <p:spPr>
          <a:xfrm>
            <a:off x="2462347" y="3183076"/>
            <a:ext cx="8680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66"/>
                </a:solidFill>
              </a:rPr>
              <a:t>const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maiorQueCinco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require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(‘./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funcao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’).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maiorQueCinco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dirty="0" err="1">
                <a:solidFill>
                  <a:srgbClr val="0E7210"/>
                </a:solidFill>
              </a:rPr>
              <a:t>test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(“Verificar se valor é maior que cinco”, ( ) =&gt; {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t-BR" dirty="0" err="1">
                <a:solidFill>
                  <a:srgbClr val="0E7210"/>
                </a:solidFill>
              </a:rPr>
              <a:t>expect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maiorQueCinco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(4)).</a:t>
            </a:r>
            <a:r>
              <a:rPr lang="pt-BR" dirty="0" err="1">
                <a:solidFill>
                  <a:srgbClr val="0E7210"/>
                </a:solidFill>
              </a:rPr>
              <a:t>toBe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(false);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9459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76210C41-409D-41DE-A812-5814E9F06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28685B-27AE-497C-A06A-F9421888655E}"/>
              </a:ext>
            </a:extLst>
          </p:cNvPr>
          <p:cNvSpPr txBox="1"/>
          <p:nvPr/>
        </p:nvSpPr>
        <p:spPr>
          <a:xfrm>
            <a:off x="3137095" y="829994"/>
            <a:ext cx="7202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UM TESTE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AC4AA6-7227-439C-8425-F02117AB4DCC}"/>
              </a:ext>
            </a:extLst>
          </p:cNvPr>
          <p:cNvSpPr txBox="1"/>
          <p:nvPr/>
        </p:nvSpPr>
        <p:spPr>
          <a:xfrm flipH="1">
            <a:off x="2462348" y="1998617"/>
            <a:ext cx="908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Agora rodamos o comando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npm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yarn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e verificamos o resultado: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5A1CA8-6E22-4A37-B37E-9776535F09DE}"/>
              </a:ext>
            </a:extLst>
          </p:cNvPr>
          <p:cNvSpPr txBox="1"/>
          <p:nvPr/>
        </p:nvSpPr>
        <p:spPr>
          <a:xfrm>
            <a:off x="2462347" y="3183076"/>
            <a:ext cx="86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E7210"/>
                </a:solidFill>
              </a:rPr>
              <a:t>PASS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/maiorquecinco.test.js</a:t>
            </a:r>
          </a:p>
        </p:txBody>
      </p:sp>
    </p:spTree>
    <p:extLst>
      <p:ext uri="{BB962C8B-B14F-4D97-AF65-F5344CB8AC3E}">
        <p14:creationId xmlns:p14="http://schemas.microsoft.com/office/powerpoint/2010/main" val="2247431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396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 Fira Code Retina</vt:lpstr>
      <vt:lpstr>Arial</vt:lpstr>
      <vt:lpstr>Arial Nova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</dc:creator>
  <cp:lastModifiedBy>Guilherme</cp:lastModifiedBy>
  <cp:revision>6</cp:revision>
  <dcterms:created xsi:type="dcterms:W3CDTF">2020-10-04T20:56:23Z</dcterms:created>
  <dcterms:modified xsi:type="dcterms:W3CDTF">2020-10-04T22:07:31Z</dcterms:modified>
</cp:coreProperties>
</file>