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860-ECB9-48D5-BA13-182E1527880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1D0B-36EB-4934-90D4-7085673C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017"/>
              </p:ext>
            </p:extLst>
          </p:nvPr>
        </p:nvGraphicFramePr>
        <p:xfrm>
          <a:off x="2086587" y="1538531"/>
          <a:ext cx="8127999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_model.py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Extension1_0.py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which defined</a:t>
                      </a:r>
                      <a:r>
                        <a:rPr lang="en-US" baseline="0" dirty="0" smtClean="0"/>
                        <a:t> the min and max of the percentage of each ingredient.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Extension1_1.py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which defined the maximum ingredients being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1.84s</a:t>
                      </a:r>
                      <a:r>
                        <a:rPr lang="en-US" baseline="0" dirty="0" smtClean="0"/>
                        <a:t> – 1.88s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trade off plot of ingredients number and total</a:t>
                      </a:r>
                      <a:r>
                        <a:rPr lang="en-US" baseline="0" dirty="0" smtClean="0"/>
                        <a:t> minimum cost.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Extesion2.py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which defined the min and max value</a:t>
                      </a:r>
                      <a:r>
                        <a:rPr lang="en-US" baseline="0" dirty="0" smtClean="0"/>
                        <a:t> for ingredients considering compound ingredients.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378" y="812043"/>
            <a:ext cx="45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time for different models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W.</dc:creator>
  <cp:lastModifiedBy>Rashidpour, Z.</cp:lastModifiedBy>
  <cp:revision>3</cp:revision>
  <dcterms:created xsi:type="dcterms:W3CDTF">2019-07-08T09:00:44Z</dcterms:created>
  <dcterms:modified xsi:type="dcterms:W3CDTF">2019-07-08T10:17:20Z</dcterms:modified>
</cp:coreProperties>
</file>