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1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1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49161"/>
              </p:ext>
            </p:extLst>
          </p:nvPr>
        </p:nvGraphicFramePr>
        <p:xfrm>
          <a:off x="1274550" y="2268687"/>
          <a:ext cx="812799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_model.py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Extension1_0.py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which defined</a:t>
                      </a:r>
                      <a:r>
                        <a:rPr lang="en-US" baseline="0" dirty="0" smtClean="0"/>
                        <a:t> the min and max of the percentage of each ingredient.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Extension1_1.py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which defined the maximum ingredients being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1.84s</a:t>
                      </a:r>
                      <a:r>
                        <a:rPr lang="en-US" baseline="0" dirty="0" smtClean="0"/>
                        <a:t> – 1.88s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trade off plot of ingredients number and total</a:t>
                      </a:r>
                      <a:r>
                        <a:rPr lang="en-US" baseline="0" dirty="0" smtClean="0"/>
                        <a:t> minimum cost.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00149" y="1569493"/>
            <a:ext cx="452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Solving time for different models and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W.</dc:creator>
  <cp:lastModifiedBy>Liao, W.</cp:lastModifiedBy>
  <cp:revision>1</cp:revision>
  <dcterms:created xsi:type="dcterms:W3CDTF">2019-07-08T09:00:44Z</dcterms:created>
  <dcterms:modified xsi:type="dcterms:W3CDTF">2019-07-08T09:05:05Z</dcterms:modified>
</cp:coreProperties>
</file>