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handoutMasterIdLst>
    <p:handoutMasterId r:id="rId51"/>
  </p:handoutMasterIdLst>
  <p:sldIdLst>
    <p:sldId id="274" r:id="rId2"/>
    <p:sldId id="275" r:id="rId3"/>
    <p:sldId id="282" r:id="rId4"/>
    <p:sldId id="258" r:id="rId5"/>
    <p:sldId id="261" r:id="rId6"/>
    <p:sldId id="398" r:id="rId7"/>
    <p:sldId id="327" r:id="rId8"/>
    <p:sldId id="399" r:id="rId9"/>
    <p:sldId id="265" r:id="rId10"/>
    <p:sldId id="325" r:id="rId11"/>
    <p:sldId id="326" r:id="rId12"/>
    <p:sldId id="264" r:id="rId13"/>
    <p:sldId id="297"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30" r:id="rId27"/>
    <p:sldId id="331" r:id="rId28"/>
    <p:sldId id="376" r:id="rId29"/>
    <p:sldId id="401" r:id="rId30"/>
    <p:sldId id="334" r:id="rId31"/>
    <p:sldId id="381" r:id="rId32"/>
    <p:sldId id="378" r:id="rId33"/>
    <p:sldId id="379" r:id="rId34"/>
    <p:sldId id="341" r:id="rId35"/>
    <p:sldId id="342" r:id="rId36"/>
    <p:sldId id="338" r:id="rId37"/>
    <p:sldId id="380" r:id="rId38"/>
    <p:sldId id="344" r:id="rId39"/>
    <p:sldId id="369" r:id="rId40"/>
    <p:sldId id="370" r:id="rId41"/>
    <p:sldId id="382" r:id="rId42"/>
    <p:sldId id="345" r:id="rId43"/>
    <p:sldId id="360" r:id="rId44"/>
    <p:sldId id="359" r:id="rId45"/>
    <p:sldId id="348" r:id="rId46"/>
    <p:sldId id="350" r:id="rId47"/>
    <p:sldId id="354" r:id="rId48"/>
    <p:sldId id="355" r:id="rId49"/>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DD"/>
    <a:srgbClr val="F8F8F8"/>
    <a:srgbClr val="DDDDDD"/>
    <a:srgbClr val="EAEAEA"/>
    <a:srgbClr val="FCFEFE"/>
    <a:srgbClr val="6600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604" autoAdjust="0"/>
  </p:normalViewPr>
  <p:slideViewPr>
    <p:cSldViewPr snapToGrid="0">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vl1pPr>
          </a:lstStyle>
          <a:p>
            <a:pPr>
              <a:defRPr/>
            </a:pPr>
            <a:endParaRPr lang="en-US"/>
          </a:p>
        </p:txBody>
      </p:sp>
      <p:sp>
        <p:nvSpPr>
          <p:cNvPr id="62467"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vl1pPr>
          </a:lstStyle>
          <a:p>
            <a:pPr>
              <a:defRPr/>
            </a:pPr>
            <a:endParaRPr lang="en-US"/>
          </a:p>
        </p:txBody>
      </p:sp>
      <p:sp>
        <p:nvSpPr>
          <p:cNvPr id="62468"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endParaRPr lang="en-US"/>
          </a:p>
        </p:txBody>
      </p:sp>
      <p:sp>
        <p:nvSpPr>
          <p:cNvPr id="62469"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6B10F854-18EC-4215-902D-F7A0D17F231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vl1pPr>
          </a:lstStyle>
          <a:p>
            <a:pPr>
              <a:defRPr/>
            </a:pPr>
            <a:endParaRPr lang="en-US"/>
          </a:p>
        </p:txBody>
      </p:sp>
      <p:sp>
        <p:nvSpPr>
          <p:cNvPr id="35843"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vl1pPr>
          </a:lstStyle>
          <a:p>
            <a:pPr>
              <a:defRPr/>
            </a:pPr>
            <a:endParaRPr lang="en-US"/>
          </a:p>
        </p:txBody>
      </p:sp>
      <p:sp>
        <p:nvSpPr>
          <p:cNvPr id="52228"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endParaRPr lang="en-US"/>
          </a:p>
        </p:txBody>
      </p:sp>
      <p:sp>
        <p:nvSpPr>
          <p:cNvPr id="35847"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0D579D31-FB7A-4B08-AB62-AE921021420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1DBA5AD-D424-4F0F-87AE-C69D14292CB9}" type="slidenum">
              <a:rPr lang="en-US"/>
              <a:pPr/>
              <a:t>34</a:t>
            </a:fld>
            <a:endParaRPr lang="en-US"/>
          </a:p>
        </p:txBody>
      </p:sp>
      <p:sp>
        <p:nvSpPr>
          <p:cNvPr id="53251" name="Rectangle 2"/>
          <p:cNvSpPr>
            <a:spLocks noGrp="1" noRot="1" noChangeAspect="1" noChangeArrowheads="1" noTextEdit="1"/>
          </p:cNvSpPr>
          <p:nvPr>
            <p:ph type="sldImg"/>
          </p:nvPr>
        </p:nvSpPr>
        <p:spPr>
          <a:xfrm>
            <a:off x="2979738" y="554038"/>
            <a:ext cx="3643312" cy="2732087"/>
          </a:xfrm>
          <a:ln w="12700" cap="flat">
            <a:solidFill>
              <a:schemeClr val="tx1"/>
            </a:solidFill>
          </a:ln>
        </p:spPr>
      </p:sp>
      <p:sp>
        <p:nvSpPr>
          <p:cNvPr id="53252" name="Rectangle 3"/>
          <p:cNvSpPr>
            <a:spLocks noGrp="1" noChangeArrowheads="1"/>
          </p:cNvSpPr>
          <p:nvPr>
            <p:ph type="body" idx="1"/>
          </p:nvPr>
        </p:nvSpPr>
        <p:spPr>
          <a:xfrm>
            <a:off x="1279525" y="3478213"/>
            <a:ext cx="7042150" cy="2879725"/>
          </a:xfrm>
          <a:noFill/>
          <a:ln/>
        </p:spPr>
        <p:txBody>
          <a:bodyPr lIns="90488" tIns="44450" rIns="90488" bIns="44450"/>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DE40F50-E1C5-4A7E-AE51-4FBDDE8AC86B}" type="slidenum">
              <a:rPr lang="en-US"/>
              <a:pPr/>
              <a:t>35</a:t>
            </a:fld>
            <a:endParaRPr lang="en-US"/>
          </a:p>
        </p:txBody>
      </p:sp>
      <p:sp>
        <p:nvSpPr>
          <p:cNvPr id="54275" name="Rectangle 2"/>
          <p:cNvSpPr>
            <a:spLocks noGrp="1" noRot="1" noChangeAspect="1" noChangeArrowheads="1" noTextEdit="1"/>
          </p:cNvSpPr>
          <p:nvPr>
            <p:ph type="sldImg"/>
          </p:nvPr>
        </p:nvSpPr>
        <p:spPr>
          <a:xfrm>
            <a:off x="2979738" y="554038"/>
            <a:ext cx="3643312" cy="2732087"/>
          </a:xfrm>
          <a:ln w="12700" cap="flat">
            <a:solidFill>
              <a:schemeClr val="tx1"/>
            </a:solidFill>
          </a:ln>
        </p:spPr>
      </p:sp>
      <p:sp>
        <p:nvSpPr>
          <p:cNvPr id="54276" name="Rectangle 3"/>
          <p:cNvSpPr>
            <a:spLocks noGrp="1" noChangeArrowheads="1"/>
          </p:cNvSpPr>
          <p:nvPr>
            <p:ph type="body" idx="1"/>
          </p:nvPr>
        </p:nvSpPr>
        <p:spPr>
          <a:xfrm>
            <a:off x="1279525" y="3478213"/>
            <a:ext cx="7042150" cy="2879725"/>
          </a:xfrm>
          <a:noFill/>
          <a:ln/>
        </p:spPr>
        <p:txBody>
          <a:bodyPr lIns="90488" tIns="44450" rIns="90488" bIns="44450"/>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0BE28AB8-0AED-4C6B-A238-8981AA3D6A16}" type="slidenum">
              <a:rPr lang="en-US"/>
              <a:pPr/>
              <a:t>37</a:t>
            </a:fld>
            <a:endParaRPr lang="en-US"/>
          </a:p>
        </p:txBody>
      </p:sp>
      <p:sp>
        <p:nvSpPr>
          <p:cNvPr id="55299" name="Rectangle 2"/>
          <p:cNvSpPr>
            <a:spLocks noGrp="1" noRot="1" noChangeAspect="1" noChangeArrowheads="1" noTextEdit="1"/>
          </p:cNvSpPr>
          <p:nvPr>
            <p:ph type="sldImg"/>
          </p:nvPr>
        </p:nvSpPr>
        <p:spPr>
          <a:xfrm>
            <a:off x="2979738" y="554038"/>
            <a:ext cx="3643312" cy="2732087"/>
          </a:xfrm>
          <a:ln w="12700" cap="flat">
            <a:solidFill>
              <a:schemeClr val="tx1"/>
            </a:solidFill>
          </a:ln>
        </p:spPr>
      </p:sp>
      <p:sp>
        <p:nvSpPr>
          <p:cNvPr id="55300" name="Rectangle 3"/>
          <p:cNvSpPr>
            <a:spLocks noGrp="1" noChangeArrowheads="1"/>
          </p:cNvSpPr>
          <p:nvPr>
            <p:ph type="body" idx="1"/>
          </p:nvPr>
        </p:nvSpPr>
        <p:spPr>
          <a:xfrm>
            <a:off x="1279525" y="3478213"/>
            <a:ext cx="7042150" cy="2879725"/>
          </a:xfrm>
          <a:noFill/>
          <a:ln/>
        </p:spPr>
        <p:txBody>
          <a:bodyPr lIns="90488" tIns="44450" rIns="90488" bIns="44450"/>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348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xfrm>
            <a:off x="457200" y="6245225"/>
            <a:ext cx="2133600" cy="476250"/>
          </a:xfrm>
        </p:spPr>
        <p:txBody>
          <a:bodyPr/>
          <a:lstStyle>
            <a:lvl1pPr>
              <a:defRPr smtClean="0"/>
            </a:lvl1pPr>
          </a:lstStyle>
          <a:p>
            <a:pPr>
              <a:defRPr/>
            </a:pPr>
            <a:fld id="{A1CF9EB8-B3F2-4E67-BD56-76D99F597360}" type="datetime13">
              <a:rPr lang="en-US" smtClean="0"/>
              <a:t>10:26:02 AM</a:t>
            </a:fld>
            <a:endParaRPr lang="en-US"/>
          </a:p>
        </p:txBody>
      </p:sp>
      <p:sp>
        <p:nvSpPr>
          <p:cNvPr id="5" name="Rectangle 5"/>
          <p:cNvSpPr>
            <a:spLocks noGrp="1" noChangeArrowheads="1"/>
          </p:cNvSpPr>
          <p:nvPr>
            <p:ph type="ftr" sz="quarter" idx="11"/>
          </p:nvPr>
        </p:nvSpPr>
        <p:spPr>
          <a:xfrm>
            <a:off x="3124200" y="6245225"/>
            <a:ext cx="2895600" cy="476250"/>
          </a:xfrm>
        </p:spPr>
        <p:txBody>
          <a:bodyPr/>
          <a:lstStyle>
            <a:lvl1pPr>
              <a:defRPr sz="1400" smtClean="0"/>
            </a:lvl1pPr>
          </a:lstStyle>
          <a:p>
            <a:pPr>
              <a:defRPr/>
            </a:pPr>
            <a:endParaRPr lang="en-US"/>
          </a:p>
        </p:txBody>
      </p:sp>
      <p:sp>
        <p:nvSpPr>
          <p:cNvPr id="6" name="Rectangle 6"/>
          <p:cNvSpPr>
            <a:spLocks noGrp="1" noChangeArrowheads="1"/>
          </p:cNvSpPr>
          <p:nvPr>
            <p:ph type="sldNum" sz="quarter" idx="12"/>
          </p:nvPr>
        </p:nvSpPr>
        <p:spPr/>
        <p:txBody>
          <a:bodyPr/>
          <a:lstStyle>
            <a:lvl1pPr>
              <a:defRPr smtClean="0"/>
            </a:lvl1pPr>
          </a:lstStyle>
          <a:p>
            <a:pPr>
              <a:defRPr/>
            </a:pPr>
            <a:fld id="{81F8B976-C58B-4348-82F1-7E9CB28FF2D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E1DAFCA-2A1A-4065-99C1-38E79963C0FB}" type="datetime13">
              <a:rPr lang="en-US" smtClean="0"/>
              <a:t>10:26:02 AM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6897F7-B8BC-4701-B67A-2945C870BA1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3E089ED-0919-4712-8781-0D6B2E630BA3}" type="datetime13">
              <a:rPr lang="en-US" smtClean="0"/>
              <a:t>10:26:02 AM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E9B862-B991-4130-8F6C-87DF0ED2FD4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483E7BDB-D1D0-4B63-BAE3-AC31D965696F}" type="datetime13">
              <a:rPr lang="en-US" smtClean="0"/>
              <a:t>10:26:02 AM</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1C47DF7-47E7-4F25-8D63-BE1DAC77E71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88A4174-A2AF-4AF3-BA67-7ED42B4E02B1}" type="datetime13">
              <a:rPr lang="en-US" smtClean="0"/>
              <a:t>10:26:02 AM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BBA2478-CF64-41E3-86F4-83EF198AA5F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DECD2A63-E0C7-4873-AD72-8ECCF24CE213}" type="datetime13">
              <a:rPr lang="en-US" smtClean="0"/>
              <a:t>10:26:02 AM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09119D-E48E-476B-9D14-BF8D1842CA9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9081869B-E426-4F43-A497-99D99B9600EF}" type="datetime13">
              <a:rPr lang="en-US" smtClean="0"/>
              <a:t>10:26:02 AM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A8F420-3272-4BBB-9BB4-7E4490DCD8E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DC3A1C72-878C-4B1C-8D75-257C6B58A2B8}" type="datetime13">
              <a:rPr lang="en-US" smtClean="0"/>
              <a:t>10:26:02 AM</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31ECC25-055A-4205-9D57-0ED8ACB9A78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664F9135-9417-42E7-BDD0-ED775A48391C}" type="datetime13">
              <a:rPr lang="en-US" smtClean="0"/>
              <a:t>10:26:02 AM</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5EE7D21-E7A9-47E3-9A0A-EFE72A6712E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BE9A597-5786-4E7C-965A-B2354B7F6304}" type="datetime13">
              <a:rPr lang="en-US" smtClean="0"/>
              <a:t>10:26:02 AM</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E559703-2DFD-4E01-B68C-ACDE4122B6B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4007658-AE4D-4231-B054-3ACC42D38386}" type="datetime13">
              <a:rPr lang="en-US" smtClean="0"/>
              <a:t>10:26:02 AM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439758-9668-441A-8E02-9AA8DEDE1B8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9F04A1A-1C6E-4855-909F-18DF3745B284}" type="datetime13">
              <a:rPr lang="en-US" smtClean="0"/>
              <a:t>10:26:02 AM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CC8548-ED9F-4317-8FCB-1D1F0D07E19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253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0"/>
            <a:r>
              <a:rPr lang="en-US"/>
              <a:t>Second level</a:t>
            </a:r>
          </a:p>
          <a:p>
            <a:pPr lvl="1"/>
            <a:r>
              <a:rPr lang="en-US"/>
              <a:t>Third level</a:t>
            </a:r>
          </a:p>
          <a:p>
            <a:pPr lvl="2"/>
            <a:r>
              <a:rPr lang="en-US"/>
              <a:t>Fourth level</a:t>
            </a:r>
          </a:p>
          <a:p>
            <a:pPr lvl="3"/>
            <a:r>
              <a:rPr lang="en-US"/>
              <a:t>Fifth level</a:t>
            </a:r>
          </a:p>
        </p:txBody>
      </p:sp>
      <p:sp>
        <p:nvSpPr>
          <p:cNvPr id="1028" name="Rectangle 4"/>
          <p:cNvSpPr>
            <a:spLocks noGrp="1" noChangeArrowheads="1"/>
          </p:cNvSpPr>
          <p:nvPr>
            <p:ph type="dt" sz="half" idx="2"/>
          </p:nvPr>
        </p:nvSpPr>
        <p:spPr bwMode="auto">
          <a:xfrm>
            <a:off x="457200" y="6245225"/>
            <a:ext cx="1155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fld id="{EE4623D6-917E-4794-A9A3-35064B56DE2A}" type="datetime13">
              <a:rPr lang="en-US" smtClean="0"/>
              <a:t>10:26:02 AM</a:t>
            </a:fld>
            <a:endParaRPr lang="en-US"/>
          </a:p>
        </p:txBody>
      </p:sp>
      <p:sp>
        <p:nvSpPr>
          <p:cNvPr id="1029" name="Rectangle 5"/>
          <p:cNvSpPr>
            <a:spLocks noGrp="1" noChangeArrowheads="1"/>
          </p:cNvSpPr>
          <p:nvPr>
            <p:ph type="ftr" sz="quarter" idx="3"/>
          </p:nvPr>
        </p:nvSpPr>
        <p:spPr bwMode="auto">
          <a:xfrm>
            <a:off x="1719263" y="6245225"/>
            <a:ext cx="4803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CC94AAB2-0DEA-4C85-A850-2521A94B0FE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cs typeface="Arial" charset="0"/>
        </a:defRPr>
      </a:lvl2pPr>
      <a:lvl3pPr algn="ctr" rtl="0" eaLnBrk="0" fontAlgn="base" hangingPunct="0">
        <a:spcBef>
          <a:spcPct val="0"/>
        </a:spcBef>
        <a:spcAft>
          <a:spcPct val="0"/>
        </a:spcAft>
        <a:defRPr sz="3200">
          <a:solidFill>
            <a:schemeClr val="tx2"/>
          </a:solidFill>
          <a:latin typeface="Arial" charset="0"/>
          <a:cs typeface="Arial" charset="0"/>
        </a:defRPr>
      </a:lvl3pPr>
      <a:lvl4pPr algn="ctr" rtl="0" eaLnBrk="0" fontAlgn="base" hangingPunct="0">
        <a:spcBef>
          <a:spcPct val="0"/>
        </a:spcBef>
        <a:spcAft>
          <a:spcPct val="0"/>
        </a:spcAft>
        <a:defRPr sz="3200">
          <a:solidFill>
            <a:schemeClr val="tx2"/>
          </a:solidFill>
          <a:latin typeface="Arial" charset="0"/>
          <a:cs typeface="Arial" charset="0"/>
        </a:defRPr>
      </a:lvl4pPr>
      <a:lvl5pPr algn="ctr" rtl="0" eaLnBrk="0" fontAlgn="base" hangingPunct="0">
        <a:spcBef>
          <a:spcPct val="0"/>
        </a:spcBef>
        <a:spcAft>
          <a:spcPct val="0"/>
        </a:spcAft>
        <a:defRPr sz="3200">
          <a:solidFill>
            <a:schemeClr val="tx2"/>
          </a:solidFill>
          <a:latin typeface="Arial" charset="0"/>
          <a:cs typeface="Arial" charset="0"/>
        </a:defRPr>
      </a:lvl5pPr>
      <a:lvl6pPr marL="457200" algn="ctr" rtl="0" fontAlgn="base">
        <a:spcBef>
          <a:spcPct val="0"/>
        </a:spcBef>
        <a:spcAft>
          <a:spcPct val="0"/>
        </a:spcAft>
        <a:defRPr sz="3200">
          <a:solidFill>
            <a:schemeClr val="tx2"/>
          </a:solidFill>
          <a:latin typeface="Arial" charset="0"/>
          <a:cs typeface="Arial" charset="0"/>
        </a:defRPr>
      </a:lvl6pPr>
      <a:lvl7pPr marL="914400" algn="ctr" rtl="0" fontAlgn="base">
        <a:spcBef>
          <a:spcPct val="0"/>
        </a:spcBef>
        <a:spcAft>
          <a:spcPct val="0"/>
        </a:spcAft>
        <a:defRPr sz="3200">
          <a:solidFill>
            <a:schemeClr val="tx2"/>
          </a:solidFill>
          <a:latin typeface="Arial" charset="0"/>
          <a:cs typeface="Arial" charset="0"/>
        </a:defRPr>
      </a:lvl7pPr>
      <a:lvl8pPr marL="1371600" algn="ctr" rtl="0" fontAlgn="base">
        <a:spcBef>
          <a:spcPct val="0"/>
        </a:spcBef>
        <a:spcAft>
          <a:spcPct val="0"/>
        </a:spcAft>
        <a:defRPr sz="3200">
          <a:solidFill>
            <a:schemeClr val="tx2"/>
          </a:solidFill>
          <a:latin typeface="Arial" charset="0"/>
          <a:cs typeface="Arial" charset="0"/>
        </a:defRPr>
      </a:lvl8pPr>
      <a:lvl9pPr marL="1828800" algn="ctr" rtl="0" fontAlgn="base">
        <a:spcBef>
          <a:spcPct val="0"/>
        </a:spcBef>
        <a:spcAft>
          <a:spcPct val="0"/>
        </a:spcAft>
        <a:defRPr sz="32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800">
          <a:solidFill>
            <a:schemeClr val="tx1"/>
          </a:solidFill>
          <a:latin typeface="+mn-lt"/>
          <a:cs typeface="+mn-cs"/>
        </a:defRPr>
      </a:lvl3pPr>
      <a:lvl4pPr marL="1600200" indent="-228600" algn="l" rtl="0" eaLnBrk="0" fontAlgn="base" hangingPunct="0">
        <a:spcBef>
          <a:spcPct val="20000"/>
        </a:spcBef>
        <a:spcAft>
          <a:spcPct val="0"/>
        </a:spcAft>
        <a:buChar char="–"/>
        <a:defRPr sz="2800">
          <a:solidFill>
            <a:schemeClr val="tx1"/>
          </a:solidFill>
          <a:latin typeface="+mn-lt"/>
          <a:cs typeface="+mn-cs"/>
        </a:defRPr>
      </a:lvl4pPr>
      <a:lvl5pPr marL="2057400" indent="-228600" algn="l" rtl="0" eaLnBrk="0" fontAlgn="base" hangingPunct="0">
        <a:spcBef>
          <a:spcPct val="20000"/>
        </a:spcBef>
        <a:spcAft>
          <a:spcPct val="0"/>
        </a:spcAft>
        <a:buChar char="»"/>
        <a:defRPr sz="1400">
          <a:solidFill>
            <a:schemeClr val="tx1"/>
          </a:solidFill>
          <a:latin typeface="+mn-lt"/>
          <a:cs typeface="+mn-cs"/>
        </a:defRPr>
      </a:lvl5pPr>
      <a:lvl6pPr marL="2514600" indent="-228600" algn="l" rtl="0" fontAlgn="base">
        <a:spcBef>
          <a:spcPct val="20000"/>
        </a:spcBef>
        <a:spcAft>
          <a:spcPct val="0"/>
        </a:spcAft>
        <a:buChar char="»"/>
        <a:defRPr sz="1400">
          <a:solidFill>
            <a:schemeClr val="tx1"/>
          </a:solidFill>
          <a:latin typeface="+mn-lt"/>
          <a:cs typeface="+mn-cs"/>
        </a:defRPr>
      </a:lvl6pPr>
      <a:lvl7pPr marL="2971800" indent="-228600" algn="l" rtl="0" fontAlgn="base">
        <a:spcBef>
          <a:spcPct val="20000"/>
        </a:spcBef>
        <a:spcAft>
          <a:spcPct val="0"/>
        </a:spcAft>
        <a:buChar char="»"/>
        <a:defRPr sz="1400">
          <a:solidFill>
            <a:schemeClr val="tx1"/>
          </a:solidFill>
          <a:latin typeface="+mn-lt"/>
          <a:cs typeface="+mn-cs"/>
        </a:defRPr>
      </a:lvl7pPr>
      <a:lvl8pPr marL="3429000" indent="-228600" algn="l" rtl="0" fontAlgn="base">
        <a:spcBef>
          <a:spcPct val="20000"/>
        </a:spcBef>
        <a:spcAft>
          <a:spcPct val="0"/>
        </a:spcAft>
        <a:buChar char="»"/>
        <a:defRPr sz="1400">
          <a:solidFill>
            <a:schemeClr val="tx1"/>
          </a:solidFill>
          <a:latin typeface="+mn-lt"/>
          <a:cs typeface="+mn-cs"/>
        </a:defRPr>
      </a:lvl8pPr>
      <a:lvl9pPr marL="3886200" indent="-228600" algn="l" rtl="0" fontAlgn="base">
        <a:spcBef>
          <a:spcPct val="20000"/>
        </a:spcBef>
        <a:spcAft>
          <a:spcPct val="0"/>
        </a:spcAft>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11.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14.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15.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17.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19.bin"/><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oleObject" Target="../embeddings/oleObject20.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36.png"/><Relationship Id="rId4" Type="http://schemas.openxmlformats.org/officeDocument/2006/relationships/oleObject" Target="../embeddings/oleObject22.bin"/></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928469"/>
            <a:ext cx="7772400" cy="2671982"/>
          </a:xfrm>
        </p:spPr>
        <p:txBody>
          <a:bodyPr/>
          <a:lstStyle/>
          <a:p>
            <a:pPr eaLnBrk="1" hangingPunct="1"/>
            <a:r>
              <a:rPr lang="en-US" sz="2800" dirty="0">
                <a:solidFill>
                  <a:srgbClr val="0000FF"/>
                </a:solidFill>
              </a:rPr>
              <a:t> Data Structures</a:t>
            </a:r>
            <a:br>
              <a:rPr lang="en-US" sz="2800" dirty="0">
                <a:solidFill>
                  <a:srgbClr val="0000FF"/>
                </a:solidFill>
              </a:rPr>
            </a:br>
            <a:br>
              <a:rPr lang="en-US" sz="2800" dirty="0">
                <a:solidFill>
                  <a:srgbClr val="0000FF"/>
                </a:solidFill>
              </a:rPr>
            </a:br>
            <a:r>
              <a:rPr lang="en-US" sz="4400" b="1" dirty="0">
                <a:solidFill>
                  <a:srgbClr val="C00000"/>
                </a:solidFill>
              </a:rPr>
              <a:t>TREE</a:t>
            </a:r>
            <a:br>
              <a:rPr lang="en-US" sz="2800" dirty="0">
                <a:solidFill>
                  <a:srgbClr val="0000FF"/>
                </a:solidFill>
              </a:rPr>
            </a:br>
            <a:endParaRPr lang="en-US" sz="2800" dirty="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Date Placeholder 1"/>
          <p:cNvSpPr>
            <a:spLocks noGrp="1"/>
          </p:cNvSpPr>
          <p:nvPr>
            <p:ph type="dt" sz="quarter" idx="10"/>
          </p:nvPr>
        </p:nvSpPr>
        <p:spPr>
          <a:noFill/>
        </p:spPr>
        <p:txBody>
          <a:bodyPr/>
          <a:lstStyle/>
          <a:p>
            <a:fld id="{2493F3F7-C50B-4111-8586-BC31B01C3646}" type="datetime13">
              <a:rPr lang="en-US" smtClean="0"/>
              <a:t>10:26:05 AM</a:t>
            </a:fld>
            <a:endParaRPr lang="en-US"/>
          </a:p>
        </p:txBody>
      </p:sp>
      <p:graphicFrame>
        <p:nvGraphicFramePr>
          <p:cNvPr id="3074" name="Object 4"/>
          <p:cNvGraphicFramePr>
            <a:graphicFrameLocks noChangeAspect="1"/>
          </p:cNvGraphicFramePr>
          <p:nvPr/>
        </p:nvGraphicFramePr>
        <p:xfrm>
          <a:off x="1281113" y="2116138"/>
          <a:ext cx="6527800" cy="4198937"/>
        </p:xfrm>
        <a:graphic>
          <a:graphicData uri="http://schemas.openxmlformats.org/presentationml/2006/ole">
            <mc:AlternateContent xmlns:mc="http://schemas.openxmlformats.org/markup-compatibility/2006">
              <mc:Choice xmlns:v="urn:schemas-microsoft-com:vml" Requires="v">
                <p:oleObj spid="_x0000_s3074" name="Bitmap Image" r:id="rId2" imgW="5315692" imgH="3419952" progId="PBrush">
                  <p:embed/>
                </p:oleObj>
              </mc:Choice>
              <mc:Fallback>
                <p:oleObj name="Bitmap Image" r:id="rId2" imgW="5315692" imgH="3419952"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2116138"/>
                        <a:ext cx="6527800" cy="419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Rectangle 5"/>
          <p:cNvSpPr>
            <a:spLocks noChangeArrowheads="1"/>
          </p:cNvSpPr>
          <p:nvPr/>
        </p:nvSpPr>
        <p:spPr bwMode="auto">
          <a:xfrm>
            <a:off x="185738" y="228600"/>
            <a:ext cx="8774112" cy="1855788"/>
          </a:xfrm>
          <a:prstGeom prst="rect">
            <a:avLst/>
          </a:prstGeom>
          <a:solidFill>
            <a:srgbClr val="FFFFDD"/>
          </a:solidFill>
          <a:ln w="9525">
            <a:solidFill>
              <a:schemeClr val="folHlink"/>
            </a:solidFill>
            <a:miter lim="800000"/>
            <a:headEnd/>
            <a:tailEnd/>
          </a:ln>
        </p:spPr>
        <p:txBody>
          <a:bodyPr/>
          <a:lstStyle/>
          <a:p>
            <a:pPr marL="342900" indent="-342900">
              <a:spcBef>
                <a:spcPct val="20000"/>
              </a:spcBef>
            </a:pPr>
            <a:r>
              <a:rPr lang="it-IT" sz="1600" b="1"/>
              <a:t>TERMINOLOGY</a:t>
            </a:r>
            <a:endParaRPr lang="it-IT" sz="1600"/>
          </a:p>
          <a:p>
            <a:pPr marL="342900" indent="-342900">
              <a:spcBef>
                <a:spcPct val="20000"/>
              </a:spcBef>
            </a:pPr>
            <a:r>
              <a:rPr lang="it-IT" sz="1600"/>
              <a:t>        </a:t>
            </a:r>
            <a:r>
              <a:rPr lang="en-US" sz="1600" b="1"/>
              <a:t>Terminology describing family relationships</a:t>
            </a:r>
            <a:r>
              <a:rPr lang="en-US" sz="1600"/>
              <a:t> is frequently used to describe relationships between the nodes of a tree T. Specifically, suppose N is a node in T with left successor  S</a:t>
            </a:r>
            <a:r>
              <a:rPr lang="en-US" sz="1600" baseline="-25000"/>
              <a:t>1</a:t>
            </a:r>
            <a:r>
              <a:rPr lang="en-US" sz="1600"/>
              <a:t> and right successor S</a:t>
            </a:r>
            <a:r>
              <a:rPr lang="en-US" sz="1600" baseline="-25000"/>
              <a:t>2</a:t>
            </a:r>
            <a:r>
              <a:rPr lang="en-US" sz="1600"/>
              <a:t> . Then N is called the </a:t>
            </a:r>
            <a:r>
              <a:rPr lang="en-US" sz="1600" i="1"/>
              <a:t>parent </a:t>
            </a:r>
            <a:r>
              <a:rPr lang="en-US" sz="1600"/>
              <a:t>or </a:t>
            </a:r>
            <a:r>
              <a:rPr lang="en-US" sz="1600" i="1"/>
              <a:t>father </a:t>
            </a:r>
            <a:r>
              <a:rPr lang="en-US" sz="1600"/>
              <a:t>of  S</a:t>
            </a:r>
            <a:r>
              <a:rPr lang="en-US" sz="1600" baseline="-25000"/>
              <a:t>1</a:t>
            </a:r>
            <a:r>
              <a:rPr lang="en-US" sz="1600"/>
              <a:t> and S</a:t>
            </a:r>
            <a:r>
              <a:rPr lang="en-US" sz="1600" baseline="-25000"/>
              <a:t>2</a:t>
            </a:r>
            <a:r>
              <a:rPr lang="en-US" sz="1600"/>
              <a:t>. Analogously, S</a:t>
            </a:r>
            <a:r>
              <a:rPr lang="en-US" sz="1600" baseline="-25000"/>
              <a:t>1</a:t>
            </a:r>
            <a:r>
              <a:rPr lang="en-US" sz="1600"/>
              <a:t>  is called the </a:t>
            </a:r>
            <a:r>
              <a:rPr lang="en-US" sz="1600" i="1"/>
              <a:t>left child </a:t>
            </a:r>
            <a:r>
              <a:rPr lang="en-US" sz="1600"/>
              <a:t>or </a:t>
            </a:r>
            <a:r>
              <a:rPr lang="en-US" sz="1600" i="1"/>
              <a:t>son</a:t>
            </a:r>
            <a:r>
              <a:rPr lang="en-US" sz="1600"/>
              <a:t> of N, and S</a:t>
            </a:r>
            <a:r>
              <a:rPr lang="en-US" sz="1600" baseline="-25000"/>
              <a:t>2</a:t>
            </a:r>
            <a:r>
              <a:rPr lang="en-US" sz="1600"/>
              <a:t> is called the </a:t>
            </a:r>
            <a:r>
              <a:rPr lang="en-US" sz="1600" i="1"/>
              <a:t>right child </a:t>
            </a:r>
            <a:r>
              <a:rPr lang="en-US" sz="1600"/>
              <a:t>or </a:t>
            </a:r>
            <a:r>
              <a:rPr lang="en-US" sz="1600" i="1"/>
              <a:t>son </a:t>
            </a:r>
            <a:r>
              <a:rPr lang="en-US" sz="1600"/>
              <a:t>of N. Furthermore,   S</a:t>
            </a:r>
            <a:r>
              <a:rPr lang="en-US" sz="1600" baseline="-25000"/>
              <a:t>1</a:t>
            </a:r>
            <a:r>
              <a:rPr lang="en-US" sz="1600"/>
              <a:t> and S</a:t>
            </a:r>
            <a:r>
              <a:rPr lang="en-US" sz="1600" baseline="-25000"/>
              <a:t>2</a:t>
            </a:r>
            <a:r>
              <a:rPr lang="en-US" sz="1600"/>
              <a:t>  are said to be </a:t>
            </a:r>
            <a:r>
              <a:rPr lang="en-US" sz="1600" i="1"/>
              <a:t>siblings </a:t>
            </a:r>
            <a:r>
              <a:rPr lang="en-US" sz="1600"/>
              <a:t>or </a:t>
            </a:r>
            <a:r>
              <a:rPr lang="en-US" sz="1600" i="1"/>
              <a:t>brother. </a:t>
            </a:r>
            <a:r>
              <a:rPr lang="en-US" sz="1600"/>
              <a:t>Every node N in a binary tree , except the root, has a unique parent, called the </a:t>
            </a:r>
            <a:r>
              <a:rPr lang="en-US" sz="1600" i="1"/>
              <a:t>predecessor </a:t>
            </a:r>
            <a:r>
              <a:rPr lang="en-US" sz="1600"/>
              <a:t>of 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Date Placeholder 1"/>
          <p:cNvSpPr>
            <a:spLocks noGrp="1"/>
          </p:cNvSpPr>
          <p:nvPr>
            <p:ph type="dt" sz="quarter" idx="10"/>
          </p:nvPr>
        </p:nvSpPr>
        <p:spPr>
          <a:noFill/>
        </p:spPr>
        <p:txBody>
          <a:bodyPr/>
          <a:lstStyle/>
          <a:p>
            <a:fld id="{9DBEAC60-2362-4A05-B6A2-23E1739E34D3}" type="datetime13">
              <a:rPr lang="en-US" smtClean="0"/>
              <a:t>10:26:05 AM</a:t>
            </a:fld>
            <a:endParaRPr lang="en-US"/>
          </a:p>
        </p:txBody>
      </p:sp>
      <p:graphicFrame>
        <p:nvGraphicFramePr>
          <p:cNvPr id="4098" name="Object 5"/>
          <p:cNvGraphicFramePr>
            <a:graphicFrameLocks noChangeAspect="1"/>
          </p:cNvGraphicFramePr>
          <p:nvPr/>
        </p:nvGraphicFramePr>
        <p:xfrm>
          <a:off x="423863" y="344488"/>
          <a:ext cx="7929562" cy="4799012"/>
        </p:xfrm>
        <a:graphic>
          <a:graphicData uri="http://schemas.openxmlformats.org/presentationml/2006/ole">
            <mc:AlternateContent xmlns:mc="http://schemas.openxmlformats.org/markup-compatibility/2006">
              <mc:Choice xmlns:v="urn:schemas-microsoft-com:vml" Requires="v">
                <p:oleObj spid="_x0000_s4098" name="Bitmap Image" r:id="rId2" imgW="5525271" imgH="3343742" progId="PBrush">
                  <p:embed/>
                </p:oleObj>
              </mc:Choice>
              <mc:Fallback>
                <p:oleObj name="Bitmap Image" r:id="rId2" imgW="5525271" imgH="3343742" progId="PBrush">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344488"/>
                        <a:ext cx="7929562" cy="479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Date Placeholder 2"/>
          <p:cNvSpPr>
            <a:spLocks noGrp="1"/>
          </p:cNvSpPr>
          <p:nvPr>
            <p:ph type="dt" sz="quarter" idx="10"/>
          </p:nvPr>
        </p:nvSpPr>
        <p:spPr>
          <a:noFill/>
        </p:spPr>
        <p:txBody>
          <a:bodyPr/>
          <a:lstStyle/>
          <a:p>
            <a:fld id="{54CFCD7B-28E2-496A-80E3-79587E9F1E16}" type="datetime13">
              <a:rPr lang="en-US" smtClean="0"/>
              <a:t>10:26:05 AM</a:t>
            </a:fld>
            <a:endParaRPr lang="en-US"/>
          </a:p>
        </p:txBody>
      </p:sp>
      <p:sp>
        <p:nvSpPr>
          <p:cNvPr id="5126" name="Text Box 4"/>
          <p:cNvSpPr txBox="1">
            <a:spLocks noChangeArrowheads="1"/>
          </p:cNvSpPr>
          <p:nvPr/>
        </p:nvSpPr>
        <p:spPr bwMode="auto">
          <a:xfrm>
            <a:off x="457200" y="47625"/>
            <a:ext cx="8347075" cy="1200150"/>
          </a:xfrm>
          <a:prstGeom prst="rect">
            <a:avLst/>
          </a:prstGeom>
          <a:solidFill>
            <a:srgbClr val="FFFFDD"/>
          </a:solidFill>
          <a:ln w="9525">
            <a:solidFill>
              <a:schemeClr val="folHlink"/>
            </a:solidFill>
            <a:miter lim="800000"/>
            <a:headEnd/>
            <a:tailEnd/>
          </a:ln>
        </p:spPr>
        <p:txBody>
          <a:bodyPr>
            <a:spAutoFit/>
          </a:bodyPr>
          <a:lstStyle/>
          <a:p>
            <a:r>
              <a:rPr lang="en-US" b="1" u="sng"/>
              <a:t>Complete Binary Trees</a:t>
            </a:r>
            <a:endParaRPr lang="en-US"/>
          </a:p>
          <a:p>
            <a:r>
              <a:rPr lang="en-US"/>
              <a:t>          The tree T is said to be complete if all its levels, except possibly the last, have the maximum number of possible nodes, and if all the nodes at the last level appear as far left as possible.</a:t>
            </a:r>
          </a:p>
        </p:txBody>
      </p:sp>
      <p:graphicFrame>
        <p:nvGraphicFramePr>
          <p:cNvPr id="5122" name="Object 5"/>
          <p:cNvGraphicFramePr>
            <a:graphicFrameLocks noGrp="1" noChangeAspect="1"/>
          </p:cNvGraphicFramePr>
          <p:nvPr>
            <p:ph/>
          </p:nvPr>
        </p:nvGraphicFramePr>
        <p:xfrm>
          <a:off x="1116013" y="1795463"/>
          <a:ext cx="6413500" cy="4559300"/>
        </p:xfrm>
        <a:graphic>
          <a:graphicData uri="http://schemas.openxmlformats.org/presentationml/2006/ole">
            <mc:AlternateContent xmlns:mc="http://schemas.openxmlformats.org/markup-compatibility/2006">
              <mc:Choice xmlns:v="urn:schemas-microsoft-com:vml" Requires="v">
                <p:oleObj spid="_x0000_s5122" name="Bitmap Image" r:id="rId2" imgW="5866667" imgH="4466667" progId="PBrush">
                  <p:embed/>
                </p:oleObj>
              </mc:Choice>
              <mc:Fallback>
                <p:oleObj name="Bitmap Image" r:id="rId2" imgW="5866667" imgH="4466667" progId="PBrush">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795463"/>
                        <a:ext cx="6413500"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Date Placeholder 1"/>
          <p:cNvSpPr>
            <a:spLocks noGrp="1"/>
          </p:cNvSpPr>
          <p:nvPr>
            <p:ph type="dt" sz="quarter" idx="10"/>
          </p:nvPr>
        </p:nvSpPr>
        <p:spPr>
          <a:noFill/>
        </p:spPr>
        <p:txBody>
          <a:bodyPr/>
          <a:lstStyle/>
          <a:p>
            <a:fld id="{98623CBB-3001-4DCC-946E-AF61428802D1}" type="datetime13">
              <a:rPr lang="en-US" smtClean="0"/>
              <a:t>10:26:05 AM</a:t>
            </a:fld>
            <a:endParaRPr lang="en-US"/>
          </a:p>
        </p:txBody>
      </p:sp>
      <p:graphicFrame>
        <p:nvGraphicFramePr>
          <p:cNvPr id="6146" name="Object 4"/>
          <p:cNvGraphicFramePr>
            <a:graphicFrameLocks noChangeAspect="1"/>
          </p:cNvGraphicFramePr>
          <p:nvPr/>
        </p:nvGraphicFramePr>
        <p:xfrm>
          <a:off x="557213" y="392113"/>
          <a:ext cx="7404100" cy="5891212"/>
        </p:xfrm>
        <a:graphic>
          <a:graphicData uri="http://schemas.openxmlformats.org/presentationml/2006/ole">
            <mc:AlternateContent xmlns:mc="http://schemas.openxmlformats.org/markup-compatibility/2006">
              <mc:Choice xmlns:v="urn:schemas-microsoft-com:vml" Requires="v">
                <p:oleObj spid="_x0000_s6146" name="Bitmap Image" r:id="rId2" imgW="5590476" imgH="4447619" progId="PBrush">
                  <p:embed/>
                </p:oleObj>
              </mc:Choice>
              <mc:Fallback>
                <p:oleObj name="Bitmap Image" r:id="rId2" imgW="5590476" imgH="4447619"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392113"/>
                        <a:ext cx="7404100" cy="589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Date Placeholder 1"/>
          <p:cNvSpPr>
            <a:spLocks noGrp="1"/>
          </p:cNvSpPr>
          <p:nvPr>
            <p:ph type="dt" sz="quarter" idx="10"/>
          </p:nvPr>
        </p:nvSpPr>
        <p:spPr>
          <a:noFill/>
        </p:spPr>
        <p:txBody>
          <a:bodyPr/>
          <a:lstStyle/>
          <a:p>
            <a:fld id="{BF12414F-5961-403A-8E94-7EB3F11EDCB5}" type="datetime13">
              <a:rPr lang="en-US" smtClean="0"/>
              <a:t>10:26:05 AM</a:t>
            </a:fld>
            <a:endParaRPr lang="en-US"/>
          </a:p>
        </p:txBody>
      </p:sp>
      <p:graphicFrame>
        <p:nvGraphicFramePr>
          <p:cNvPr id="7170" name="Object 4"/>
          <p:cNvGraphicFramePr>
            <a:graphicFrameLocks noChangeAspect="1"/>
          </p:cNvGraphicFramePr>
          <p:nvPr/>
        </p:nvGraphicFramePr>
        <p:xfrm>
          <a:off x="1292225" y="536575"/>
          <a:ext cx="6049963" cy="5262563"/>
        </p:xfrm>
        <a:graphic>
          <a:graphicData uri="http://schemas.openxmlformats.org/presentationml/2006/ole">
            <mc:AlternateContent xmlns:mc="http://schemas.openxmlformats.org/markup-compatibility/2006">
              <mc:Choice xmlns:v="urn:schemas-microsoft-com:vml" Requires="v">
                <p:oleObj spid="_x0000_s7170" name="Bitmap Image" r:id="rId2" imgW="5047619" imgH="4390476" progId="PBrush">
                  <p:embed/>
                </p:oleObj>
              </mc:Choice>
              <mc:Fallback>
                <p:oleObj name="Bitmap Image" r:id="rId2" imgW="5047619" imgH="4390476"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536575"/>
                        <a:ext cx="6049963"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Date Placeholder 1"/>
          <p:cNvSpPr>
            <a:spLocks noGrp="1"/>
          </p:cNvSpPr>
          <p:nvPr>
            <p:ph type="dt" sz="quarter" idx="10"/>
          </p:nvPr>
        </p:nvSpPr>
        <p:spPr>
          <a:noFill/>
        </p:spPr>
        <p:txBody>
          <a:bodyPr/>
          <a:lstStyle/>
          <a:p>
            <a:fld id="{6441FA8C-E3AE-409A-9F1E-BF6C64B36BBD}" type="datetime13">
              <a:rPr lang="en-US" smtClean="0"/>
              <a:t>10:26:05 AM</a:t>
            </a:fld>
            <a:endParaRPr lang="en-US"/>
          </a:p>
        </p:txBody>
      </p:sp>
      <p:graphicFrame>
        <p:nvGraphicFramePr>
          <p:cNvPr id="8194" name="Object 4"/>
          <p:cNvGraphicFramePr>
            <a:graphicFrameLocks noChangeAspect="1"/>
          </p:cNvGraphicFramePr>
          <p:nvPr/>
        </p:nvGraphicFramePr>
        <p:xfrm>
          <a:off x="893763" y="419100"/>
          <a:ext cx="6967537" cy="5527675"/>
        </p:xfrm>
        <a:graphic>
          <a:graphicData uri="http://schemas.openxmlformats.org/presentationml/2006/ole">
            <mc:AlternateContent xmlns:mc="http://schemas.openxmlformats.org/markup-compatibility/2006">
              <mc:Choice xmlns:v="urn:schemas-microsoft-com:vml" Requires="v">
                <p:oleObj spid="_x0000_s8194" name="Bitmap Image" r:id="rId2" imgW="5761905" imgH="4571429" progId="PBrush">
                  <p:embed/>
                </p:oleObj>
              </mc:Choice>
              <mc:Fallback>
                <p:oleObj name="Bitmap Image" r:id="rId2" imgW="5761905" imgH="4571429"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763" y="419100"/>
                        <a:ext cx="6967537" cy="552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3"/>
          <p:cNvSpPr>
            <a:spLocks noGrp="1"/>
          </p:cNvSpPr>
          <p:nvPr>
            <p:ph type="dt" sz="quarter" idx="10"/>
          </p:nvPr>
        </p:nvSpPr>
        <p:spPr>
          <a:noFill/>
        </p:spPr>
        <p:txBody>
          <a:bodyPr/>
          <a:lstStyle/>
          <a:p>
            <a:fld id="{47D61E22-B505-4121-9DA3-E58BE5240B3D}" type="datetime13">
              <a:rPr lang="en-US" smtClean="0"/>
              <a:t>10:26:05 AM</a:t>
            </a:fld>
            <a:endParaRPr lang="en-US"/>
          </a:p>
        </p:txBody>
      </p:sp>
      <p:sp>
        <p:nvSpPr>
          <p:cNvPr id="9222" name="Rectangle 4"/>
          <p:cNvSpPr>
            <a:spLocks noGrp="1" noChangeArrowheads="1"/>
          </p:cNvSpPr>
          <p:nvPr>
            <p:ph type="title"/>
          </p:nvPr>
        </p:nvSpPr>
        <p:spPr/>
        <p:txBody>
          <a:bodyPr/>
          <a:lstStyle/>
          <a:p>
            <a:pPr eaLnBrk="1" hangingPunct="1"/>
            <a:r>
              <a:rPr lang="en-US"/>
              <a:t>Following this rule, where would the fifth node have to be placed?</a:t>
            </a:r>
          </a:p>
        </p:txBody>
      </p:sp>
      <p:graphicFrame>
        <p:nvGraphicFramePr>
          <p:cNvPr id="9218" name="Object 5"/>
          <p:cNvGraphicFramePr>
            <a:graphicFrameLocks noGrp="1" noChangeAspect="1"/>
          </p:cNvGraphicFramePr>
          <p:nvPr>
            <p:ph idx="1"/>
          </p:nvPr>
        </p:nvGraphicFramePr>
        <p:xfrm>
          <a:off x="1184275" y="1746250"/>
          <a:ext cx="6207125" cy="3810000"/>
        </p:xfrm>
        <a:graphic>
          <a:graphicData uri="http://schemas.openxmlformats.org/presentationml/2006/ole">
            <mc:AlternateContent xmlns:mc="http://schemas.openxmlformats.org/markup-compatibility/2006">
              <mc:Choice xmlns:v="urn:schemas-microsoft-com:vml" Requires="v">
                <p:oleObj spid="_x0000_s9218" name="Bitmap Image" r:id="rId2" imgW="4858428" imgH="2980952" progId="PBrush">
                  <p:embed/>
                </p:oleObj>
              </mc:Choice>
              <mc:Fallback>
                <p:oleObj name="Bitmap Image" r:id="rId2" imgW="4858428" imgH="2980952" progId="PBrush">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1746250"/>
                        <a:ext cx="62071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Date Placeholder 1"/>
          <p:cNvSpPr>
            <a:spLocks noGrp="1"/>
          </p:cNvSpPr>
          <p:nvPr>
            <p:ph type="dt" sz="quarter" idx="10"/>
          </p:nvPr>
        </p:nvSpPr>
        <p:spPr>
          <a:noFill/>
        </p:spPr>
        <p:txBody>
          <a:bodyPr/>
          <a:lstStyle/>
          <a:p>
            <a:fld id="{8E6AEF8D-EEBE-4FE3-9BB5-84E1B1D7E2E6}" type="datetime13">
              <a:rPr lang="en-US" smtClean="0"/>
              <a:t>10:26:05 AM</a:t>
            </a:fld>
            <a:endParaRPr lang="en-US"/>
          </a:p>
        </p:txBody>
      </p:sp>
      <p:graphicFrame>
        <p:nvGraphicFramePr>
          <p:cNvPr id="10242" name="Object 4"/>
          <p:cNvGraphicFramePr>
            <a:graphicFrameLocks noChangeAspect="1"/>
          </p:cNvGraphicFramePr>
          <p:nvPr/>
        </p:nvGraphicFramePr>
        <p:xfrm>
          <a:off x="298450" y="252413"/>
          <a:ext cx="7124700" cy="4178300"/>
        </p:xfrm>
        <a:graphic>
          <a:graphicData uri="http://schemas.openxmlformats.org/presentationml/2006/ole">
            <mc:AlternateContent xmlns:mc="http://schemas.openxmlformats.org/markup-compatibility/2006">
              <mc:Choice xmlns:v="urn:schemas-microsoft-com:vml" Requires="v">
                <p:oleObj spid="_x0000_s10242" name="Bitmap Image" r:id="rId2" imgW="4742857" imgH="2781688" progId="PBrush">
                  <p:embed/>
                </p:oleObj>
              </mc:Choice>
              <mc:Fallback>
                <p:oleObj name="Bitmap Image" r:id="rId2" imgW="4742857" imgH="2781688"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252413"/>
                        <a:ext cx="7124700"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ate Placeholder 1"/>
          <p:cNvSpPr>
            <a:spLocks noGrp="1"/>
          </p:cNvSpPr>
          <p:nvPr>
            <p:ph type="dt" sz="quarter" idx="10"/>
          </p:nvPr>
        </p:nvSpPr>
        <p:spPr>
          <a:noFill/>
        </p:spPr>
        <p:txBody>
          <a:bodyPr/>
          <a:lstStyle/>
          <a:p>
            <a:fld id="{40A5D4E0-45C5-4A05-BA65-970310249F5A}" type="datetime13">
              <a:rPr lang="en-US" smtClean="0"/>
              <a:t>10:26:05 AM</a:t>
            </a:fld>
            <a:endParaRPr lang="en-US"/>
          </a:p>
        </p:txBody>
      </p:sp>
      <p:graphicFrame>
        <p:nvGraphicFramePr>
          <p:cNvPr id="11266" name="Object 4"/>
          <p:cNvGraphicFramePr>
            <a:graphicFrameLocks noChangeAspect="1"/>
          </p:cNvGraphicFramePr>
          <p:nvPr/>
        </p:nvGraphicFramePr>
        <p:xfrm>
          <a:off x="1090613" y="441325"/>
          <a:ext cx="6799262" cy="3308350"/>
        </p:xfrm>
        <a:graphic>
          <a:graphicData uri="http://schemas.openxmlformats.org/presentationml/2006/ole">
            <mc:AlternateContent xmlns:mc="http://schemas.openxmlformats.org/markup-compatibility/2006">
              <mc:Choice xmlns:v="urn:schemas-microsoft-com:vml" Requires="v">
                <p:oleObj spid="_x0000_s11266" name="Bitmap Image" r:id="rId2" imgW="5304762" imgH="2580952" progId="PBrush">
                  <p:embed/>
                </p:oleObj>
              </mc:Choice>
              <mc:Fallback>
                <p:oleObj name="Bitmap Image" r:id="rId2" imgW="5304762" imgH="2580952"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3" y="441325"/>
                        <a:ext cx="6799262" cy="33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0" name="Text Box 5"/>
          <p:cNvSpPr txBox="1">
            <a:spLocks noChangeArrowheads="1"/>
          </p:cNvSpPr>
          <p:nvPr/>
        </p:nvSpPr>
        <p:spPr bwMode="auto">
          <a:xfrm>
            <a:off x="1495425" y="4383088"/>
            <a:ext cx="6618288" cy="366712"/>
          </a:xfrm>
          <a:prstGeom prst="rect">
            <a:avLst/>
          </a:prstGeom>
          <a:noFill/>
          <a:ln w="9525">
            <a:noFill/>
            <a:miter lim="800000"/>
            <a:headEnd/>
            <a:tailEnd/>
          </a:ln>
        </p:spPr>
        <p:txBody>
          <a:bodyPr>
            <a:spAutoFit/>
          </a:bodyPr>
          <a:lstStyle/>
          <a:p>
            <a:r>
              <a:rPr lang="en-US"/>
              <a:t>Where would the next node after this go?...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Date Placeholder 1"/>
          <p:cNvSpPr>
            <a:spLocks noGrp="1"/>
          </p:cNvSpPr>
          <p:nvPr>
            <p:ph type="dt" sz="quarter" idx="10"/>
          </p:nvPr>
        </p:nvSpPr>
        <p:spPr>
          <a:noFill/>
        </p:spPr>
        <p:txBody>
          <a:bodyPr/>
          <a:lstStyle/>
          <a:p>
            <a:fld id="{44DA2B00-35D9-46EA-B4EA-029B1CD7FEB7}" type="datetime13">
              <a:rPr lang="en-US" smtClean="0"/>
              <a:t>10:26:05 AM</a:t>
            </a:fld>
            <a:endParaRPr lang="en-US"/>
          </a:p>
        </p:txBody>
      </p:sp>
      <p:graphicFrame>
        <p:nvGraphicFramePr>
          <p:cNvPr id="12290" name="Object 4"/>
          <p:cNvGraphicFramePr>
            <a:graphicFrameLocks noChangeAspect="1"/>
          </p:cNvGraphicFramePr>
          <p:nvPr/>
        </p:nvGraphicFramePr>
        <p:xfrm>
          <a:off x="660400" y="338138"/>
          <a:ext cx="7242175" cy="5505450"/>
        </p:xfrm>
        <a:graphic>
          <a:graphicData uri="http://schemas.openxmlformats.org/presentationml/2006/ole">
            <mc:AlternateContent xmlns:mc="http://schemas.openxmlformats.org/markup-compatibility/2006">
              <mc:Choice xmlns:v="urn:schemas-microsoft-com:vml" Requires="v">
                <p:oleObj spid="_x0000_s12290" name="Bitmap Image" r:id="rId2" imgW="5761905" imgH="4382112" progId="PBrush">
                  <p:embed/>
                </p:oleObj>
              </mc:Choice>
              <mc:Fallback>
                <p:oleObj name="Bitmap Image" r:id="rId2" imgW="5761905" imgH="4382112"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 y="338138"/>
                        <a:ext cx="7242175" cy="550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3"/>
          <p:cNvSpPr>
            <a:spLocks noGrp="1"/>
          </p:cNvSpPr>
          <p:nvPr>
            <p:ph type="dt" sz="quarter" idx="10"/>
          </p:nvPr>
        </p:nvSpPr>
        <p:spPr>
          <a:noFill/>
        </p:spPr>
        <p:txBody>
          <a:bodyPr/>
          <a:lstStyle/>
          <a:p>
            <a:fld id="{AA64CABF-00D3-4573-BFE0-2DA2ECA613C0}" type="datetime13">
              <a:rPr lang="en-US" smtClean="0"/>
              <a:t>10:26:05 AM</a:t>
            </a:fld>
            <a:endParaRPr lang="en-US"/>
          </a:p>
        </p:txBody>
      </p:sp>
      <p:sp>
        <p:nvSpPr>
          <p:cNvPr id="1030" name="Rectangle 2"/>
          <p:cNvSpPr>
            <a:spLocks noGrp="1" noChangeArrowheads="1"/>
          </p:cNvSpPr>
          <p:nvPr>
            <p:ph type="title"/>
          </p:nvPr>
        </p:nvSpPr>
        <p:spPr>
          <a:xfrm>
            <a:off x="515938" y="0"/>
            <a:ext cx="8229600" cy="693738"/>
          </a:xfrm>
          <a:noFill/>
        </p:spPr>
        <p:txBody>
          <a:bodyPr anchor="t"/>
          <a:lstStyle/>
          <a:p>
            <a:pPr eaLnBrk="1" hangingPunct="1"/>
            <a:r>
              <a:rPr lang="en-US" sz="2800" u="sng"/>
              <a:t>TREES</a:t>
            </a:r>
          </a:p>
        </p:txBody>
      </p:sp>
      <p:sp>
        <p:nvSpPr>
          <p:cNvPr id="1031" name="Text Box 4"/>
          <p:cNvSpPr txBox="1">
            <a:spLocks noChangeArrowheads="1"/>
          </p:cNvSpPr>
          <p:nvPr/>
        </p:nvSpPr>
        <p:spPr bwMode="auto">
          <a:xfrm>
            <a:off x="363538" y="715963"/>
            <a:ext cx="8359775" cy="2301875"/>
          </a:xfrm>
          <a:prstGeom prst="rect">
            <a:avLst/>
          </a:prstGeom>
          <a:solidFill>
            <a:srgbClr val="FFFFDD"/>
          </a:solidFill>
          <a:ln w="9525">
            <a:solidFill>
              <a:srgbClr val="FFFF00"/>
            </a:solidFill>
            <a:miter lim="800000"/>
            <a:headEnd/>
            <a:tailEnd/>
          </a:ln>
        </p:spPr>
        <p:txBody>
          <a:bodyPr>
            <a:spAutoFit/>
          </a:bodyPr>
          <a:lstStyle/>
          <a:p>
            <a:r>
              <a:rPr lang="en-US" sz="1600"/>
              <a:t>A binary tree T is defined as a finite set of elements, called nodes, such that:</a:t>
            </a:r>
          </a:p>
          <a:p>
            <a:r>
              <a:rPr lang="en-US" sz="1600"/>
              <a:t>a)         T is empty (called the null tree or empty tree), or</a:t>
            </a:r>
          </a:p>
          <a:p>
            <a:r>
              <a:rPr lang="en-US" sz="1600"/>
              <a:t>b)         T contains a distinguished node R, called the root of T, and the remaining nodes of T form an ordered pair of disjoint binary trees T1  and T2.</a:t>
            </a:r>
          </a:p>
          <a:p>
            <a:endParaRPr lang="en-US" sz="1600"/>
          </a:p>
          <a:p>
            <a:r>
              <a:rPr lang="en-US" sz="1600"/>
              <a:t> If T does contain a root R, then the two trees T1   and  T2 are called, respectively, the left and right subtrees of R. If   T1    is nonempty, then its root is called the left successor of R; similarly, if T2  is nonempty, then its root is called the right successor of R.</a:t>
            </a:r>
          </a:p>
          <a:p>
            <a:endParaRPr lang="en-US" sz="1600"/>
          </a:p>
        </p:txBody>
      </p:sp>
      <p:graphicFrame>
        <p:nvGraphicFramePr>
          <p:cNvPr id="1026" name="Object 6"/>
          <p:cNvGraphicFramePr>
            <a:graphicFrameLocks noGrp="1" noChangeAspect="1"/>
          </p:cNvGraphicFramePr>
          <p:nvPr>
            <p:ph idx="1"/>
          </p:nvPr>
        </p:nvGraphicFramePr>
        <p:xfrm>
          <a:off x="2314575" y="2779713"/>
          <a:ext cx="4706938" cy="3465512"/>
        </p:xfrm>
        <a:graphic>
          <a:graphicData uri="http://schemas.openxmlformats.org/presentationml/2006/ole">
            <mc:AlternateContent xmlns:mc="http://schemas.openxmlformats.org/markup-compatibility/2006">
              <mc:Choice xmlns:v="urn:schemas-microsoft-com:vml" Requires="v">
                <p:oleObj spid="_x0000_s1026" name="Bitmap Image" r:id="rId2" imgW="5590476" imgH="4114286" progId="PBrush">
                  <p:embed/>
                </p:oleObj>
              </mc:Choice>
              <mc:Fallback>
                <p:oleObj name="Bitmap Image" r:id="rId2" imgW="5590476" imgH="4114286" progId="PBrush">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575" y="2779713"/>
                        <a:ext cx="4706938" cy="346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Date Placeholder 1"/>
          <p:cNvSpPr>
            <a:spLocks noGrp="1"/>
          </p:cNvSpPr>
          <p:nvPr>
            <p:ph type="dt" sz="quarter" idx="10"/>
          </p:nvPr>
        </p:nvSpPr>
        <p:spPr>
          <a:noFill/>
        </p:spPr>
        <p:txBody>
          <a:bodyPr/>
          <a:lstStyle/>
          <a:p>
            <a:fld id="{866682B8-046C-4D53-B077-DD4AB8D8F952}" type="datetime13">
              <a:rPr lang="en-US" smtClean="0"/>
              <a:t>10:26:05 AM</a:t>
            </a:fld>
            <a:endParaRPr lang="en-US"/>
          </a:p>
        </p:txBody>
      </p:sp>
      <p:graphicFrame>
        <p:nvGraphicFramePr>
          <p:cNvPr id="13314" name="Object 4"/>
          <p:cNvGraphicFramePr>
            <a:graphicFrameLocks noChangeAspect="1"/>
          </p:cNvGraphicFramePr>
          <p:nvPr/>
        </p:nvGraphicFramePr>
        <p:xfrm>
          <a:off x="1601788" y="661988"/>
          <a:ext cx="5999162" cy="4789487"/>
        </p:xfrm>
        <a:graphic>
          <a:graphicData uri="http://schemas.openxmlformats.org/presentationml/2006/ole">
            <mc:AlternateContent xmlns:mc="http://schemas.openxmlformats.org/markup-compatibility/2006">
              <mc:Choice xmlns:v="urn:schemas-microsoft-com:vml" Requires="v">
                <p:oleObj spid="_x0000_s13314" name="Bitmap Image" r:id="rId2" imgW="5477640" imgH="4371429" progId="PBrush">
                  <p:embed/>
                </p:oleObj>
              </mc:Choice>
              <mc:Fallback>
                <p:oleObj name="Bitmap Image" r:id="rId2" imgW="5477640" imgH="4371429"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788" y="661988"/>
                        <a:ext cx="5999162"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Date Placeholder 1"/>
          <p:cNvSpPr>
            <a:spLocks noGrp="1"/>
          </p:cNvSpPr>
          <p:nvPr>
            <p:ph type="dt" sz="quarter" idx="10"/>
          </p:nvPr>
        </p:nvSpPr>
        <p:spPr>
          <a:noFill/>
        </p:spPr>
        <p:txBody>
          <a:bodyPr/>
          <a:lstStyle/>
          <a:p>
            <a:fld id="{398A1D50-E53D-4426-B05D-871D32F750B5}" type="datetime13">
              <a:rPr lang="en-US" smtClean="0"/>
              <a:t>10:26:05 AM</a:t>
            </a:fld>
            <a:endParaRPr lang="en-US"/>
          </a:p>
        </p:txBody>
      </p:sp>
      <p:graphicFrame>
        <p:nvGraphicFramePr>
          <p:cNvPr id="14338" name="Object 4"/>
          <p:cNvGraphicFramePr>
            <a:graphicFrameLocks noChangeAspect="1"/>
          </p:cNvGraphicFramePr>
          <p:nvPr/>
        </p:nvGraphicFramePr>
        <p:xfrm>
          <a:off x="1249363" y="196850"/>
          <a:ext cx="5745162" cy="3662363"/>
        </p:xfrm>
        <a:graphic>
          <a:graphicData uri="http://schemas.openxmlformats.org/presentationml/2006/ole">
            <mc:AlternateContent xmlns:mc="http://schemas.openxmlformats.org/markup-compatibility/2006">
              <mc:Choice xmlns:v="urn:schemas-microsoft-com:vml" Requires="v">
                <p:oleObj spid="_x0000_s14338" name="Bitmap Image" r:id="rId2" imgW="4990476" imgH="3180952" progId="PBrush">
                  <p:embed/>
                </p:oleObj>
              </mc:Choice>
              <mc:Fallback>
                <p:oleObj name="Bitmap Image" r:id="rId2" imgW="4990476" imgH="3180952"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196850"/>
                        <a:ext cx="5745162"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5" name="Text Box 5"/>
          <p:cNvSpPr txBox="1">
            <a:spLocks noChangeArrowheads="1"/>
          </p:cNvSpPr>
          <p:nvPr/>
        </p:nvSpPr>
        <p:spPr bwMode="auto">
          <a:xfrm>
            <a:off x="639763" y="4949825"/>
            <a:ext cx="7445375" cy="650875"/>
          </a:xfrm>
          <a:prstGeom prst="rect">
            <a:avLst/>
          </a:prstGeom>
          <a:solidFill>
            <a:srgbClr val="FFFFDD"/>
          </a:solidFill>
          <a:ln w="9525">
            <a:solidFill>
              <a:schemeClr val="folHlink"/>
            </a:solidFill>
            <a:miter lim="800000"/>
            <a:headEnd/>
            <a:tailEnd/>
          </a:ln>
        </p:spPr>
        <p:txBody>
          <a:bodyPr>
            <a:spAutoFit/>
          </a:bodyPr>
          <a:lstStyle/>
          <a:p>
            <a:r>
              <a:rPr lang="en-US"/>
              <a:t>No, it isn't since the nodes of the bottom level have not been added</a:t>
            </a:r>
          </a:p>
          <a:p>
            <a:r>
              <a:rPr lang="en-US"/>
              <a:t>from left to right.</a:t>
            </a:r>
          </a:p>
        </p:txBody>
      </p:sp>
      <p:sp>
        <p:nvSpPr>
          <p:cNvPr id="14343" name="Text Box 6"/>
          <p:cNvSpPr txBox="1">
            <a:spLocks noChangeArrowheads="1"/>
          </p:cNvSpPr>
          <p:nvPr/>
        </p:nvSpPr>
        <p:spPr bwMode="auto">
          <a:xfrm>
            <a:off x="652463" y="4206875"/>
            <a:ext cx="7461250" cy="650875"/>
          </a:xfrm>
          <a:prstGeom prst="rect">
            <a:avLst/>
          </a:prstGeom>
          <a:solidFill>
            <a:srgbClr val="FFFFDD"/>
          </a:solidFill>
          <a:ln w="9525">
            <a:solidFill>
              <a:schemeClr val="folHlink"/>
            </a:solidFill>
            <a:miter lim="800000"/>
            <a:headEnd/>
            <a:tailEnd/>
          </a:ln>
        </p:spPr>
        <p:txBody>
          <a:bodyPr>
            <a:spAutoFit/>
          </a:bodyPr>
          <a:lstStyle/>
          <a:p>
            <a:r>
              <a:rPr lang="en-US"/>
              <a:t>Just to check your understanding, is this binary tree a complete binary</a:t>
            </a:r>
          </a:p>
          <a:p>
            <a:r>
              <a:rPr lang="en-US"/>
              <a:t>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 calcmode="lin" valueType="num">
                                      <p:cBhvr additive="base">
                                        <p:cTn id="7" dur="500" fill="hold"/>
                                        <p:tgtEl>
                                          <p:spTgt spid="122885"/>
                                        </p:tgtEl>
                                        <p:attrNameLst>
                                          <p:attrName>ppt_x</p:attrName>
                                        </p:attrNameLst>
                                      </p:cBhvr>
                                      <p:tavLst>
                                        <p:tav tm="0">
                                          <p:val>
                                            <p:strVal val="0-#ppt_w/2"/>
                                          </p:val>
                                        </p:tav>
                                        <p:tav tm="100000">
                                          <p:val>
                                            <p:strVal val="#ppt_x"/>
                                          </p:val>
                                        </p:tav>
                                      </p:tavLst>
                                    </p:anim>
                                    <p:anim calcmode="lin" valueType="num">
                                      <p:cBhvr additive="base">
                                        <p:cTn id="8" dur="500" fill="hold"/>
                                        <p:tgtEl>
                                          <p:spTgt spid="1228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Date Placeholder 1"/>
          <p:cNvSpPr>
            <a:spLocks noGrp="1"/>
          </p:cNvSpPr>
          <p:nvPr>
            <p:ph type="dt" sz="quarter" idx="10"/>
          </p:nvPr>
        </p:nvSpPr>
        <p:spPr>
          <a:noFill/>
        </p:spPr>
        <p:txBody>
          <a:bodyPr/>
          <a:lstStyle/>
          <a:p>
            <a:fld id="{6C2A08C7-CC6B-408C-84C9-BAA372D0FCEA}" type="datetime13">
              <a:rPr lang="en-US" smtClean="0"/>
              <a:t>10:26:05 AM</a:t>
            </a:fld>
            <a:endParaRPr lang="en-US"/>
          </a:p>
        </p:txBody>
      </p:sp>
      <p:graphicFrame>
        <p:nvGraphicFramePr>
          <p:cNvPr id="15362" name="Object 4"/>
          <p:cNvGraphicFramePr>
            <a:graphicFrameLocks noChangeAspect="1"/>
          </p:cNvGraphicFramePr>
          <p:nvPr/>
        </p:nvGraphicFramePr>
        <p:xfrm>
          <a:off x="1252538" y="225425"/>
          <a:ext cx="5856287" cy="3767138"/>
        </p:xfrm>
        <a:graphic>
          <a:graphicData uri="http://schemas.openxmlformats.org/presentationml/2006/ole">
            <mc:AlternateContent xmlns:mc="http://schemas.openxmlformats.org/markup-compatibility/2006">
              <mc:Choice xmlns:v="urn:schemas-microsoft-com:vml" Requires="v">
                <p:oleObj spid="_x0000_s15362" name="Bitmap Image" r:id="rId2" imgW="4723810" imgH="3038095" progId="PBrush">
                  <p:embed/>
                </p:oleObj>
              </mc:Choice>
              <mc:Fallback>
                <p:oleObj name="Bitmap Image" r:id="rId2" imgW="4723810" imgH="3038095"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225425"/>
                        <a:ext cx="5856287" cy="376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09" name="Text Box 5"/>
          <p:cNvSpPr txBox="1">
            <a:spLocks noChangeArrowheads="1"/>
          </p:cNvSpPr>
          <p:nvPr/>
        </p:nvSpPr>
        <p:spPr bwMode="auto">
          <a:xfrm>
            <a:off x="914400" y="4760913"/>
            <a:ext cx="7445375" cy="641350"/>
          </a:xfrm>
          <a:prstGeom prst="rect">
            <a:avLst/>
          </a:prstGeom>
          <a:noFill/>
          <a:ln w="9525">
            <a:noFill/>
            <a:miter lim="800000"/>
            <a:headEnd/>
            <a:tailEnd/>
          </a:ln>
        </p:spPr>
        <p:txBody>
          <a:bodyPr>
            <a:spAutoFit/>
          </a:bodyPr>
          <a:lstStyle/>
          <a:p>
            <a:r>
              <a:rPr lang="en-US"/>
              <a:t>No, since the third level was not completed before starting the fourth</a:t>
            </a:r>
          </a:p>
          <a:p>
            <a:r>
              <a:rPr lang="en-US"/>
              <a:t>level.</a:t>
            </a:r>
          </a:p>
        </p:txBody>
      </p:sp>
      <p:sp>
        <p:nvSpPr>
          <p:cNvPr id="15367" name="Text Box 7"/>
          <p:cNvSpPr txBox="1">
            <a:spLocks noChangeArrowheads="1"/>
          </p:cNvSpPr>
          <p:nvPr/>
        </p:nvSpPr>
        <p:spPr bwMode="auto">
          <a:xfrm>
            <a:off x="966788" y="4371975"/>
            <a:ext cx="2359025" cy="366713"/>
          </a:xfrm>
          <a:prstGeom prst="rect">
            <a:avLst/>
          </a:prstGeom>
          <a:noFill/>
          <a:ln w="9525">
            <a:noFill/>
            <a:miter lim="800000"/>
            <a:headEnd/>
            <a:tailEnd/>
          </a:ln>
        </p:spPr>
        <p:txBody>
          <a:bodyPr>
            <a:spAutoFit/>
          </a:bodyPr>
          <a:lstStyle/>
          <a:p>
            <a:r>
              <a:rPr lang="en-US"/>
              <a:t>Is this complete?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9"/>
                                        </p:tgtEl>
                                        <p:attrNameLst>
                                          <p:attrName>style.visibility</p:attrName>
                                        </p:attrNameLst>
                                      </p:cBhvr>
                                      <p:to>
                                        <p:strVal val="visible"/>
                                      </p:to>
                                    </p:set>
                                    <p:anim calcmode="lin" valueType="num">
                                      <p:cBhvr additive="base">
                                        <p:cTn id="7" dur="500" fill="hold"/>
                                        <p:tgtEl>
                                          <p:spTgt spid="123909"/>
                                        </p:tgtEl>
                                        <p:attrNameLst>
                                          <p:attrName>ppt_x</p:attrName>
                                        </p:attrNameLst>
                                      </p:cBhvr>
                                      <p:tavLst>
                                        <p:tav tm="0">
                                          <p:val>
                                            <p:strVal val="0-#ppt_w/2"/>
                                          </p:val>
                                        </p:tav>
                                        <p:tav tm="100000">
                                          <p:val>
                                            <p:strVal val="#ppt_x"/>
                                          </p:val>
                                        </p:tav>
                                      </p:tavLst>
                                    </p:anim>
                                    <p:anim calcmode="lin" valueType="num">
                                      <p:cBhvr additive="base">
                                        <p:cTn id="8" dur="500" fill="hold"/>
                                        <p:tgtEl>
                                          <p:spTgt spid="1239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1"/>
          <p:cNvSpPr>
            <a:spLocks noGrp="1"/>
          </p:cNvSpPr>
          <p:nvPr>
            <p:ph type="dt" sz="quarter" idx="10"/>
          </p:nvPr>
        </p:nvSpPr>
        <p:spPr>
          <a:noFill/>
        </p:spPr>
        <p:txBody>
          <a:bodyPr/>
          <a:lstStyle/>
          <a:p>
            <a:fld id="{E1B2804E-7D73-47EA-962A-E7DE9941EA98}" type="datetime13">
              <a:rPr lang="en-US" smtClean="0"/>
              <a:t>10:26:05 AM</a:t>
            </a:fld>
            <a:endParaRPr lang="en-US"/>
          </a:p>
        </p:txBody>
      </p:sp>
      <p:graphicFrame>
        <p:nvGraphicFramePr>
          <p:cNvPr id="16386" name="Object 4"/>
          <p:cNvGraphicFramePr>
            <a:graphicFrameLocks noChangeAspect="1"/>
          </p:cNvGraphicFramePr>
          <p:nvPr/>
        </p:nvGraphicFramePr>
        <p:xfrm>
          <a:off x="830263" y="542925"/>
          <a:ext cx="6731000" cy="5249863"/>
        </p:xfrm>
        <a:graphic>
          <a:graphicData uri="http://schemas.openxmlformats.org/presentationml/2006/ole">
            <mc:AlternateContent xmlns:mc="http://schemas.openxmlformats.org/markup-compatibility/2006">
              <mc:Choice xmlns:v="urn:schemas-microsoft-com:vml" Requires="v">
                <p:oleObj spid="_x0000_s16386" name="Bitmap Image" r:id="rId2" imgW="5714286" imgH="4458322" progId="PBrush">
                  <p:embed/>
                </p:oleObj>
              </mc:Choice>
              <mc:Fallback>
                <p:oleObj name="Bitmap Image" r:id="rId2" imgW="5714286" imgH="4458322"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63" y="542925"/>
                        <a:ext cx="6731000" cy="524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Date Placeholder 1"/>
          <p:cNvSpPr>
            <a:spLocks noGrp="1"/>
          </p:cNvSpPr>
          <p:nvPr>
            <p:ph type="dt" sz="quarter" idx="10"/>
          </p:nvPr>
        </p:nvSpPr>
        <p:spPr>
          <a:noFill/>
        </p:spPr>
        <p:txBody>
          <a:bodyPr/>
          <a:lstStyle/>
          <a:p>
            <a:fld id="{2D889A11-3B71-45A2-9A97-0CB9D6C1BF6C}" type="datetime13">
              <a:rPr lang="en-US" smtClean="0"/>
              <a:t>10:26:05 AM</a:t>
            </a:fld>
            <a:endParaRPr lang="en-US"/>
          </a:p>
        </p:txBody>
      </p:sp>
      <p:graphicFrame>
        <p:nvGraphicFramePr>
          <p:cNvPr id="17410" name="Object 4"/>
          <p:cNvGraphicFramePr>
            <a:graphicFrameLocks noChangeAspect="1"/>
          </p:cNvGraphicFramePr>
          <p:nvPr/>
        </p:nvGraphicFramePr>
        <p:xfrm>
          <a:off x="1735138" y="231775"/>
          <a:ext cx="4829175" cy="2009775"/>
        </p:xfrm>
        <a:graphic>
          <a:graphicData uri="http://schemas.openxmlformats.org/presentationml/2006/ole">
            <mc:AlternateContent xmlns:mc="http://schemas.openxmlformats.org/markup-compatibility/2006">
              <mc:Choice xmlns:v="urn:schemas-microsoft-com:vml" Requires="v">
                <p:oleObj spid="_x0000_s17410" name="Bitmap Image" r:id="rId2" imgW="4828571" imgH="2010056" progId="PBrush">
                  <p:embed/>
                </p:oleObj>
              </mc:Choice>
              <mc:Fallback>
                <p:oleObj name="Bitmap Image" r:id="rId2" imgW="4828571" imgH="2010056"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138" y="231775"/>
                        <a:ext cx="48291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Text Box 5"/>
          <p:cNvSpPr txBox="1">
            <a:spLocks noChangeArrowheads="1"/>
          </p:cNvSpPr>
          <p:nvPr/>
        </p:nvSpPr>
        <p:spPr bwMode="auto">
          <a:xfrm>
            <a:off x="1509713" y="2974975"/>
            <a:ext cx="7445375" cy="366713"/>
          </a:xfrm>
          <a:prstGeom prst="rect">
            <a:avLst/>
          </a:prstGeom>
          <a:noFill/>
          <a:ln w="9525">
            <a:noFill/>
            <a:miter lim="800000"/>
            <a:headEnd/>
            <a:tailEnd/>
          </a:ln>
        </p:spPr>
        <p:txBody>
          <a:bodyPr>
            <a:spAutoFit/>
          </a:bodyPr>
          <a:lstStyle/>
          <a:p>
            <a:pPr>
              <a:spcBef>
                <a:spcPct val="50000"/>
              </a:spcBef>
            </a:pPr>
            <a:r>
              <a:rPr lang="en-US"/>
              <a:t>But this binary tree is complete. It has only one node, the root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Date Placeholder 1"/>
          <p:cNvSpPr>
            <a:spLocks noGrp="1"/>
          </p:cNvSpPr>
          <p:nvPr>
            <p:ph type="dt" sz="quarter" idx="10"/>
          </p:nvPr>
        </p:nvSpPr>
        <p:spPr>
          <a:noFill/>
        </p:spPr>
        <p:txBody>
          <a:bodyPr/>
          <a:lstStyle/>
          <a:p>
            <a:fld id="{C925A4EA-4676-4C5A-9AE4-E76A20B42674}" type="datetime13">
              <a:rPr lang="en-US" smtClean="0"/>
              <a:t>10:26:05 AM</a:t>
            </a:fld>
            <a:endParaRPr lang="en-US"/>
          </a:p>
        </p:txBody>
      </p:sp>
      <p:graphicFrame>
        <p:nvGraphicFramePr>
          <p:cNvPr id="18434" name="Object 4"/>
          <p:cNvGraphicFramePr>
            <a:graphicFrameLocks noChangeAspect="1"/>
          </p:cNvGraphicFramePr>
          <p:nvPr/>
        </p:nvGraphicFramePr>
        <p:xfrm>
          <a:off x="981075" y="539750"/>
          <a:ext cx="6807200" cy="5518150"/>
        </p:xfrm>
        <a:graphic>
          <a:graphicData uri="http://schemas.openxmlformats.org/presentationml/2006/ole">
            <mc:AlternateContent xmlns:mc="http://schemas.openxmlformats.org/markup-compatibility/2006">
              <mc:Choice xmlns:v="urn:schemas-microsoft-com:vml" Requires="v">
                <p:oleObj spid="_x0000_s18434" name="Bitmap Image" r:id="rId2" imgW="5733333" imgH="4648849" progId="PBrush">
                  <p:embed/>
                </p:oleObj>
              </mc:Choice>
              <mc:Fallback>
                <p:oleObj name="Bitmap Image" r:id="rId2" imgW="5733333" imgH="4648849"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539750"/>
                        <a:ext cx="6807200" cy="551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1"/>
          <p:cNvSpPr>
            <a:spLocks noGrp="1"/>
          </p:cNvSpPr>
          <p:nvPr>
            <p:ph type="dt" sz="quarter" idx="10"/>
          </p:nvPr>
        </p:nvSpPr>
        <p:spPr>
          <a:noFill/>
        </p:spPr>
        <p:txBody>
          <a:bodyPr/>
          <a:lstStyle/>
          <a:p>
            <a:fld id="{FEC9F7AA-32D1-4A47-917F-D49261379357}" type="datetime13">
              <a:rPr lang="en-US" smtClean="0"/>
              <a:t>10:26:05 AM</a:t>
            </a:fld>
            <a:endParaRPr lang="en-US"/>
          </a:p>
        </p:txBody>
      </p:sp>
      <p:grpSp>
        <p:nvGrpSpPr>
          <p:cNvPr id="31749" name="Group 67"/>
          <p:cNvGrpSpPr>
            <a:grpSpLocks/>
          </p:cNvGrpSpPr>
          <p:nvPr/>
        </p:nvGrpSpPr>
        <p:grpSpPr bwMode="auto">
          <a:xfrm>
            <a:off x="820738" y="685800"/>
            <a:ext cx="7858125" cy="2643188"/>
            <a:chOff x="238" y="274"/>
            <a:chExt cx="5325" cy="1813"/>
          </a:xfrm>
        </p:grpSpPr>
        <p:sp>
          <p:nvSpPr>
            <p:cNvPr id="31753" name="Text Box 4"/>
            <p:cNvSpPr txBox="1">
              <a:spLocks noChangeArrowheads="1"/>
            </p:cNvSpPr>
            <p:nvPr/>
          </p:nvSpPr>
          <p:spPr bwMode="auto">
            <a:xfrm>
              <a:off x="2670" y="274"/>
              <a:ext cx="201" cy="252"/>
            </a:xfrm>
            <a:prstGeom prst="rect">
              <a:avLst/>
            </a:prstGeom>
            <a:noFill/>
            <a:ln w="9525">
              <a:noFill/>
              <a:miter lim="800000"/>
              <a:headEnd/>
              <a:tailEnd/>
            </a:ln>
          </p:spPr>
          <p:txBody>
            <a:bodyPr>
              <a:spAutoFit/>
            </a:bodyPr>
            <a:lstStyle/>
            <a:p>
              <a:pPr>
                <a:spcBef>
                  <a:spcPct val="50000"/>
                </a:spcBef>
              </a:pPr>
              <a:r>
                <a:rPr lang="en-US"/>
                <a:t>1</a:t>
              </a:r>
            </a:p>
          </p:txBody>
        </p:sp>
        <p:grpSp>
          <p:nvGrpSpPr>
            <p:cNvPr id="31754" name="Group 48"/>
            <p:cNvGrpSpPr>
              <a:grpSpLocks/>
            </p:cNvGrpSpPr>
            <p:nvPr/>
          </p:nvGrpSpPr>
          <p:grpSpPr bwMode="auto">
            <a:xfrm>
              <a:off x="238" y="640"/>
              <a:ext cx="2650" cy="1426"/>
              <a:chOff x="238" y="640"/>
              <a:chExt cx="2650" cy="1426"/>
            </a:xfrm>
          </p:grpSpPr>
          <p:sp>
            <p:nvSpPr>
              <p:cNvPr id="31778" name="Text Box 6"/>
              <p:cNvSpPr txBox="1">
                <a:spLocks noChangeArrowheads="1"/>
              </p:cNvSpPr>
              <p:nvPr/>
            </p:nvSpPr>
            <p:spPr bwMode="auto">
              <a:xfrm>
                <a:off x="1559" y="640"/>
                <a:ext cx="201" cy="251"/>
              </a:xfrm>
              <a:prstGeom prst="rect">
                <a:avLst/>
              </a:prstGeom>
              <a:noFill/>
              <a:ln w="9525">
                <a:noFill/>
                <a:miter lim="800000"/>
                <a:headEnd/>
                <a:tailEnd/>
              </a:ln>
            </p:spPr>
            <p:txBody>
              <a:bodyPr>
                <a:spAutoFit/>
              </a:bodyPr>
              <a:lstStyle/>
              <a:p>
                <a:pPr>
                  <a:spcBef>
                    <a:spcPct val="50000"/>
                  </a:spcBef>
                </a:pPr>
                <a:r>
                  <a:rPr lang="en-US"/>
                  <a:t>2</a:t>
                </a:r>
              </a:p>
            </p:txBody>
          </p:sp>
          <p:sp>
            <p:nvSpPr>
              <p:cNvPr id="31779" name="Text Box 7"/>
              <p:cNvSpPr txBox="1">
                <a:spLocks noChangeArrowheads="1"/>
              </p:cNvSpPr>
              <p:nvPr/>
            </p:nvSpPr>
            <p:spPr bwMode="auto">
              <a:xfrm>
                <a:off x="2043" y="1157"/>
                <a:ext cx="201" cy="252"/>
              </a:xfrm>
              <a:prstGeom prst="rect">
                <a:avLst/>
              </a:prstGeom>
              <a:noFill/>
              <a:ln w="9525">
                <a:noFill/>
                <a:miter lim="800000"/>
                <a:headEnd/>
                <a:tailEnd/>
              </a:ln>
            </p:spPr>
            <p:txBody>
              <a:bodyPr>
                <a:spAutoFit/>
              </a:bodyPr>
              <a:lstStyle/>
              <a:p>
                <a:pPr>
                  <a:spcBef>
                    <a:spcPct val="50000"/>
                  </a:spcBef>
                </a:pPr>
                <a:r>
                  <a:rPr lang="en-US"/>
                  <a:t>5</a:t>
                </a:r>
              </a:p>
            </p:txBody>
          </p:sp>
          <p:sp>
            <p:nvSpPr>
              <p:cNvPr id="31780" name="Text Box 8"/>
              <p:cNvSpPr txBox="1">
                <a:spLocks noChangeArrowheads="1"/>
              </p:cNvSpPr>
              <p:nvPr/>
            </p:nvSpPr>
            <p:spPr bwMode="auto">
              <a:xfrm>
                <a:off x="915" y="1115"/>
                <a:ext cx="201" cy="251"/>
              </a:xfrm>
              <a:prstGeom prst="rect">
                <a:avLst/>
              </a:prstGeom>
              <a:noFill/>
              <a:ln w="9525">
                <a:noFill/>
                <a:miter lim="800000"/>
                <a:headEnd/>
                <a:tailEnd/>
              </a:ln>
            </p:spPr>
            <p:txBody>
              <a:bodyPr>
                <a:spAutoFit/>
              </a:bodyPr>
              <a:lstStyle/>
              <a:p>
                <a:pPr>
                  <a:spcBef>
                    <a:spcPct val="50000"/>
                  </a:spcBef>
                </a:pPr>
                <a:r>
                  <a:rPr lang="en-US"/>
                  <a:t>4</a:t>
                </a:r>
              </a:p>
            </p:txBody>
          </p:sp>
          <p:sp>
            <p:nvSpPr>
              <p:cNvPr id="31781" name="Text Box 11"/>
              <p:cNvSpPr txBox="1">
                <a:spLocks noChangeArrowheads="1"/>
              </p:cNvSpPr>
              <p:nvPr/>
            </p:nvSpPr>
            <p:spPr bwMode="auto">
              <a:xfrm>
                <a:off x="1193" y="1495"/>
                <a:ext cx="201" cy="251"/>
              </a:xfrm>
              <a:prstGeom prst="rect">
                <a:avLst/>
              </a:prstGeom>
              <a:noFill/>
              <a:ln w="9525">
                <a:noFill/>
                <a:miter lim="800000"/>
                <a:headEnd/>
                <a:tailEnd/>
              </a:ln>
            </p:spPr>
            <p:txBody>
              <a:bodyPr>
                <a:spAutoFit/>
              </a:bodyPr>
              <a:lstStyle/>
              <a:p>
                <a:pPr>
                  <a:spcBef>
                    <a:spcPct val="50000"/>
                  </a:spcBef>
                </a:pPr>
                <a:r>
                  <a:rPr lang="en-US"/>
                  <a:t>9</a:t>
                </a:r>
              </a:p>
            </p:txBody>
          </p:sp>
          <p:sp>
            <p:nvSpPr>
              <p:cNvPr id="31782" name="Text Box 12"/>
              <p:cNvSpPr txBox="1">
                <a:spLocks noChangeArrowheads="1"/>
              </p:cNvSpPr>
              <p:nvPr/>
            </p:nvSpPr>
            <p:spPr bwMode="auto">
              <a:xfrm>
                <a:off x="541" y="1463"/>
                <a:ext cx="201" cy="251"/>
              </a:xfrm>
              <a:prstGeom prst="rect">
                <a:avLst/>
              </a:prstGeom>
              <a:noFill/>
              <a:ln w="9525">
                <a:noFill/>
                <a:miter lim="800000"/>
                <a:headEnd/>
                <a:tailEnd/>
              </a:ln>
            </p:spPr>
            <p:txBody>
              <a:bodyPr>
                <a:spAutoFit/>
              </a:bodyPr>
              <a:lstStyle/>
              <a:p>
                <a:pPr>
                  <a:spcBef>
                    <a:spcPct val="50000"/>
                  </a:spcBef>
                </a:pPr>
                <a:r>
                  <a:rPr lang="en-US"/>
                  <a:t>8</a:t>
                </a:r>
              </a:p>
            </p:txBody>
          </p:sp>
          <p:sp>
            <p:nvSpPr>
              <p:cNvPr id="31783" name="Text Box 13"/>
              <p:cNvSpPr txBox="1">
                <a:spLocks noChangeArrowheads="1"/>
              </p:cNvSpPr>
              <p:nvPr/>
            </p:nvSpPr>
            <p:spPr bwMode="auto">
              <a:xfrm>
                <a:off x="2316" y="1476"/>
                <a:ext cx="320" cy="251"/>
              </a:xfrm>
              <a:prstGeom prst="rect">
                <a:avLst/>
              </a:prstGeom>
              <a:noFill/>
              <a:ln w="9525">
                <a:noFill/>
                <a:miter lim="800000"/>
                <a:headEnd/>
                <a:tailEnd/>
              </a:ln>
            </p:spPr>
            <p:txBody>
              <a:bodyPr>
                <a:spAutoFit/>
              </a:bodyPr>
              <a:lstStyle/>
              <a:p>
                <a:pPr>
                  <a:spcBef>
                    <a:spcPct val="50000"/>
                  </a:spcBef>
                </a:pPr>
                <a:r>
                  <a:rPr lang="en-US"/>
                  <a:t>11</a:t>
                </a:r>
              </a:p>
            </p:txBody>
          </p:sp>
          <p:sp>
            <p:nvSpPr>
              <p:cNvPr id="31784" name="Text Box 15"/>
              <p:cNvSpPr txBox="1">
                <a:spLocks noChangeArrowheads="1"/>
              </p:cNvSpPr>
              <p:nvPr/>
            </p:nvSpPr>
            <p:spPr bwMode="auto">
              <a:xfrm>
                <a:off x="1770" y="1485"/>
                <a:ext cx="384" cy="251"/>
              </a:xfrm>
              <a:prstGeom prst="rect">
                <a:avLst/>
              </a:prstGeom>
              <a:noFill/>
              <a:ln w="9525">
                <a:noFill/>
                <a:miter lim="800000"/>
                <a:headEnd/>
                <a:tailEnd/>
              </a:ln>
            </p:spPr>
            <p:txBody>
              <a:bodyPr>
                <a:spAutoFit/>
              </a:bodyPr>
              <a:lstStyle/>
              <a:p>
                <a:pPr>
                  <a:spcBef>
                    <a:spcPct val="50000"/>
                  </a:spcBef>
                </a:pPr>
                <a:r>
                  <a:rPr lang="en-US"/>
                  <a:t>10</a:t>
                </a:r>
              </a:p>
            </p:txBody>
          </p:sp>
          <p:sp>
            <p:nvSpPr>
              <p:cNvPr id="31785" name="Text Box 26"/>
              <p:cNvSpPr txBox="1">
                <a:spLocks noChangeArrowheads="1"/>
              </p:cNvSpPr>
              <p:nvPr/>
            </p:nvSpPr>
            <p:spPr bwMode="auto">
              <a:xfrm>
                <a:off x="1334" y="1788"/>
                <a:ext cx="329" cy="252"/>
              </a:xfrm>
              <a:prstGeom prst="rect">
                <a:avLst/>
              </a:prstGeom>
              <a:noFill/>
              <a:ln w="9525">
                <a:noFill/>
                <a:miter lim="800000"/>
                <a:headEnd/>
                <a:tailEnd/>
              </a:ln>
            </p:spPr>
            <p:txBody>
              <a:bodyPr>
                <a:spAutoFit/>
              </a:bodyPr>
              <a:lstStyle/>
              <a:p>
                <a:pPr>
                  <a:spcBef>
                    <a:spcPct val="50000"/>
                  </a:spcBef>
                </a:pPr>
                <a:r>
                  <a:rPr lang="en-US"/>
                  <a:t>19</a:t>
                </a:r>
              </a:p>
            </p:txBody>
          </p:sp>
          <p:sp>
            <p:nvSpPr>
              <p:cNvPr id="31786" name="Text Box 27"/>
              <p:cNvSpPr txBox="1">
                <a:spLocks noChangeArrowheads="1"/>
              </p:cNvSpPr>
              <p:nvPr/>
            </p:nvSpPr>
            <p:spPr bwMode="auto">
              <a:xfrm>
                <a:off x="1015" y="1793"/>
                <a:ext cx="329" cy="251"/>
              </a:xfrm>
              <a:prstGeom prst="rect">
                <a:avLst/>
              </a:prstGeom>
              <a:noFill/>
              <a:ln w="9525">
                <a:noFill/>
                <a:miter lim="800000"/>
                <a:headEnd/>
                <a:tailEnd/>
              </a:ln>
            </p:spPr>
            <p:txBody>
              <a:bodyPr>
                <a:spAutoFit/>
              </a:bodyPr>
              <a:lstStyle/>
              <a:p>
                <a:pPr>
                  <a:spcBef>
                    <a:spcPct val="50000"/>
                  </a:spcBef>
                </a:pPr>
                <a:r>
                  <a:rPr lang="en-US"/>
                  <a:t>18</a:t>
                </a:r>
              </a:p>
            </p:txBody>
          </p:sp>
          <p:sp>
            <p:nvSpPr>
              <p:cNvPr id="31787" name="Text Box 28"/>
              <p:cNvSpPr txBox="1">
                <a:spLocks noChangeArrowheads="1"/>
              </p:cNvSpPr>
              <p:nvPr/>
            </p:nvSpPr>
            <p:spPr bwMode="auto">
              <a:xfrm>
                <a:off x="701" y="1785"/>
                <a:ext cx="320" cy="252"/>
              </a:xfrm>
              <a:prstGeom prst="rect">
                <a:avLst/>
              </a:prstGeom>
              <a:noFill/>
              <a:ln w="9525">
                <a:noFill/>
                <a:miter lim="800000"/>
                <a:headEnd/>
                <a:tailEnd/>
              </a:ln>
            </p:spPr>
            <p:txBody>
              <a:bodyPr>
                <a:spAutoFit/>
              </a:bodyPr>
              <a:lstStyle/>
              <a:p>
                <a:pPr>
                  <a:spcBef>
                    <a:spcPct val="50000"/>
                  </a:spcBef>
                </a:pPr>
                <a:r>
                  <a:rPr lang="en-US"/>
                  <a:t>17</a:t>
                </a:r>
              </a:p>
            </p:txBody>
          </p:sp>
          <p:sp>
            <p:nvSpPr>
              <p:cNvPr id="31788" name="Text Box 29"/>
              <p:cNvSpPr txBox="1">
                <a:spLocks noChangeArrowheads="1"/>
              </p:cNvSpPr>
              <p:nvPr/>
            </p:nvSpPr>
            <p:spPr bwMode="auto">
              <a:xfrm>
                <a:off x="238" y="1745"/>
                <a:ext cx="320" cy="251"/>
              </a:xfrm>
              <a:prstGeom prst="rect">
                <a:avLst/>
              </a:prstGeom>
              <a:noFill/>
              <a:ln w="9525">
                <a:noFill/>
                <a:miter lim="800000"/>
                <a:headEnd/>
                <a:tailEnd/>
              </a:ln>
            </p:spPr>
            <p:txBody>
              <a:bodyPr>
                <a:spAutoFit/>
              </a:bodyPr>
              <a:lstStyle/>
              <a:p>
                <a:pPr>
                  <a:spcBef>
                    <a:spcPct val="50000"/>
                  </a:spcBef>
                </a:pPr>
                <a:r>
                  <a:rPr lang="en-US"/>
                  <a:t>16</a:t>
                </a:r>
              </a:p>
            </p:txBody>
          </p:sp>
          <p:sp>
            <p:nvSpPr>
              <p:cNvPr id="31789" name="Text Box 30"/>
              <p:cNvSpPr txBox="1">
                <a:spLocks noChangeArrowheads="1"/>
              </p:cNvSpPr>
              <p:nvPr/>
            </p:nvSpPr>
            <p:spPr bwMode="auto">
              <a:xfrm>
                <a:off x="1558" y="1801"/>
                <a:ext cx="329" cy="252"/>
              </a:xfrm>
              <a:prstGeom prst="rect">
                <a:avLst/>
              </a:prstGeom>
              <a:noFill/>
              <a:ln w="9525">
                <a:noFill/>
                <a:miter lim="800000"/>
                <a:headEnd/>
                <a:tailEnd/>
              </a:ln>
            </p:spPr>
            <p:txBody>
              <a:bodyPr>
                <a:spAutoFit/>
              </a:bodyPr>
              <a:lstStyle/>
              <a:p>
                <a:pPr>
                  <a:spcBef>
                    <a:spcPct val="50000"/>
                  </a:spcBef>
                </a:pPr>
                <a:r>
                  <a:rPr lang="en-US"/>
                  <a:t>20</a:t>
                </a:r>
              </a:p>
            </p:txBody>
          </p:sp>
          <p:sp>
            <p:nvSpPr>
              <p:cNvPr id="31790" name="Text Box 31"/>
              <p:cNvSpPr txBox="1">
                <a:spLocks noChangeArrowheads="1"/>
              </p:cNvSpPr>
              <p:nvPr/>
            </p:nvSpPr>
            <p:spPr bwMode="auto">
              <a:xfrm>
                <a:off x="1882" y="1796"/>
                <a:ext cx="329" cy="251"/>
              </a:xfrm>
              <a:prstGeom prst="rect">
                <a:avLst/>
              </a:prstGeom>
              <a:noFill/>
              <a:ln w="9525">
                <a:noFill/>
                <a:miter lim="800000"/>
                <a:headEnd/>
                <a:tailEnd/>
              </a:ln>
            </p:spPr>
            <p:txBody>
              <a:bodyPr>
                <a:spAutoFit/>
              </a:bodyPr>
              <a:lstStyle/>
              <a:p>
                <a:pPr>
                  <a:spcBef>
                    <a:spcPct val="50000"/>
                  </a:spcBef>
                </a:pPr>
                <a:r>
                  <a:rPr lang="en-US"/>
                  <a:t>21</a:t>
                </a:r>
              </a:p>
            </p:txBody>
          </p:sp>
          <p:sp>
            <p:nvSpPr>
              <p:cNvPr id="31791" name="Text Box 32"/>
              <p:cNvSpPr txBox="1">
                <a:spLocks noChangeArrowheads="1"/>
              </p:cNvSpPr>
              <p:nvPr/>
            </p:nvSpPr>
            <p:spPr bwMode="auto">
              <a:xfrm>
                <a:off x="2133" y="1809"/>
                <a:ext cx="329" cy="252"/>
              </a:xfrm>
              <a:prstGeom prst="rect">
                <a:avLst/>
              </a:prstGeom>
              <a:noFill/>
              <a:ln w="9525">
                <a:noFill/>
                <a:miter lim="800000"/>
                <a:headEnd/>
                <a:tailEnd/>
              </a:ln>
            </p:spPr>
            <p:txBody>
              <a:bodyPr>
                <a:spAutoFit/>
              </a:bodyPr>
              <a:lstStyle/>
              <a:p>
                <a:pPr>
                  <a:spcBef>
                    <a:spcPct val="50000"/>
                  </a:spcBef>
                </a:pPr>
                <a:r>
                  <a:rPr lang="en-US"/>
                  <a:t>22</a:t>
                </a:r>
              </a:p>
            </p:txBody>
          </p:sp>
          <p:sp>
            <p:nvSpPr>
              <p:cNvPr id="31792" name="Text Box 33"/>
              <p:cNvSpPr txBox="1">
                <a:spLocks noChangeArrowheads="1"/>
              </p:cNvSpPr>
              <p:nvPr/>
            </p:nvSpPr>
            <p:spPr bwMode="auto">
              <a:xfrm>
                <a:off x="2559" y="1814"/>
                <a:ext cx="329" cy="252"/>
              </a:xfrm>
              <a:prstGeom prst="rect">
                <a:avLst/>
              </a:prstGeom>
              <a:noFill/>
              <a:ln w="9525">
                <a:noFill/>
                <a:miter lim="800000"/>
                <a:headEnd/>
                <a:tailEnd/>
              </a:ln>
            </p:spPr>
            <p:txBody>
              <a:bodyPr>
                <a:spAutoFit/>
              </a:bodyPr>
              <a:lstStyle/>
              <a:p>
                <a:pPr>
                  <a:spcBef>
                    <a:spcPct val="50000"/>
                  </a:spcBef>
                </a:pPr>
                <a:r>
                  <a:rPr lang="en-US"/>
                  <a:t>23</a:t>
                </a:r>
              </a:p>
            </p:txBody>
          </p:sp>
          <p:sp>
            <p:nvSpPr>
              <p:cNvPr id="31793" name="Line 34"/>
              <p:cNvSpPr>
                <a:spLocks noChangeShapeType="1"/>
              </p:cNvSpPr>
              <p:nvPr/>
            </p:nvSpPr>
            <p:spPr bwMode="auto">
              <a:xfrm flipH="1">
                <a:off x="1106" y="814"/>
                <a:ext cx="467" cy="329"/>
              </a:xfrm>
              <a:prstGeom prst="line">
                <a:avLst/>
              </a:prstGeom>
              <a:noFill/>
              <a:ln w="9525">
                <a:solidFill>
                  <a:srgbClr val="0000FF"/>
                </a:solidFill>
                <a:round/>
                <a:headEnd/>
                <a:tailEnd/>
              </a:ln>
            </p:spPr>
            <p:txBody>
              <a:bodyPr/>
              <a:lstStyle/>
              <a:p>
                <a:endParaRPr lang="en-US"/>
              </a:p>
            </p:txBody>
          </p:sp>
          <p:sp>
            <p:nvSpPr>
              <p:cNvPr id="31794" name="Line 35"/>
              <p:cNvSpPr>
                <a:spLocks noChangeShapeType="1"/>
              </p:cNvSpPr>
              <p:nvPr/>
            </p:nvSpPr>
            <p:spPr bwMode="auto">
              <a:xfrm>
                <a:off x="1719" y="786"/>
                <a:ext cx="393" cy="366"/>
              </a:xfrm>
              <a:prstGeom prst="line">
                <a:avLst/>
              </a:prstGeom>
              <a:noFill/>
              <a:ln w="9525">
                <a:solidFill>
                  <a:srgbClr val="3366FF"/>
                </a:solidFill>
                <a:round/>
                <a:headEnd/>
                <a:tailEnd/>
              </a:ln>
            </p:spPr>
            <p:txBody>
              <a:bodyPr/>
              <a:lstStyle/>
              <a:p>
                <a:endParaRPr lang="en-US"/>
              </a:p>
            </p:txBody>
          </p:sp>
          <p:sp>
            <p:nvSpPr>
              <p:cNvPr id="31795" name="Line 36"/>
              <p:cNvSpPr>
                <a:spLocks noChangeShapeType="1"/>
              </p:cNvSpPr>
              <p:nvPr/>
            </p:nvSpPr>
            <p:spPr bwMode="auto">
              <a:xfrm flipH="1">
                <a:off x="713" y="1280"/>
                <a:ext cx="210" cy="219"/>
              </a:xfrm>
              <a:prstGeom prst="line">
                <a:avLst/>
              </a:prstGeom>
              <a:noFill/>
              <a:ln w="9525">
                <a:solidFill>
                  <a:srgbClr val="6600FF"/>
                </a:solidFill>
                <a:round/>
                <a:headEnd/>
                <a:tailEnd/>
              </a:ln>
            </p:spPr>
            <p:txBody>
              <a:bodyPr/>
              <a:lstStyle/>
              <a:p>
                <a:endParaRPr lang="en-US"/>
              </a:p>
            </p:txBody>
          </p:sp>
          <p:sp>
            <p:nvSpPr>
              <p:cNvPr id="31796" name="Line 37"/>
              <p:cNvSpPr>
                <a:spLocks noChangeShapeType="1"/>
              </p:cNvSpPr>
              <p:nvPr/>
            </p:nvSpPr>
            <p:spPr bwMode="auto">
              <a:xfrm>
                <a:off x="1070" y="1298"/>
                <a:ext cx="183" cy="211"/>
              </a:xfrm>
              <a:prstGeom prst="line">
                <a:avLst/>
              </a:prstGeom>
              <a:noFill/>
              <a:ln w="9525">
                <a:solidFill>
                  <a:srgbClr val="6600FF"/>
                </a:solidFill>
                <a:round/>
                <a:headEnd/>
                <a:tailEnd/>
              </a:ln>
            </p:spPr>
            <p:txBody>
              <a:bodyPr/>
              <a:lstStyle/>
              <a:p>
                <a:endParaRPr lang="en-US"/>
              </a:p>
            </p:txBody>
          </p:sp>
          <p:sp>
            <p:nvSpPr>
              <p:cNvPr id="31797" name="Line 38"/>
              <p:cNvSpPr>
                <a:spLocks noChangeShapeType="1"/>
              </p:cNvSpPr>
              <p:nvPr/>
            </p:nvSpPr>
            <p:spPr bwMode="auto">
              <a:xfrm flipH="1">
                <a:off x="439" y="1627"/>
                <a:ext cx="128" cy="192"/>
              </a:xfrm>
              <a:prstGeom prst="line">
                <a:avLst/>
              </a:prstGeom>
              <a:noFill/>
              <a:ln w="9525">
                <a:solidFill>
                  <a:srgbClr val="6600FF"/>
                </a:solidFill>
                <a:round/>
                <a:headEnd/>
                <a:tailEnd/>
              </a:ln>
            </p:spPr>
            <p:txBody>
              <a:bodyPr/>
              <a:lstStyle/>
              <a:p>
                <a:endParaRPr lang="en-US"/>
              </a:p>
            </p:txBody>
          </p:sp>
          <p:sp>
            <p:nvSpPr>
              <p:cNvPr id="31798" name="Line 39"/>
              <p:cNvSpPr>
                <a:spLocks noChangeShapeType="1"/>
              </p:cNvSpPr>
              <p:nvPr/>
            </p:nvSpPr>
            <p:spPr bwMode="auto">
              <a:xfrm>
                <a:off x="704" y="1609"/>
                <a:ext cx="73" cy="174"/>
              </a:xfrm>
              <a:prstGeom prst="line">
                <a:avLst/>
              </a:prstGeom>
              <a:noFill/>
              <a:ln w="9525">
                <a:solidFill>
                  <a:srgbClr val="6600FF"/>
                </a:solidFill>
                <a:round/>
                <a:headEnd/>
                <a:tailEnd/>
              </a:ln>
            </p:spPr>
            <p:txBody>
              <a:bodyPr/>
              <a:lstStyle/>
              <a:p>
                <a:endParaRPr lang="en-US"/>
              </a:p>
            </p:txBody>
          </p:sp>
          <p:sp>
            <p:nvSpPr>
              <p:cNvPr id="31799" name="Line 40"/>
              <p:cNvSpPr>
                <a:spLocks noChangeShapeType="1"/>
              </p:cNvSpPr>
              <p:nvPr/>
            </p:nvSpPr>
            <p:spPr bwMode="auto">
              <a:xfrm flipH="1">
                <a:off x="1161" y="1682"/>
                <a:ext cx="110" cy="137"/>
              </a:xfrm>
              <a:prstGeom prst="line">
                <a:avLst/>
              </a:prstGeom>
              <a:noFill/>
              <a:ln w="9525">
                <a:solidFill>
                  <a:srgbClr val="6600FF"/>
                </a:solidFill>
                <a:round/>
                <a:headEnd/>
                <a:tailEnd/>
              </a:ln>
            </p:spPr>
            <p:txBody>
              <a:bodyPr/>
              <a:lstStyle/>
              <a:p>
                <a:endParaRPr lang="en-US"/>
              </a:p>
            </p:txBody>
          </p:sp>
          <p:sp>
            <p:nvSpPr>
              <p:cNvPr id="31800" name="Line 41"/>
              <p:cNvSpPr>
                <a:spLocks noChangeShapeType="1"/>
              </p:cNvSpPr>
              <p:nvPr/>
            </p:nvSpPr>
            <p:spPr bwMode="auto">
              <a:xfrm>
                <a:off x="1362" y="1618"/>
                <a:ext cx="92" cy="211"/>
              </a:xfrm>
              <a:prstGeom prst="line">
                <a:avLst/>
              </a:prstGeom>
              <a:noFill/>
              <a:ln w="9525">
                <a:solidFill>
                  <a:srgbClr val="6600FF"/>
                </a:solidFill>
                <a:round/>
                <a:headEnd/>
                <a:tailEnd/>
              </a:ln>
            </p:spPr>
            <p:txBody>
              <a:bodyPr/>
              <a:lstStyle/>
              <a:p>
                <a:endParaRPr lang="en-US"/>
              </a:p>
            </p:txBody>
          </p:sp>
          <p:sp>
            <p:nvSpPr>
              <p:cNvPr id="31801" name="Line 42"/>
              <p:cNvSpPr>
                <a:spLocks noChangeShapeType="1"/>
              </p:cNvSpPr>
              <p:nvPr/>
            </p:nvSpPr>
            <p:spPr bwMode="auto">
              <a:xfrm flipH="1">
                <a:off x="1728" y="1618"/>
                <a:ext cx="119" cy="174"/>
              </a:xfrm>
              <a:prstGeom prst="line">
                <a:avLst/>
              </a:prstGeom>
              <a:noFill/>
              <a:ln w="9525">
                <a:solidFill>
                  <a:srgbClr val="6600FF"/>
                </a:solidFill>
                <a:round/>
                <a:headEnd/>
                <a:tailEnd/>
              </a:ln>
            </p:spPr>
            <p:txBody>
              <a:bodyPr/>
              <a:lstStyle/>
              <a:p>
                <a:endParaRPr lang="en-US"/>
              </a:p>
            </p:txBody>
          </p:sp>
          <p:sp>
            <p:nvSpPr>
              <p:cNvPr id="31802" name="Line 43"/>
              <p:cNvSpPr>
                <a:spLocks noChangeShapeType="1"/>
              </p:cNvSpPr>
              <p:nvPr/>
            </p:nvSpPr>
            <p:spPr bwMode="auto">
              <a:xfrm>
                <a:off x="1947" y="1646"/>
                <a:ext cx="101" cy="155"/>
              </a:xfrm>
              <a:prstGeom prst="line">
                <a:avLst/>
              </a:prstGeom>
              <a:noFill/>
              <a:ln w="9525">
                <a:solidFill>
                  <a:srgbClr val="6600FF"/>
                </a:solidFill>
                <a:round/>
                <a:headEnd/>
                <a:tailEnd/>
              </a:ln>
            </p:spPr>
            <p:txBody>
              <a:bodyPr/>
              <a:lstStyle/>
              <a:p>
                <a:endParaRPr lang="en-US"/>
              </a:p>
            </p:txBody>
          </p:sp>
          <p:sp>
            <p:nvSpPr>
              <p:cNvPr id="31803" name="Line 44"/>
              <p:cNvSpPr>
                <a:spLocks noChangeShapeType="1"/>
              </p:cNvSpPr>
              <p:nvPr/>
            </p:nvSpPr>
            <p:spPr bwMode="auto">
              <a:xfrm flipH="1">
                <a:off x="2322" y="1664"/>
                <a:ext cx="137" cy="146"/>
              </a:xfrm>
              <a:prstGeom prst="line">
                <a:avLst/>
              </a:prstGeom>
              <a:noFill/>
              <a:ln w="9525">
                <a:solidFill>
                  <a:srgbClr val="6600FF"/>
                </a:solidFill>
                <a:round/>
                <a:headEnd/>
                <a:tailEnd/>
              </a:ln>
            </p:spPr>
            <p:txBody>
              <a:bodyPr/>
              <a:lstStyle/>
              <a:p>
                <a:endParaRPr lang="en-US"/>
              </a:p>
            </p:txBody>
          </p:sp>
          <p:sp>
            <p:nvSpPr>
              <p:cNvPr id="31804" name="Line 45"/>
              <p:cNvSpPr>
                <a:spLocks noChangeShapeType="1"/>
              </p:cNvSpPr>
              <p:nvPr/>
            </p:nvSpPr>
            <p:spPr bwMode="auto">
              <a:xfrm>
                <a:off x="2514" y="1655"/>
                <a:ext cx="137" cy="193"/>
              </a:xfrm>
              <a:prstGeom prst="line">
                <a:avLst/>
              </a:prstGeom>
              <a:noFill/>
              <a:ln w="9525">
                <a:solidFill>
                  <a:srgbClr val="6600FF"/>
                </a:solidFill>
                <a:round/>
                <a:headEnd/>
                <a:tailEnd/>
              </a:ln>
            </p:spPr>
            <p:txBody>
              <a:bodyPr/>
              <a:lstStyle/>
              <a:p>
                <a:endParaRPr lang="en-US"/>
              </a:p>
            </p:txBody>
          </p:sp>
          <p:sp>
            <p:nvSpPr>
              <p:cNvPr id="31805" name="Line 46"/>
              <p:cNvSpPr>
                <a:spLocks noChangeShapeType="1"/>
              </p:cNvSpPr>
              <p:nvPr/>
            </p:nvSpPr>
            <p:spPr bwMode="auto">
              <a:xfrm flipH="1">
                <a:off x="1966" y="1335"/>
                <a:ext cx="137" cy="164"/>
              </a:xfrm>
              <a:prstGeom prst="line">
                <a:avLst/>
              </a:prstGeom>
              <a:noFill/>
              <a:ln w="9525">
                <a:solidFill>
                  <a:srgbClr val="6600FF"/>
                </a:solidFill>
                <a:round/>
                <a:headEnd/>
                <a:tailEnd/>
              </a:ln>
            </p:spPr>
            <p:txBody>
              <a:bodyPr/>
              <a:lstStyle/>
              <a:p>
                <a:endParaRPr lang="en-US"/>
              </a:p>
            </p:txBody>
          </p:sp>
          <p:sp>
            <p:nvSpPr>
              <p:cNvPr id="31806" name="Line 47"/>
              <p:cNvSpPr>
                <a:spLocks noChangeShapeType="1"/>
              </p:cNvSpPr>
              <p:nvPr/>
            </p:nvSpPr>
            <p:spPr bwMode="auto">
              <a:xfrm>
                <a:off x="2203" y="1298"/>
                <a:ext cx="202" cy="183"/>
              </a:xfrm>
              <a:prstGeom prst="line">
                <a:avLst/>
              </a:prstGeom>
              <a:noFill/>
              <a:ln w="9525">
                <a:solidFill>
                  <a:srgbClr val="6600FF"/>
                </a:solidFill>
                <a:round/>
                <a:headEnd/>
                <a:tailEnd/>
              </a:ln>
            </p:spPr>
            <p:txBody>
              <a:bodyPr/>
              <a:lstStyle/>
              <a:p>
                <a:endParaRPr lang="en-US"/>
              </a:p>
            </p:txBody>
          </p:sp>
        </p:grpSp>
        <p:sp>
          <p:nvSpPr>
            <p:cNvPr id="31755" name="Line 54"/>
            <p:cNvSpPr>
              <a:spLocks noChangeShapeType="1"/>
            </p:cNvSpPr>
            <p:nvPr/>
          </p:nvSpPr>
          <p:spPr bwMode="auto">
            <a:xfrm flipH="1">
              <a:off x="1746" y="384"/>
              <a:ext cx="942" cy="338"/>
            </a:xfrm>
            <a:prstGeom prst="line">
              <a:avLst/>
            </a:prstGeom>
            <a:noFill/>
            <a:ln w="9525">
              <a:solidFill>
                <a:srgbClr val="0000FF"/>
              </a:solidFill>
              <a:round/>
              <a:headEnd/>
              <a:tailEnd/>
            </a:ln>
          </p:spPr>
          <p:txBody>
            <a:bodyPr/>
            <a:lstStyle/>
            <a:p>
              <a:endParaRPr lang="en-US"/>
            </a:p>
          </p:txBody>
        </p:sp>
        <p:sp>
          <p:nvSpPr>
            <p:cNvPr id="31756" name="Line 55"/>
            <p:cNvSpPr>
              <a:spLocks noChangeShapeType="1"/>
            </p:cNvSpPr>
            <p:nvPr/>
          </p:nvSpPr>
          <p:spPr bwMode="auto">
            <a:xfrm>
              <a:off x="2843" y="366"/>
              <a:ext cx="1408" cy="347"/>
            </a:xfrm>
            <a:prstGeom prst="line">
              <a:avLst/>
            </a:prstGeom>
            <a:noFill/>
            <a:ln w="9525">
              <a:solidFill>
                <a:srgbClr val="0000FF"/>
              </a:solidFill>
              <a:round/>
              <a:headEnd/>
              <a:tailEnd/>
            </a:ln>
          </p:spPr>
          <p:txBody>
            <a:bodyPr/>
            <a:lstStyle/>
            <a:p>
              <a:endParaRPr lang="en-US"/>
            </a:p>
          </p:txBody>
        </p:sp>
        <p:grpSp>
          <p:nvGrpSpPr>
            <p:cNvPr id="31757" name="Group 66"/>
            <p:cNvGrpSpPr>
              <a:grpSpLocks/>
            </p:cNvGrpSpPr>
            <p:nvPr/>
          </p:nvGrpSpPr>
          <p:grpSpPr bwMode="auto">
            <a:xfrm>
              <a:off x="2958" y="598"/>
              <a:ext cx="2605" cy="1489"/>
              <a:chOff x="2958" y="598"/>
              <a:chExt cx="2605" cy="1489"/>
            </a:xfrm>
          </p:grpSpPr>
          <p:sp>
            <p:nvSpPr>
              <p:cNvPr id="31758" name="Text Box 5"/>
              <p:cNvSpPr txBox="1">
                <a:spLocks noChangeArrowheads="1"/>
              </p:cNvSpPr>
              <p:nvPr/>
            </p:nvSpPr>
            <p:spPr bwMode="auto">
              <a:xfrm>
                <a:off x="4210" y="598"/>
                <a:ext cx="201" cy="252"/>
              </a:xfrm>
              <a:prstGeom prst="rect">
                <a:avLst/>
              </a:prstGeom>
              <a:noFill/>
              <a:ln w="9525">
                <a:noFill/>
                <a:miter lim="800000"/>
                <a:headEnd/>
                <a:tailEnd/>
              </a:ln>
            </p:spPr>
            <p:txBody>
              <a:bodyPr>
                <a:spAutoFit/>
              </a:bodyPr>
              <a:lstStyle/>
              <a:p>
                <a:pPr>
                  <a:spcBef>
                    <a:spcPct val="50000"/>
                  </a:spcBef>
                </a:pPr>
                <a:r>
                  <a:rPr lang="en-US"/>
                  <a:t>3</a:t>
                </a:r>
              </a:p>
            </p:txBody>
          </p:sp>
          <p:grpSp>
            <p:nvGrpSpPr>
              <p:cNvPr id="31759" name="Group 65"/>
              <p:cNvGrpSpPr>
                <a:grpSpLocks/>
              </p:cNvGrpSpPr>
              <p:nvPr/>
            </p:nvGrpSpPr>
            <p:grpSpPr bwMode="auto">
              <a:xfrm>
                <a:off x="2958" y="741"/>
                <a:ext cx="2605" cy="1346"/>
                <a:chOff x="2958" y="741"/>
                <a:chExt cx="2605" cy="1346"/>
              </a:xfrm>
            </p:grpSpPr>
            <p:sp>
              <p:nvSpPr>
                <p:cNvPr id="31760" name="Text Box 9"/>
                <p:cNvSpPr txBox="1">
                  <a:spLocks noChangeArrowheads="1"/>
                </p:cNvSpPr>
                <p:nvPr/>
              </p:nvSpPr>
              <p:spPr bwMode="auto">
                <a:xfrm>
                  <a:off x="4841" y="1091"/>
                  <a:ext cx="201" cy="251"/>
                </a:xfrm>
                <a:prstGeom prst="rect">
                  <a:avLst/>
                </a:prstGeom>
                <a:noFill/>
                <a:ln w="9525">
                  <a:noFill/>
                  <a:miter lim="800000"/>
                  <a:headEnd/>
                  <a:tailEnd/>
                </a:ln>
              </p:spPr>
              <p:txBody>
                <a:bodyPr>
                  <a:spAutoFit/>
                </a:bodyPr>
                <a:lstStyle/>
                <a:p>
                  <a:pPr>
                    <a:spcBef>
                      <a:spcPct val="50000"/>
                    </a:spcBef>
                  </a:pPr>
                  <a:r>
                    <a:rPr lang="en-US"/>
                    <a:t>7</a:t>
                  </a:r>
                </a:p>
              </p:txBody>
            </p:sp>
            <p:sp>
              <p:nvSpPr>
                <p:cNvPr id="31761" name="Text Box 10"/>
                <p:cNvSpPr txBox="1">
                  <a:spLocks noChangeArrowheads="1"/>
                </p:cNvSpPr>
                <p:nvPr/>
              </p:nvSpPr>
              <p:spPr bwMode="auto">
                <a:xfrm>
                  <a:off x="3657" y="1105"/>
                  <a:ext cx="201" cy="251"/>
                </a:xfrm>
                <a:prstGeom prst="rect">
                  <a:avLst/>
                </a:prstGeom>
                <a:noFill/>
                <a:ln w="9525">
                  <a:noFill/>
                  <a:miter lim="800000"/>
                  <a:headEnd/>
                  <a:tailEnd/>
                </a:ln>
              </p:spPr>
              <p:txBody>
                <a:bodyPr>
                  <a:spAutoFit/>
                </a:bodyPr>
                <a:lstStyle/>
                <a:p>
                  <a:pPr>
                    <a:spcBef>
                      <a:spcPct val="50000"/>
                    </a:spcBef>
                  </a:pPr>
                  <a:r>
                    <a:rPr lang="en-US"/>
                    <a:t>6</a:t>
                  </a:r>
                </a:p>
              </p:txBody>
            </p:sp>
            <p:sp>
              <p:nvSpPr>
                <p:cNvPr id="31762" name="Text Box 14"/>
                <p:cNvSpPr txBox="1">
                  <a:spLocks noChangeArrowheads="1"/>
                </p:cNvSpPr>
                <p:nvPr/>
              </p:nvSpPr>
              <p:spPr bwMode="auto">
                <a:xfrm>
                  <a:off x="3235" y="1545"/>
                  <a:ext cx="340" cy="251"/>
                </a:xfrm>
                <a:prstGeom prst="rect">
                  <a:avLst/>
                </a:prstGeom>
                <a:noFill/>
                <a:ln w="9525">
                  <a:noFill/>
                  <a:miter lim="800000"/>
                  <a:headEnd/>
                  <a:tailEnd/>
                </a:ln>
              </p:spPr>
              <p:txBody>
                <a:bodyPr>
                  <a:spAutoFit/>
                </a:bodyPr>
                <a:lstStyle/>
                <a:p>
                  <a:pPr>
                    <a:spcBef>
                      <a:spcPct val="50000"/>
                    </a:spcBef>
                  </a:pPr>
                  <a:r>
                    <a:rPr lang="en-US"/>
                    <a:t>12</a:t>
                  </a:r>
                </a:p>
              </p:txBody>
            </p:sp>
            <p:sp>
              <p:nvSpPr>
                <p:cNvPr id="31763" name="Text Box 16"/>
                <p:cNvSpPr txBox="1">
                  <a:spLocks noChangeArrowheads="1"/>
                </p:cNvSpPr>
                <p:nvPr/>
              </p:nvSpPr>
              <p:spPr bwMode="auto">
                <a:xfrm>
                  <a:off x="4617" y="1534"/>
                  <a:ext cx="392" cy="251"/>
                </a:xfrm>
                <a:prstGeom prst="rect">
                  <a:avLst/>
                </a:prstGeom>
                <a:noFill/>
                <a:ln w="9525">
                  <a:noFill/>
                  <a:miter lim="800000"/>
                  <a:headEnd/>
                  <a:tailEnd/>
                </a:ln>
              </p:spPr>
              <p:txBody>
                <a:bodyPr>
                  <a:spAutoFit/>
                </a:bodyPr>
                <a:lstStyle/>
                <a:p>
                  <a:pPr>
                    <a:spcBef>
                      <a:spcPct val="50000"/>
                    </a:spcBef>
                  </a:pPr>
                  <a:r>
                    <a:rPr lang="en-US"/>
                    <a:t>14</a:t>
                  </a:r>
                </a:p>
              </p:txBody>
            </p:sp>
            <p:sp>
              <p:nvSpPr>
                <p:cNvPr id="31764" name="Text Box 49"/>
                <p:cNvSpPr txBox="1">
                  <a:spLocks noChangeArrowheads="1"/>
                </p:cNvSpPr>
                <p:nvPr/>
              </p:nvSpPr>
              <p:spPr bwMode="auto">
                <a:xfrm>
                  <a:off x="3973" y="1549"/>
                  <a:ext cx="339" cy="252"/>
                </a:xfrm>
                <a:prstGeom prst="rect">
                  <a:avLst/>
                </a:prstGeom>
                <a:noFill/>
                <a:ln w="9525">
                  <a:noFill/>
                  <a:miter lim="800000"/>
                  <a:headEnd/>
                  <a:tailEnd/>
                </a:ln>
              </p:spPr>
              <p:txBody>
                <a:bodyPr>
                  <a:spAutoFit/>
                </a:bodyPr>
                <a:lstStyle/>
                <a:p>
                  <a:pPr>
                    <a:spcBef>
                      <a:spcPct val="50000"/>
                    </a:spcBef>
                  </a:pPr>
                  <a:r>
                    <a:rPr lang="en-US"/>
                    <a:t>13</a:t>
                  </a:r>
                </a:p>
              </p:txBody>
            </p:sp>
            <p:sp>
              <p:nvSpPr>
                <p:cNvPr id="31765" name="Text Box 50"/>
                <p:cNvSpPr txBox="1">
                  <a:spLocks noChangeArrowheads="1"/>
                </p:cNvSpPr>
                <p:nvPr/>
              </p:nvSpPr>
              <p:spPr bwMode="auto">
                <a:xfrm>
                  <a:off x="5170" y="1540"/>
                  <a:ext cx="393" cy="252"/>
                </a:xfrm>
                <a:prstGeom prst="rect">
                  <a:avLst/>
                </a:prstGeom>
                <a:noFill/>
                <a:ln w="9525">
                  <a:noFill/>
                  <a:miter lim="800000"/>
                  <a:headEnd/>
                  <a:tailEnd/>
                </a:ln>
              </p:spPr>
              <p:txBody>
                <a:bodyPr>
                  <a:spAutoFit/>
                </a:bodyPr>
                <a:lstStyle/>
                <a:p>
                  <a:pPr>
                    <a:spcBef>
                      <a:spcPct val="50000"/>
                    </a:spcBef>
                  </a:pPr>
                  <a:r>
                    <a:rPr lang="en-US"/>
                    <a:t>15</a:t>
                  </a:r>
                </a:p>
              </p:txBody>
            </p:sp>
            <p:sp>
              <p:nvSpPr>
                <p:cNvPr id="31766" name="Text Box 51"/>
                <p:cNvSpPr txBox="1">
                  <a:spLocks noChangeArrowheads="1"/>
                </p:cNvSpPr>
                <p:nvPr/>
              </p:nvSpPr>
              <p:spPr bwMode="auto">
                <a:xfrm>
                  <a:off x="3491" y="1836"/>
                  <a:ext cx="394" cy="251"/>
                </a:xfrm>
                <a:prstGeom prst="rect">
                  <a:avLst/>
                </a:prstGeom>
                <a:noFill/>
                <a:ln w="9525">
                  <a:noFill/>
                  <a:miter lim="800000"/>
                  <a:headEnd/>
                  <a:tailEnd/>
                </a:ln>
              </p:spPr>
              <p:txBody>
                <a:bodyPr>
                  <a:spAutoFit/>
                </a:bodyPr>
                <a:lstStyle/>
                <a:p>
                  <a:pPr>
                    <a:spcBef>
                      <a:spcPct val="50000"/>
                    </a:spcBef>
                  </a:pPr>
                  <a:r>
                    <a:rPr lang="en-US"/>
                    <a:t>25</a:t>
                  </a:r>
                </a:p>
              </p:txBody>
            </p:sp>
            <p:sp>
              <p:nvSpPr>
                <p:cNvPr id="31767" name="Text Box 52"/>
                <p:cNvSpPr txBox="1">
                  <a:spLocks noChangeArrowheads="1"/>
                </p:cNvSpPr>
                <p:nvPr/>
              </p:nvSpPr>
              <p:spPr bwMode="auto">
                <a:xfrm>
                  <a:off x="2958" y="1832"/>
                  <a:ext cx="393" cy="251"/>
                </a:xfrm>
                <a:prstGeom prst="rect">
                  <a:avLst/>
                </a:prstGeom>
                <a:noFill/>
                <a:ln w="9525">
                  <a:noFill/>
                  <a:miter lim="800000"/>
                  <a:headEnd/>
                  <a:tailEnd/>
                </a:ln>
              </p:spPr>
              <p:txBody>
                <a:bodyPr>
                  <a:spAutoFit/>
                </a:bodyPr>
                <a:lstStyle/>
                <a:p>
                  <a:pPr>
                    <a:spcBef>
                      <a:spcPct val="50000"/>
                    </a:spcBef>
                  </a:pPr>
                  <a:r>
                    <a:rPr lang="en-US"/>
                    <a:t>24</a:t>
                  </a:r>
                </a:p>
              </p:txBody>
            </p:sp>
            <p:sp>
              <p:nvSpPr>
                <p:cNvPr id="31768" name="Text Box 53"/>
                <p:cNvSpPr txBox="1">
                  <a:spLocks noChangeArrowheads="1"/>
                </p:cNvSpPr>
                <p:nvPr/>
              </p:nvSpPr>
              <p:spPr bwMode="auto">
                <a:xfrm>
                  <a:off x="3785" y="1819"/>
                  <a:ext cx="393" cy="251"/>
                </a:xfrm>
                <a:prstGeom prst="rect">
                  <a:avLst/>
                </a:prstGeom>
                <a:noFill/>
                <a:ln w="9525">
                  <a:noFill/>
                  <a:miter lim="800000"/>
                  <a:headEnd/>
                  <a:tailEnd/>
                </a:ln>
              </p:spPr>
              <p:txBody>
                <a:bodyPr>
                  <a:spAutoFit/>
                </a:bodyPr>
                <a:lstStyle/>
                <a:p>
                  <a:pPr>
                    <a:spcBef>
                      <a:spcPct val="50000"/>
                    </a:spcBef>
                  </a:pPr>
                  <a:r>
                    <a:rPr lang="en-US"/>
                    <a:t>26</a:t>
                  </a:r>
                </a:p>
              </p:txBody>
            </p:sp>
            <p:sp>
              <p:nvSpPr>
                <p:cNvPr id="31769" name="Line 56"/>
                <p:cNvSpPr>
                  <a:spLocks noChangeShapeType="1"/>
                </p:cNvSpPr>
                <p:nvPr/>
              </p:nvSpPr>
              <p:spPr bwMode="auto">
                <a:xfrm flipH="1">
                  <a:off x="3876" y="777"/>
                  <a:ext cx="375" cy="374"/>
                </a:xfrm>
                <a:prstGeom prst="line">
                  <a:avLst/>
                </a:prstGeom>
                <a:noFill/>
                <a:ln w="9525">
                  <a:solidFill>
                    <a:srgbClr val="3366FF"/>
                  </a:solidFill>
                  <a:round/>
                  <a:headEnd/>
                  <a:tailEnd/>
                </a:ln>
              </p:spPr>
              <p:txBody>
                <a:bodyPr/>
                <a:lstStyle/>
                <a:p>
                  <a:endParaRPr lang="en-US"/>
                </a:p>
              </p:txBody>
            </p:sp>
            <p:sp>
              <p:nvSpPr>
                <p:cNvPr id="31770" name="Line 57"/>
                <p:cNvSpPr>
                  <a:spLocks noChangeShapeType="1"/>
                </p:cNvSpPr>
                <p:nvPr/>
              </p:nvSpPr>
              <p:spPr bwMode="auto">
                <a:xfrm>
                  <a:off x="4425" y="741"/>
                  <a:ext cx="430" cy="338"/>
                </a:xfrm>
                <a:prstGeom prst="line">
                  <a:avLst/>
                </a:prstGeom>
                <a:noFill/>
                <a:ln w="9525">
                  <a:solidFill>
                    <a:srgbClr val="3366FF"/>
                  </a:solidFill>
                  <a:round/>
                  <a:headEnd/>
                  <a:tailEnd/>
                </a:ln>
              </p:spPr>
              <p:txBody>
                <a:bodyPr/>
                <a:lstStyle/>
                <a:p>
                  <a:endParaRPr lang="en-US"/>
                </a:p>
              </p:txBody>
            </p:sp>
            <p:sp>
              <p:nvSpPr>
                <p:cNvPr id="31771" name="Line 58"/>
                <p:cNvSpPr>
                  <a:spLocks noChangeShapeType="1"/>
                </p:cNvSpPr>
                <p:nvPr/>
              </p:nvSpPr>
              <p:spPr bwMode="auto">
                <a:xfrm flipH="1">
                  <a:off x="3493" y="1262"/>
                  <a:ext cx="192" cy="301"/>
                </a:xfrm>
                <a:prstGeom prst="line">
                  <a:avLst/>
                </a:prstGeom>
                <a:noFill/>
                <a:ln w="9525">
                  <a:solidFill>
                    <a:srgbClr val="6600FF"/>
                  </a:solidFill>
                  <a:round/>
                  <a:headEnd/>
                  <a:tailEnd/>
                </a:ln>
              </p:spPr>
              <p:txBody>
                <a:bodyPr/>
                <a:lstStyle/>
                <a:p>
                  <a:endParaRPr lang="en-US"/>
                </a:p>
              </p:txBody>
            </p:sp>
            <p:sp>
              <p:nvSpPr>
                <p:cNvPr id="31772" name="Line 59"/>
                <p:cNvSpPr>
                  <a:spLocks noChangeShapeType="1"/>
                </p:cNvSpPr>
                <p:nvPr/>
              </p:nvSpPr>
              <p:spPr bwMode="auto">
                <a:xfrm>
                  <a:off x="3822" y="1280"/>
                  <a:ext cx="183" cy="265"/>
                </a:xfrm>
                <a:prstGeom prst="line">
                  <a:avLst/>
                </a:prstGeom>
                <a:noFill/>
                <a:ln w="9525">
                  <a:solidFill>
                    <a:srgbClr val="3366FF"/>
                  </a:solidFill>
                  <a:round/>
                  <a:headEnd/>
                  <a:tailEnd/>
                </a:ln>
              </p:spPr>
              <p:txBody>
                <a:bodyPr/>
                <a:lstStyle/>
                <a:p>
                  <a:endParaRPr lang="en-US"/>
                </a:p>
              </p:txBody>
            </p:sp>
            <p:sp>
              <p:nvSpPr>
                <p:cNvPr id="31773" name="Line 60"/>
                <p:cNvSpPr>
                  <a:spLocks noChangeShapeType="1"/>
                </p:cNvSpPr>
                <p:nvPr/>
              </p:nvSpPr>
              <p:spPr bwMode="auto">
                <a:xfrm flipH="1">
                  <a:off x="3145" y="1701"/>
                  <a:ext cx="174" cy="173"/>
                </a:xfrm>
                <a:prstGeom prst="line">
                  <a:avLst/>
                </a:prstGeom>
                <a:noFill/>
                <a:ln w="9525">
                  <a:solidFill>
                    <a:srgbClr val="6600FF"/>
                  </a:solidFill>
                  <a:round/>
                  <a:headEnd/>
                  <a:tailEnd/>
                </a:ln>
              </p:spPr>
              <p:txBody>
                <a:bodyPr/>
                <a:lstStyle/>
                <a:p>
                  <a:endParaRPr lang="en-US"/>
                </a:p>
              </p:txBody>
            </p:sp>
            <p:sp>
              <p:nvSpPr>
                <p:cNvPr id="31774" name="Line 61"/>
                <p:cNvSpPr>
                  <a:spLocks noChangeShapeType="1"/>
                </p:cNvSpPr>
                <p:nvPr/>
              </p:nvSpPr>
              <p:spPr bwMode="auto">
                <a:xfrm>
                  <a:off x="3456" y="1710"/>
                  <a:ext cx="137" cy="146"/>
                </a:xfrm>
                <a:prstGeom prst="line">
                  <a:avLst/>
                </a:prstGeom>
                <a:noFill/>
                <a:ln w="9525">
                  <a:solidFill>
                    <a:srgbClr val="6600FF"/>
                  </a:solidFill>
                  <a:round/>
                  <a:headEnd/>
                  <a:tailEnd/>
                </a:ln>
              </p:spPr>
              <p:txBody>
                <a:bodyPr/>
                <a:lstStyle/>
                <a:p>
                  <a:endParaRPr lang="en-US"/>
                </a:p>
              </p:txBody>
            </p:sp>
            <p:sp>
              <p:nvSpPr>
                <p:cNvPr id="31775" name="Line 62"/>
                <p:cNvSpPr>
                  <a:spLocks noChangeShapeType="1"/>
                </p:cNvSpPr>
                <p:nvPr/>
              </p:nvSpPr>
              <p:spPr bwMode="auto">
                <a:xfrm flipH="1">
                  <a:off x="3968" y="1728"/>
                  <a:ext cx="119" cy="146"/>
                </a:xfrm>
                <a:prstGeom prst="line">
                  <a:avLst/>
                </a:prstGeom>
                <a:noFill/>
                <a:ln w="9525">
                  <a:solidFill>
                    <a:srgbClr val="6600FF"/>
                  </a:solidFill>
                  <a:round/>
                  <a:headEnd/>
                  <a:tailEnd/>
                </a:ln>
              </p:spPr>
              <p:txBody>
                <a:bodyPr/>
                <a:lstStyle/>
                <a:p>
                  <a:endParaRPr lang="en-US"/>
                </a:p>
              </p:txBody>
            </p:sp>
            <p:sp>
              <p:nvSpPr>
                <p:cNvPr id="31776" name="Line 63"/>
                <p:cNvSpPr>
                  <a:spLocks noChangeShapeType="1"/>
                </p:cNvSpPr>
                <p:nvPr/>
              </p:nvSpPr>
              <p:spPr bwMode="auto">
                <a:xfrm>
                  <a:off x="4992" y="1271"/>
                  <a:ext cx="265" cy="302"/>
                </a:xfrm>
                <a:prstGeom prst="line">
                  <a:avLst/>
                </a:prstGeom>
                <a:noFill/>
                <a:ln w="9525">
                  <a:solidFill>
                    <a:srgbClr val="3366FF"/>
                  </a:solidFill>
                  <a:round/>
                  <a:headEnd/>
                  <a:tailEnd/>
                </a:ln>
              </p:spPr>
              <p:txBody>
                <a:bodyPr/>
                <a:lstStyle/>
                <a:p>
                  <a:endParaRPr lang="en-US"/>
                </a:p>
              </p:txBody>
            </p:sp>
            <p:sp>
              <p:nvSpPr>
                <p:cNvPr id="31777" name="Line 64"/>
                <p:cNvSpPr>
                  <a:spLocks noChangeShapeType="1"/>
                </p:cNvSpPr>
                <p:nvPr/>
              </p:nvSpPr>
              <p:spPr bwMode="auto">
                <a:xfrm flipH="1">
                  <a:off x="4773" y="1262"/>
                  <a:ext cx="128" cy="237"/>
                </a:xfrm>
                <a:prstGeom prst="line">
                  <a:avLst/>
                </a:prstGeom>
                <a:noFill/>
                <a:ln w="9525">
                  <a:solidFill>
                    <a:srgbClr val="3366FF"/>
                  </a:solidFill>
                  <a:round/>
                  <a:headEnd/>
                  <a:tailEnd/>
                </a:ln>
              </p:spPr>
              <p:txBody>
                <a:bodyPr/>
                <a:lstStyle/>
                <a:p>
                  <a:endParaRPr lang="en-US"/>
                </a:p>
              </p:txBody>
            </p:sp>
          </p:grpSp>
        </p:grpSp>
      </p:grpSp>
      <p:sp>
        <p:nvSpPr>
          <p:cNvPr id="31750" name="Text Box 68"/>
          <p:cNvSpPr txBox="1">
            <a:spLocks noChangeArrowheads="1"/>
          </p:cNvSpPr>
          <p:nvPr/>
        </p:nvSpPr>
        <p:spPr bwMode="auto">
          <a:xfrm>
            <a:off x="3309938" y="3303588"/>
            <a:ext cx="2597150" cy="366712"/>
          </a:xfrm>
          <a:prstGeom prst="rect">
            <a:avLst/>
          </a:prstGeom>
          <a:noFill/>
          <a:ln w="9525">
            <a:noFill/>
            <a:miter lim="800000"/>
            <a:headEnd/>
            <a:tailEnd/>
          </a:ln>
        </p:spPr>
        <p:txBody>
          <a:bodyPr>
            <a:spAutoFit/>
          </a:bodyPr>
          <a:lstStyle/>
          <a:p>
            <a:pPr>
              <a:spcBef>
                <a:spcPct val="50000"/>
              </a:spcBef>
            </a:pPr>
            <a:r>
              <a:rPr lang="en-US">
                <a:solidFill>
                  <a:srgbClr val="0066CC"/>
                </a:solidFill>
              </a:rPr>
              <a:t>Fig. Complete tree  T</a:t>
            </a:r>
            <a:r>
              <a:rPr lang="en-US" baseline="-25000">
                <a:solidFill>
                  <a:srgbClr val="0066CC"/>
                </a:solidFill>
              </a:rPr>
              <a:t>26</a:t>
            </a:r>
            <a:endParaRPr lang="en-US">
              <a:solidFill>
                <a:srgbClr val="0066CC"/>
              </a:solidFill>
            </a:endParaRPr>
          </a:p>
        </p:txBody>
      </p:sp>
      <p:sp>
        <p:nvSpPr>
          <p:cNvPr id="31751" name="Text Box 69"/>
          <p:cNvSpPr txBox="1">
            <a:spLocks noChangeArrowheads="1"/>
          </p:cNvSpPr>
          <p:nvPr/>
        </p:nvSpPr>
        <p:spPr bwMode="auto">
          <a:xfrm>
            <a:off x="0" y="3651250"/>
            <a:ext cx="9144000" cy="2576513"/>
          </a:xfrm>
          <a:prstGeom prst="rect">
            <a:avLst/>
          </a:prstGeom>
          <a:solidFill>
            <a:srgbClr val="E1E8FF"/>
          </a:solidFill>
          <a:ln w="9525">
            <a:solidFill>
              <a:schemeClr val="hlink"/>
            </a:solidFill>
            <a:miter lim="800000"/>
            <a:headEnd/>
            <a:tailEnd/>
          </a:ln>
        </p:spPr>
        <p:txBody>
          <a:bodyPr>
            <a:spAutoFit/>
          </a:bodyPr>
          <a:lstStyle/>
          <a:p>
            <a:pPr>
              <a:spcBef>
                <a:spcPct val="50000"/>
              </a:spcBef>
            </a:pPr>
            <a:r>
              <a:rPr lang="en-US"/>
              <a:t>The left and right children of the node K are , respectively, 2 * K and 2 * K + 1, and the parent of K is the node [K/2].</a:t>
            </a:r>
          </a:p>
          <a:p>
            <a:pPr>
              <a:spcBef>
                <a:spcPct val="50000"/>
              </a:spcBef>
            </a:pPr>
            <a:r>
              <a:rPr lang="en-US"/>
              <a:t>The children of node  9 are the nodes 18, 19, and its parent is the node [9/2] =4.</a:t>
            </a:r>
          </a:p>
          <a:p>
            <a:pPr>
              <a:spcBef>
                <a:spcPct val="50000"/>
              </a:spcBef>
            </a:pPr>
            <a:r>
              <a:rPr lang="en-US"/>
              <a:t>The depth d</a:t>
            </a:r>
            <a:r>
              <a:rPr lang="en-US" baseline="-25000"/>
              <a:t>n </a:t>
            </a:r>
            <a:r>
              <a:rPr lang="en-US"/>
              <a:t>of the complete tree T</a:t>
            </a:r>
            <a:r>
              <a:rPr lang="en-US" baseline="-25000"/>
              <a:t>n </a:t>
            </a:r>
            <a:r>
              <a:rPr lang="en-US"/>
              <a:t>with n nodes is given by</a:t>
            </a:r>
          </a:p>
          <a:p>
            <a:pPr>
              <a:spcBef>
                <a:spcPct val="50000"/>
              </a:spcBef>
            </a:pPr>
            <a:r>
              <a:rPr lang="en-US"/>
              <a:t>			D</a:t>
            </a:r>
            <a:r>
              <a:rPr lang="en-US" baseline="-25000"/>
              <a:t>n </a:t>
            </a:r>
            <a:r>
              <a:rPr lang="en-US"/>
              <a:t>=[log</a:t>
            </a:r>
            <a:r>
              <a:rPr lang="en-US" baseline="-25000"/>
              <a:t>2 </a:t>
            </a:r>
            <a:r>
              <a:rPr lang="en-US"/>
              <a:t>n +1] </a:t>
            </a:r>
          </a:p>
          <a:p>
            <a:pPr>
              <a:spcBef>
                <a:spcPct val="50000"/>
              </a:spcBef>
            </a:pPr>
            <a:r>
              <a:rPr lang="en-US"/>
              <a:t>This is relatively small number. For example if the complete tree T</a:t>
            </a:r>
            <a:r>
              <a:rPr lang="en-US" baseline="-25000"/>
              <a:t>n</a:t>
            </a:r>
            <a:r>
              <a:rPr lang="en-US"/>
              <a:t> has n =1000000 nodes, then its depth D</a:t>
            </a:r>
            <a:r>
              <a:rPr lang="en-US" baseline="-25000"/>
              <a:t>n </a:t>
            </a:r>
            <a:r>
              <a:rPr lang="en-US"/>
              <a:t>=21.</a:t>
            </a:r>
          </a:p>
        </p:txBody>
      </p:sp>
      <p:sp>
        <p:nvSpPr>
          <p:cNvPr id="31752" name="Text Box 70"/>
          <p:cNvSpPr txBox="1">
            <a:spLocks noChangeArrowheads="1"/>
          </p:cNvSpPr>
          <p:nvPr/>
        </p:nvSpPr>
        <p:spPr bwMode="auto">
          <a:xfrm>
            <a:off x="2789238" y="246063"/>
            <a:ext cx="3717925" cy="519112"/>
          </a:xfrm>
          <a:prstGeom prst="rect">
            <a:avLst/>
          </a:prstGeom>
          <a:noFill/>
          <a:ln w="9525">
            <a:noFill/>
            <a:miter lim="800000"/>
            <a:headEnd/>
            <a:tailEnd/>
          </a:ln>
        </p:spPr>
        <p:txBody>
          <a:bodyPr>
            <a:spAutoFit/>
          </a:bodyPr>
          <a:lstStyle/>
          <a:p>
            <a:pPr>
              <a:spcBef>
                <a:spcPct val="50000"/>
              </a:spcBef>
            </a:pPr>
            <a:r>
              <a:rPr lang="en-US" sz="2800"/>
              <a:t>Complete Binary tree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fld id="{27BD9FAD-41EF-4BAE-A4E0-F36E243728B2}" type="datetime13">
              <a:rPr lang="en-US" smtClean="0"/>
              <a:t>10:26:05 AM</a:t>
            </a:fld>
            <a:endParaRPr lang="en-US"/>
          </a:p>
        </p:txBody>
      </p:sp>
      <p:sp>
        <p:nvSpPr>
          <p:cNvPr id="32773" name="Rectangle 2"/>
          <p:cNvSpPr>
            <a:spLocks noGrp="1" noChangeArrowheads="1"/>
          </p:cNvSpPr>
          <p:nvPr>
            <p:ph type="title"/>
          </p:nvPr>
        </p:nvSpPr>
        <p:spPr/>
        <p:txBody>
          <a:bodyPr/>
          <a:lstStyle/>
          <a:p>
            <a:pPr eaLnBrk="1" hangingPunct="1"/>
            <a:r>
              <a:rPr lang="en-US"/>
              <a:t>Extended Binary trees: 2 trees</a:t>
            </a:r>
          </a:p>
        </p:txBody>
      </p:sp>
      <p:sp>
        <p:nvSpPr>
          <p:cNvPr id="32774" name="Rectangle 4"/>
          <p:cNvSpPr>
            <a:spLocks noGrp="1" noChangeArrowheads="1"/>
          </p:cNvSpPr>
          <p:nvPr>
            <p:ph type="body" idx="1"/>
          </p:nvPr>
        </p:nvSpPr>
        <p:spPr>
          <a:xfrm>
            <a:off x="371475" y="1266825"/>
            <a:ext cx="8505825" cy="2235200"/>
          </a:xfrm>
          <a:solidFill>
            <a:srgbClr val="E1E8FF"/>
          </a:solidFill>
          <a:ln>
            <a:solidFill>
              <a:schemeClr val="hlink"/>
            </a:solidFill>
          </a:ln>
        </p:spPr>
        <p:txBody>
          <a:bodyPr/>
          <a:lstStyle/>
          <a:p>
            <a:pPr eaLnBrk="1" hangingPunct="1">
              <a:buFontTx/>
              <a:buNone/>
            </a:pPr>
            <a:r>
              <a:rPr lang="en-US" sz="1600"/>
              <a:t>	A binary tree T is said to be a 2 – tree or extended binary tree if each node N has either 0 or 2 children. The nodes with two children are called internal nodes, and the nodes with 0 children are called external nodes.</a:t>
            </a:r>
          </a:p>
          <a:p>
            <a:pPr lvl="1" eaLnBrk="1" hangingPunct="1"/>
            <a:r>
              <a:rPr lang="en-US" sz="1600"/>
              <a:t>	Circles for internal nodes.</a:t>
            </a:r>
          </a:p>
          <a:p>
            <a:pPr lvl="1" eaLnBrk="1" hangingPunct="1"/>
            <a:r>
              <a:rPr lang="en-US" sz="1600"/>
              <a:t>	Squares for external nodes.</a:t>
            </a:r>
          </a:p>
          <a:p>
            <a:pPr eaLnBrk="1" hangingPunct="1">
              <a:buFontTx/>
              <a:buNone/>
            </a:pPr>
            <a:r>
              <a:rPr lang="en-US" sz="1600"/>
              <a:t>	</a:t>
            </a:r>
          </a:p>
          <a:p>
            <a:pPr eaLnBrk="1" hangingPunct="1">
              <a:buFontTx/>
              <a:buNone/>
            </a:pPr>
            <a:r>
              <a:rPr lang="en-US" sz="1600"/>
              <a:t>	Start with any binary tree and add an external node wherever there is an empty subtree.</a:t>
            </a:r>
          </a:p>
          <a:p>
            <a:pPr eaLnBrk="1" hangingPunct="1">
              <a:buFontTx/>
              <a:buNone/>
            </a:pPr>
            <a:r>
              <a:rPr lang="en-US" sz="1600"/>
              <a:t>	Result is an extended binary tree.</a:t>
            </a:r>
          </a:p>
        </p:txBody>
      </p:sp>
      <p:grpSp>
        <p:nvGrpSpPr>
          <p:cNvPr id="32775" name="Group 5"/>
          <p:cNvGrpSpPr>
            <a:grpSpLocks/>
          </p:cNvGrpSpPr>
          <p:nvPr/>
        </p:nvGrpSpPr>
        <p:grpSpPr bwMode="auto">
          <a:xfrm>
            <a:off x="593725" y="3754438"/>
            <a:ext cx="3211513" cy="1684337"/>
            <a:chOff x="292" y="916"/>
            <a:chExt cx="4024" cy="2104"/>
          </a:xfrm>
        </p:grpSpPr>
        <p:sp>
          <p:nvSpPr>
            <p:cNvPr id="32818" name="Oval 6"/>
            <p:cNvSpPr>
              <a:spLocks noChangeArrowheads="1"/>
            </p:cNvSpPr>
            <p:nvPr/>
          </p:nvSpPr>
          <p:spPr bwMode="auto">
            <a:xfrm>
              <a:off x="2644" y="9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819" name="Oval 7"/>
            <p:cNvSpPr>
              <a:spLocks noChangeArrowheads="1"/>
            </p:cNvSpPr>
            <p:nvPr/>
          </p:nvSpPr>
          <p:spPr bwMode="auto">
            <a:xfrm>
              <a:off x="1300" y="15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820" name="Oval 8"/>
            <p:cNvSpPr>
              <a:spLocks noChangeArrowheads="1"/>
            </p:cNvSpPr>
            <p:nvPr/>
          </p:nvSpPr>
          <p:spPr bwMode="auto">
            <a:xfrm>
              <a:off x="4036" y="15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821" name="Oval 9"/>
            <p:cNvSpPr>
              <a:spLocks noChangeArrowheads="1"/>
            </p:cNvSpPr>
            <p:nvPr/>
          </p:nvSpPr>
          <p:spPr bwMode="auto">
            <a:xfrm>
              <a:off x="676" y="20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822" name="Oval 10"/>
            <p:cNvSpPr>
              <a:spLocks noChangeArrowheads="1"/>
            </p:cNvSpPr>
            <p:nvPr/>
          </p:nvSpPr>
          <p:spPr bwMode="auto">
            <a:xfrm>
              <a:off x="1780" y="20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823" name="Oval 11"/>
            <p:cNvSpPr>
              <a:spLocks noChangeArrowheads="1"/>
            </p:cNvSpPr>
            <p:nvPr/>
          </p:nvSpPr>
          <p:spPr bwMode="auto">
            <a:xfrm>
              <a:off x="3268" y="20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824" name="Oval 12"/>
            <p:cNvSpPr>
              <a:spLocks noChangeArrowheads="1"/>
            </p:cNvSpPr>
            <p:nvPr/>
          </p:nvSpPr>
          <p:spPr bwMode="auto">
            <a:xfrm>
              <a:off x="292" y="27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825" name="Oval 13"/>
            <p:cNvSpPr>
              <a:spLocks noChangeArrowheads="1"/>
            </p:cNvSpPr>
            <p:nvPr/>
          </p:nvSpPr>
          <p:spPr bwMode="auto">
            <a:xfrm>
              <a:off x="1012" y="27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826" name="Line 14"/>
            <p:cNvSpPr>
              <a:spLocks noChangeShapeType="1"/>
            </p:cNvSpPr>
            <p:nvPr/>
          </p:nvSpPr>
          <p:spPr bwMode="auto">
            <a:xfrm flipH="1">
              <a:off x="1584" y="1104"/>
              <a:ext cx="1056" cy="528"/>
            </a:xfrm>
            <a:prstGeom prst="line">
              <a:avLst/>
            </a:prstGeom>
            <a:noFill/>
            <a:ln w="12700">
              <a:solidFill>
                <a:schemeClr val="tx1"/>
              </a:solidFill>
              <a:round/>
              <a:headEnd type="none" w="sm" len="sm"/>
              <a:tailEnd type="none" w="sm" len="sm"/>
            </a:ln>
          </p:spPr>
          <p:txBody>
            <a:bodyPr/>
            <a:lstStyle/>
            <a:p>
              <a:endParaRPr lang="en-US"/>
            </a:p>
          </p:txBody>
        </p:sp>
        <p:sp>
          <p:nvSpPr>
            <p:cNvPr id="32827" name="Line 15"/>
            <p:cNvSpPr>
              <a:spLocks noChangeShapeType="1"/>
            </p:cNvSpPr>
            <p:nvPr/>
          </p:nvSpPr>
          <p:spPr bwMode="auto">
            <a:xfrm>
              <a:off x="2928" y="1104"/>
              <a:ext cx="1152" cy="528"/>
            </a:xfrm>
            <a:prstGeom prst="line">
              <a:avLst/>
            </a:prstGeom>
            <a:noFill/>
            <a:ln w="12700">
              <a:solidFill>
                <a:schemeClr val="tx1"/>
              </a:solidFill>
              <a:round/>
              <a:headEnd type="none" w="sm" len="sm"/>
              <a:tailEnd type="none" w="sm" len="sm"/>
            </a:ln>
          </p:spPr>
          <p:txBody>
            <a:bodyPr/>
            <a:lstStyle/>
            <a:p>
              <a:endParaRPr lang="en-US"/>
            </a:p>
          </p:txBody>
        </p:sp>
        <p:sp>
          <p:nvSpPr>
            <p:cNvPr id="32828" name="Line 16"/>
            <p:cNvSpPr>
              <a:spLocks noChangeShapeType="1"/>
            </p:cNvSpPr>
            <p:nvPr/>
          </p:nvSpPr>
          <p:spPr bwMode="auto">
            <a:xfrm flipH="1">
              <a:off x="864" y="1776"/>
              <a:ext cx="480" cy="336"/>
            </a:xfrm>
            <a:prstGeom prst="line">
              <a:avLst/>
            </a:prstGeom>
            <a:noFill/>
            <a:ln w="12700">
              <a:solidFill>
                <a:schemeClr val="tx1"/>
              </a:solidFill>
              <a:round/>
              <a:headEnd type="none" w="sm" len="sm"/>
              <a:tailEnd type="none" w="sm" len="sm"/>
            </a:ln>
          </p:spPr>
          <p:txBody>
            <a:bodyPr/>
            <a:lstStyle/>
            <a:p>
              <a:endParaRPr lang="en-US"/>
            </a:p>
          </p:txBody>
        </p:sp>
        <p:sp>
          <p:nvSpPr>
            <p:cNvPr id="32829" name="Line 17"/>
            <p:cNvSpPr>
              <a:spLocks noChangeShapeType="1"/>
            </p:cNvSpPr>
            <p:nvPr/>
          </p:nvSpPr>
          <p:spPr bwMode="auto">
            <a:xfrm>
              <a:off x="1536" y="1776"/>
              <a:ext cx="336" cy="336"/>
            </a:xfrm>
            <a:prstGeom prst="line">
              <a:avLst/>
            </a:prstGeom>
            <a:noFill/>
            <a:ln w="12700">
              <a:solidFill>
                <a:schemeClr val="tx1"/>
              </a:solidFill>
              <a:round/>
              <a:headEnd type="none" w="sm" len="sm"/>
              <a:tailEnd type="none" w="sm" len="sm"/>
            </a:ln>
          </p:spPr>
          <p:txBody>
            <a:bodyPr/>
            <a:lstStyle/>
            <a:p>
              <a:endParaRPr lang="en-US"/>
            </a:p>
          </p:txBody>
        </p:sp>
        <p:sp>
          <p:nvSpPr>
            <p:cNvPr id="32830" name="Line 18"/>
            <p:cNvSpPr>
              <a:spLocks noChangeShapeType="1"/>
            </p:cNvSpPr>
            <p:nvPr/>
          </p:nvSpPr>
          <p:spPr bwMode="auto">
            <a:xfrm flipH="1">
              <a:off x="3504" y="1824"/>
              <a:ext cx="576" cy="240"/>
            </a:xfrm>
            <a:prstGeom prst="line">
              <a:avLst/>
            </a:prstGeom>
            <a:noFill/>
            <a:ln w="12700">
              <a:solidFill>
                <a:schemeClr val="tx1"/>
              </a:solidFill>
              <a:round/>
              <a:headEnd type="none" w="sm" len="sm"/>
              <a:tailEnd type="none" w="sm" len="sm"/>
            </a:ln>
          </p:spPr>
          <p:txBody>
            <a:bodyPr/>
            <a:lstStyle/>
            <a:p>
              <a:endParaRPr lang="en-US"/>
            </a:p>
          </p:txBody>
        </p:sp>
        <p:sp>
          <p:nvSpPr>
            <p:cNvPr id="32831" name="Line 19"/>
            <p:cNvSpPr>
              <a:spLocks noChangeShapeType="1"/>
            </p:cNvSpPr>
            <p:nvPr/>
          </p:nvSpPr>
          <p:spPr bwMode="auto">
            <a:xfrm flipH="1">
              <a:off x="480" y="2304"/>
              <a:ext cx="240" cy="432"/>
            </a:xfrm>
            <a:prstGeom prst="line">
              <a:avLst/>
            </a:prstGeom>
            <a:noFill/>
            <a:ln w="12700">
              <a:solidFill>
                <a:schemeClr val="tx1"/>
              </a:solidFill>
              <a:round/>
              <a:headEnd type="none" w="sm" len="sm"/>
              <a:tailEnd type="none" w="sm" len="sm"/>
            </a:ln>
          </p:spPr>
          <p:txBody>
            <a:bodyPr/>
            <a:lstStyle/>
            <a:p>
              <a:endParaRPr lang="en-US"/>
            </a:p>
          </p:txBody>
        </p:sp>
        <p:sp>
          <p:nvSpPr>
            <p:cNvPr id="32832" name="Line 20"/>
            <p:cNvSpPr>
              <a:spLocks noChangeShapeType="1"/>
            </p:cNvSpPr>
            <p:nvPr/>
          </p:nvSpPr>
          <p:spPr bwMode="auto">
            <a:xfrm>
              <a:off x="912" y="2304"/>
              <a:ext cx="192" cy="480"/>
            </a:xfrm>
            <a:prstGeom prst="line">
              <a:avLst/>
            </a:prstGeom>
            <a:noFill/>
            <a:ln w="12700">
              <a:solidFill>
                <a:schemeClr val="tx1"/>
              </a:solidFill>
              <a:round/>
              <a:headEnd type="none" w="sm" len="sm"/>
              <a:tailEnd type="none" w="sm" len="sm"/>
            </a:ln>
          </p:spPr>
          <p:txBody>
            <a:bodyPr/>
            <a:lstStyle/>
            <a:p>
              <a:endParaRPr lang="en-US"/>
            </a:p>
          </p:txBody>
        </p:sp>
        <p:sp>
          <p:nvSpPr>
            <p:cNvPr id="32833" name="Oval 21"/>
            <p:cNvSpPr>
              <a:spLocks noChangeArrowheads="1"/>
            </p:cNvSpPr>
            <p:nvPr/>
          </p:nvSpPr>
          <p:spPr bwMode="auto">
            <a:xfrm>
              <a:off x="2932" y="269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834" name="Line 22"/>
            <p:cNvSpPr>
              <a:spLocks noChangeShapeType="1"/>
            </p:cNvSpPr>
            <p:nvPr/>
          </p:nvSpPr>
          <p:spPr bwMode="auto">
            <a:xfrm flipH="1">
              <a:off x="3120" y="2352"/>
              <a:ext cx="240" cy="336"/>
            </a:xfrm>
            <a:prstGeom prst="line">
              <a:avLst/>
            </a:prstGeom>
            <a:noFill/>
            <a:ln w="12700">
              <a:solidFill>
                <a:schemeClr val="tx1"/>
              </a:solidFill>
              <a:round/>
              <a:headEnd type="none" w="sm" len="sm"/>
              <a:tailEnd type="none" w="sm" len="sm"/>
            </a:ln>
          </p:spPr>
          <p:txBody>
            <a:bodyPr/>
            <a:lstStyle/>
            <a:p>
              <a:endParaRPr lang="en-US"/>
            </a:p>
          </p:txBody>
        </p:sp>
      </p:grpSp>
      <p:sp>
        <p:nvSpPr>
          <p:cNvPr id="32776" name="Text Box 23"/>
          <p:cNvSpPr txBox="1">
            <a:spLocks noChangeArrowheads="1"/>
          </p:cNvSpPr>
          <p:nvPr/>
        </p:nvSpPr>
        <p:spPr bwMode="auto">
          <a:xfrm>
            <a:off x="1263650" y="5607050"/>
            <a:ext cx="1654175" cy="366713"/>
          </a:xfrm>
          <a:prstGeom prst="rect">
            <a:avLst/>
          </a:prstGeom>
          <a:noFill/>
          <a:ln w="9525">
            <a:noFill/>
            <a:miter lim="800000"/>
            <a:headEnd/>
            <a:tailEnd/>
          </a:ln>
        </p:spPr>
        <p:txBody>
          <a:bodyPr>
            <a:spAutoFit/>
          </a:bodyPr>
          <a:lstStyle/>
          <a:p>
            <a:pPr>
              <a:spcBef>
                <a:spcPct val="50000"/>
              </a:spcBef>
            </a:pPr>
            <a:r>
              <a:rPr lang="en-US">
                <a:solidFill>
                  <a:schemeClr val="tx2"/>
                </a:solidFill>
              </a:rPr>
              <a:t>A Binary Tree</a:t>
            </a:r>
          </a:p>
        </p:txBody>
      </p:sp>
      <p:grpSp>
        <p:nvGrpSpPr>
          <p:cNvPr id="32777" name="Group 24"/>
          <p:cNvGrpSpPr>
            <a:grpSpLocks/>
          </p:cNvGrpSpPr>
          <p:nvPr/>
        </p:nvGrpSpPr>
        <p:grpSpPr bwMode="auto">
          <a:xfrm>
            <a:off x="4437063" y="3560763"/>
            <a:ext cx="3800475" cy="2082800"/>
            <a:chOff x="148" y="916"/>
            <a:chExt cx="5128" cy="2584"/>
          </a:xfrm>
        </p:grpSpPr>
        <p:sp>
          <p:nvSpPr>
            <p:cNvPr id="32781" name="Oval 25"/>
            <p:cNvSpPr>
              <a:spLocks noChangeArrowheads="1"/>
            </p:cNvSpPr>
            <p:nvPr/>
          </p:nvSpPr>
          <p:spPr bwMode="auto">
            <a:xfrm>
              <a:off x="2644" y="9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782" name="Oval 26"/>
            <p:cNvSpPr>
              <a:spLocks noChangeArrowheads="1"/>
            </p:cNvSpPr>
            <p:nvPr/>
          </p:nvSpPr>
          <p:spPr bwMode="auto">
            <a:xfrm>
              <a:off x="1300" y="15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783" name="Oval 27"/>
            <p:cNvSpPr>
              <a:spLocks noChangeArrowheads="1"/>
            </p:cNvSpPr>
            <p:nvPr/>
          </p:nvSpPr>
          <p:spPr bwMode="auto">
            <a:xfrm>
              <a:off x="4036" y="15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784" name="Oval 28"/>
            <p:cNvSpPr>
              <a:spLocks noChangeArrowheads="1"/>
            </p:cNvSpPr>
            <p:nvPr/>
          </p:nvSpPr>
          <p:spPr bwMode="auto">
            <a:xfrm>
              <a:off x="676" y="20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785" name="Oval 29"/>
            <p:cNvSpPr>
              <a:spLocks noChangeArrowheads="1"/>
            </p:cNvSpPr>
            <p:nvPr/>
          </p:nvSpPr>
          <p:spPr bwMode="auto">
            <a:xfrm>
              <a:off x="1780" y="20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786" name="Oval 30"/>
            <p:cNvSpPr>
              <a:spLocks noChangeArrowheads="1"/>
            </p:cNvSpPr>
            <p:nvPr/>
          </p:nvSpPr>
          <p:spPr bwMode="auto">
            <a:xfrm>
              <a:off x="3268" y="20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787" name="Oval 31"/>
            <p:cNvSpPr>
              <a:spLocks noChangeArrowheads="1"/>
            </p:cNvSpPr>
            <p:nvPr/>
          </p:nvSpPr>
          <p:spPr bwMode="auto">
            <a:xfrm>
              <a:off x="292" y="27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788" name="Oval 32"/>
            <p:cNvSpPr>
              <a:spLocks noChangeArrowheads="1"/>
            </p:cNvSpPr>
            <p:nvPr/>
          </p:nvSpPr>
          <p:spPr bwMode="auto">
            <a:xfrm>
              <a:off x="1012" y="27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789" name="Line 33"/>
            <p:cNvSpPr>
              <a:spLocks noChangeShapeType="1"/>
            </p:cNvSpPr>
            <p:nvPr/>
          </p:nvSpPr>
          <p:spPr bwMode="auto">
            <a:xfrm flipH="1">
              <a:off x="1584" y="1104"/>
              <a:ext cx="1056" cy="528"/>
            </a:xfrm>
            <a:prstGeom prst="line">
              <a:avLst/>
            </a:prstGeom>
            <a:noFill/>
            <a:ln w="12700">
              <a:solidFill>
                <a:schemeClr val="tx1"/>
              </a:solidFill>
              <a:round/>
              <a:headEnd type="none" w="sm" len="sm"/>
              <a:tailEnd type="none" w="sm" len="sm"/>
            </a:ln>
          </p:spPr>
          <p:txBody>
            <a:bodyPr/>
            <a:lstStyle/>
            <a:p>
              <a:endParaRPr lang="en-US"/>
            </a:p>
          </p:txBody>
        </p:sp>
        <p:sp>
          <p:nvSpPr>
            <p:cNvPr id="32790" name="Line 34"/>
            <p:cNvSpPr>
              <a:spLocks noChangeShapeType="1"/>
            </p:cNvSpPr>
            <p:nvPr/>
          </p:nvSpPr>
          <p:spPr bwMode="auto">
            <a:xfrm>
              <a:off x="2928" y="1104"/>
              <a:ext cx="1152" cy="528"/>
            </a:xfrm>
            <a:prstGeom prst="line">
              <a:avLst/>
            </a:prstGeom>
            <a:noFill/>
            <a:ln w="12700">
              <a:solidFill>
                <a:schemeClr val="tx1"/>
              </a:solidFill>
              <a:round/>
              <a:headEnd type="none" w="sm" len="sm"/>
              <a:tailEnd type="none" w="sm" len="sm"/>
            </a:ln>
          </p:spPr>
          <p:txBody>
            <a:bodyPr/>
            <a:lstStyle/>
            <a:p>
              <a:endParaRPr lang="en-US"/>
            </a:p>
          </p:txBody>
        </p:sp>
        <p:sp>
          <p:nvSpPr>
            <p:cNvPr id="32791" name="Line 35"/>
            <p:cNvSpPr>
              <a:spLocks noChangeShapeType="1"/>
            </p:cNvSpPr>
            <p:nvPr/>
          </p:nvSpPr>
          <p:spPr bwMode="auto">
            <a:xfrm flipH="1">
              <a:off x="864" y="1776"/>
              <a:ext cx="480" cy="336"/>
            </a:xfrm>
            <a:prstGeom prst="line">
              <a:avLst/>
            </a:prstGeom>
            <a:noFill/>
            <a:ln w="12700">
              <a:solidFill>
                <a:schemeClr val="tx1"/>
              </a:solidFill>
              <a:round/>
              <a:headEnd type="none" w="sm" len="sm"/>
              <a:tailEnd type="none" w="sm" len="sm"/>
            </a:ln>
          </p:spPr>
          <p:txBody>
            <a:bodyPr/>
            <a:lstStyle/>
            <a:p>
              <a:endParaRPr lang="en-US"/>
            </a:p>
          </p:txBody>
        </p:sp>
        <p:sp>
          <p:nvSpPr>
            <p:cNvPr id="32792" name="Line 36"/>
            <p:cNvSpPr>
              <a:spLocks noChangeShapeType="1"/>
            </p:cNvSpPr>
            <p:nvPr/>
          </p:nvSpPr>
          <p:spPr bwMode="auto">
            <a:xfrm>
              <a:off x="1536" y="1776"/>
              <a:ext cx="336" cy="336"/>
            </a:xfrm>
            <a:prstGeom prst="line">
              <a:avLst/>
            </a:prstGeom>
            <a:noFill/>
            <a:ln w="12700">
              <a:solidFill>
                <a:schemeClr val="tx1"/>
              </a:solidFill>
              <a:round/>
              <a:headEnd type="none" w="sm" len="sm"/>
              <a:tailEnd type="none" w="sm" len="sm"/>
            </a:ln>
          </p:spPr>
          <p:txBody>
            <a:bodyPr/>
            <a:lstStyle/>
            <a:p>
              <a:endParaRPr lang="en-US"/>
            </a:p>
          </p:txBody>
        </p:sp>
        <p:sp>
          <p:nvSpPr>
            <p:cNvPr id="32793" name="Line 37"/>
            <p:cNvSpPr>
              <a:spLocks noChangeShapeType="1"/>
            </p:cNvSpPr>
            <p:nvPr/>
          </p:nvSpPr>
          <p:spPr bwMode="auto">
            <a:xfrm flipH="1">
              <a:off x="3504" y="1824"/>
              <a:ext cx="576" cy="240"/>
            </a:xfrm>
            <a:prstGeom prst="line">
              <a:avLst/>
            </a:prstGeom>
            <a:noFill/>
            <a:ln w="12700">
              <a:solidFill>
                <a:schemeClr val="tx1"/>
              </a:solidFill>
              <a:round/>
              <a:headEnd type="none" w="sm" len="sm"/>
              <a:tailEnd type="none" w="sm" len="sm"/>
            </a:ln>
          </p:spPr>
          <p:txBody>
            <a:bodyPr/>
            <a:lstStyle/>
            <a:p>
              <a:endParaRPr lang="en-US"/>
            </a:p>
          </p:txBody>
        </p:sp>
        <p:sp>
          <p:nvSpPr>
            <p:cNvPr id="32794" name="Line 38"/>
            <p:cNvSpPr>
              <a:spLocks noChangeShapeType="1"/>
            </p:cNvSpPr>
            <p:nvPr/>
          </p:nvSpPr>
          <p:spPr bwMode="auto">
            <a:xfrm flipH="1">
              <a:off x="480" y="2304"/>
              <a:ext cx="240" cy="432"/>
            </a:xfrm>
            <a:prstGeom prst="line">
              <a:avLst/>
            </a:prstGeom>
            <a:noFill/>
            <a:ln w="12700">
              <a:solidFill>
                <a:schemeClr val="tx1"/>
              </a:solidFill>
              <a:round/>
              <a:headEnd type="none" w="sm" len="sm"/>
              <a:tailEnd type="none" w="sm" len="sm"/>
            </a:ln>
          </p:spPr>
          <p:txBody>
            <a:bodyPr/>
            <a:lstStyle/>
            <a:p>
              <a:endParaRPr lang="en-US"/>
            </a:p>
          </p:txBody>
        </p:sp>
        <p:sp>
          <p:nvSpPr>
            <p:cNvPr id="32795" name="Line 39"/>
            <p:cNvSpPr>
              <a:spLocks noChangeShapeType="1"/>
            </p:cNvSpPr>
            <p:nvPr/>
          </p:nvSpPr>
          <p:spPr bwMode="auto">
            <a:xfrm>
              <a:off x="912" y="2304"/>
              <a:ext cx="192" cy="480"/>
            </a:xfrm>
            <a:prstGeom prst="line">
              <a:avLst/>
            </a:prstGeom>
            <a:noFill/>
            <a:ln w="12700">
              <a:solidFill>
                <a:schemeClr val="tx1"/>
              </a:solidFill>
              <a:round/>
              <a:headEnd type="none" w="sm" len="sm"/>
              <a:tailEnd type="none" w="sm" len="sm"/>
            </a:ln>
          </p:spPr>
          <p:txBody>
            <a:bodyPr/>
            <a:lstStyle/>
            <a:p>
              <a:endParaRPr lang="en-US"/>
            </a:p>
          </p:txBody>
        </p:sp>
        <p:sp>
          <p:nvSpPr>
            <p:cNvPr id="32796" name="Oval 40"/>
            <p:cNvSpPr>
              <a:spLocks noChangeArrowheads="1"/>
            </p:cNvSpPr>
            <p:nvPr/>
          </p:nvSpPr>
          <p:spPr bwMode="auto">
            <a:xfrm>
              <a:off x="2932" y="269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2797" name="Line 41"/>
            <p:cNvSpPr>
              <a:spLocks noChangeShapeType="1"/>
            </p:cNvSpPr>
            <p:nvPr/>
          </p:nvSpPr>
          <p:spPr bwMode="auto">
            <a:xfrm flipH="1">
              <a:off x="3120" y="2352"/>
              <a:ext cx="240" cy="336"/>
            </a:xfrm>
            <a:prstGeom prst="line">
              <a:avLst/>
            </a:prstGeom>
            <a:noFill/>
            <a:ln w="12700">
              <a:solidFill>
                <a:schemeClr val="tx1"/>
              </a:solidFill>
              <a:round/>
              <a:headEnd type="none" w="sm" len="sm"/>
              <a:tailEnd type="none" w="sm" len="sm"/>
            </a:ln>
          </p:spPr>
          <p:txBody>
            <a:bodyPr/>
            <a:lstStyle/>
            <a:p>
              <a:endParaRPr lang="en-US"/>
            </a:p>
          </p:txBody>
        </p:sp>
        <p:sp>
          <p:nvSpPr>
            <p:cNvPr id="32798" name="Rectangle 42"/>
            <p:cNvSpPr>
              <a:spLocks noChangeArrowheads="1"/>
            </p:cNvSpPr>
            <p:nvPr/>
          </p:nvSpPr>
          <p:spPr bwMode="auto">
            <a:xfrm>
              <a:off x="1588" y="2788"/>
              <a:ext cx="184" cy="184"/>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32799" name="Rectangle 43"/>
            <p:cNvSpPr>
              <a:spLocks noChangeArrowheads="1"/>
            </p:cNvSpPr>
            <p:nvPr/>
          </p:nvSpPr>
          <p:spPr bwMode="auto">
            <a:xfrm>
              <a:off x="2068" y="2788"/>
              <a:ext cx="184" cy="184"/>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32800" name="Rectangle 44"/>
            <p:cNvSpPr>
              <a:spLocks noChangeArrowheads="1"/>
            </p:cNvSpPr>
            <p:nvPr/>
          </p:nvSpPr>
          <p:spPr bwMode="auto">
            <a:xfrm>
              <a:off x="3604" y="2788"/>
              <a:ext cx="184" cy="184"/>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32801" name="Rectangle 45"/>
            <p:cNvSpPr>
              <a:spLocks noChangeArrowheads="1"/>
            </p:cNvSpPr>
            <p:nvPr/>
          </p:nvSpPr>
          <p:spPr bwMode="auto">
            <a:xfrm>
              <a:off x="5092" y="2164"/>
              <a:ext cx="184" cy="184"/>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32802" name="Rectangle 46"/>
            <p:cNvSpPr>
              <a:spLocks noChangeArrowheads="1"/>
            </p:cNvSpPr>
            <p:nvPr/>
          </p:nvSpPr>
          <p:spPr bwMode="auto">
            <a:xfrm>
              <a:off x="148" y="3316"/>
              <a:ext cx="184" cy="184"/>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32803" name="Rectangle 47"/>
            <p:cNvSpPr>
              <a:spLocks noChangeArrowheads="1"/>
            </p:cNvSpPr>
            <p:nvPr/>
          </p:nvSpPr>
          <p:spPr bwMode="auto">
            <a:xfrm>
              <a:off x="580" y="3316"/>
              <a:ext cx="184" cy="184"/>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32804" name="Rectangle 48"/>
            <p:cNvSpPr>
              <a:spLocks noChangeArrowheads="1"/>
            </p:cNvSpPr>
            <p:nvPr/>
          </p:nvSpPr>
          <p:spPr bwMode="auto">
            <a:xfrm>
              <a:off x="868" y="3316"/>
              <a:ext cx="184" cy="184"/>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32805" name="Rectangle 49"/>
            <p:cNvSpPr>
              <a:spLocks noChangeArrowheads="1"/>
            </p:cNvSpPr>
            <p:nvPr/>
          </p:nvSpPr>
          <p:spPr bwMode="auto">
            <a:xfrm>
              <a:off x="1252" y="3316"/>
              <a:ext cx="184" cy="184"/>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32806" name="Line 50"/>
            <p:cNvSpPr>
              <a:spLocks noChangeShapeType="1"/>
            </p:cNvSpPr>
            <p:nvPr/>
          </p:nvSpPr>
          <p:spPr bwMode="auto">
            <a:xfrm flipH="1">
              <a:off x="1632" y="2352"/>
              <a:ext cx="240" cy="432"/>
            </a:xfrm>
            <a:prstGeom prst="line">
              <a:avLst/>
            </a:prstGeom>
            <a:noFill/>
            <a:ln w="12700">
              <a:solidFill>
                <a:schemeClr val="tx1"/>
              </a:solidFill>
              <a:round/>
              <a:headEnd type="none" w="sm" len="sm"/>
              <a:tailEnd type="none" w="sm" len="sm"/>
            </a:ln>
          </p:spPr>
          <p:txBody>
            <a:bodyPr/>
            <a:lstStyle/>
            <a:p>
              <a:endParaRPr lang="en-US"/>
            </a:p>
          </p:txBody>
        </p:sp>
        <p:sp>
          <p:nvSpPr>
            <p:cNvPr id="32807" name="Line 51"/>
            <p:cNvSpPr>
              <a:spLocks noChangeShapeType="1"/>
            </p:cNvSpPr>
            <p:nvPr/>
          </p:nvSpPr>
          <p:spPr bwMode="auto">
            <a:xfrm>
              <a:off x="2016" y="2304"/>
              <a:ext cx="192" cy="480"/>
            </a:xfrm>
            <a:prstGeom prst="line">
              <a:avLst/>
            </a:prstGeom>
            <a:noFill/>
            <a:ln w="12700">
              <a:solidFill>
                <a:schemeClr val="tx1"/>
              </a:solidFill>
              <a:round/>
              <a:headEnd type="none" w="sm" len="sm"/>
              <a:tailEnd type="none" w="sm" len="sm"/>
            </a:ln>
          </p:spPr>
          <p:txBody>
            <a:bodyPr/>
            <a:lstStyle/>
            <a:p>
              <a:endParaRPr lang="en-US"/>
            </a:p>
          </p:txBody>
        </p:sp>
        <p:sp>
          <p:nvSpPr>
            <p:cNvPr id="32808" name="Line 52"/>
            <p:cNvSpPr>
              <a:spLocks noChangeShapeType="1"/>
            </p:cNvSpPr>
            <p:nvPr/>
          </p:nvSpPr>
          <p:spPr bwMode="auto">
            <a:xfrm flipH="1">
              <a:off x="192" y="2976"/>
              <a:ext cx="144" cy="336"/>
            </a:xfrm>
            <a:prstGeom prst="line">
              <a:avLst/>
            </a:prstGeom>
            <a:noFill/>
            <a:ln w="12700">
              <a:solidFill>
                <a:schemeClr val="tx1"/>
              </a:solidFill>
              <a:round/>
              <a:headEnd type="none" w="sm" len="sm"/>
              <a:tailEnd type="none" w="sm" len="sm"/>
            </a:ln>
          </p:spPr>
          <p:txBody>
            <a:bodyPr/>
            <a:lstStyle/>
            <a:p>
              <a:endParaRPr lang="en-US"/>
            </a:p>
          </p:txBody>
        </p:sp>
        <p:sp>
          <p:nvSpPr>
            <p:cNvPr id="32809" name="Line 53"/>
            <p:cNvSpPr>
              <a:spLocks noChangeShapeType="1"/>
            </p:cNvSpPr>
            <p:nvPr/>
          </p:nvSpPr>
          <p:spPr bwMode="auto">
            <a:xfrm>
              <a:off x="528" y="3024"/>
              <a:ext cx="144" cy="288"/>
            </a:xfrm>
            <a:prstGeom prst="line">
              <a:avLst/>
            </a:prstGeom>
            <a:noFill/>
            <a:ln w="12700">
              <a:solidFill>
                <a:schemeClr val="tx1"/>
              </a:solidFill>
              <a:round/>
              <a:headEnd type="none" w="sm" len="sm"/>
              <a:tailEnd type="none" w="sm" len="sm"/>
            </a:ln>
          </p:spPr>
          <p:txBody>
            <a:bodyPr/>
            <a:lstStyle/>
            <a:p>
              <a:endParaRPr lang="en-US"/>
            </a:p>
          </p:txBody>
        </p:sp>
        <p:sp>
          <p:nvSpPr>
            <p:cNvPr id="32810" name="Line 54"/>
            <p:cNvSpPr>
              <a:spLocks noChangeShapeType="1"/>
            </p:cNvSpPr>
            <p:nvPr/>
          </p:nvSpPr>
          <p:spPr bwMode="auto">
            <a:xfrm flipH="1">
              <a:off x="960" y="2976"/>
              <a:ext cx="96" cy="336"/>
            </a:xfrm>
            <a:prstGeom prst="line">
              <a:avLst/>
            </a:prstGeom>
            <a:noFill/>
            <a:ln w="12700">
              <a:solidFill>
                <a:schemeClr val="tx1"/>
              </a:solidFill>
              <a:round/>
              <a:headEnd type="none" w="sm" len="sm"/>
              <a:tailEnd type="none" w="sm" len="sm"/>
            </a:ln>
          </p:spPr>
          <p:txBody>
            <a:bodyPr/>
            <a:lstStyle/>
            <a:p>
              <a:endParaRPr lang="en-US"/>
            </a:p>
          </p:txBody>
        </p:sp>
        <p:sp>
          <p:nvSpPr>
            <p:cNvPr id="32811" name="Line 55"/>
            <p:cNvSpPr>
              <a:spLocks noChangeShapeType="1"/>
            </p:cNvSpPr>
            <p:nvPr/>
          </p:nvSpPr>
          <p:spPr bwMode="auto">
            <a:xfrm>
              <a:off x="1248" y="3024"/>
              <a:ext cx="96" cy="288"/>
            </a:xfrm>
            <a:prstGeom prst="line">
              <a:avLst/>
            </a:prstGeom>
            <a:noFill/>
            <a:ln w="12700">
              <a:solidFill>
                <a:schemeClr val="tx1"/>
              </a:solidFill>
              <a:round/>
              <a:headEnd type="none" w="sm" len="sm"/>
              <a:tailEnd type="none" w="sm" len="sm"/>
            </a:ln>
          </p:spPr>
          <p:txBody>
            <a:bodyPr/>
            <a:lstStyle/>
            <a:p>
              <a:endParaRPr lang="en-US"/>
            </a:p>
          </p:txBody>
        </p:sp>
        <p:sp>
          <p:nvSpPr>
            <p:cNvPr id="32812" name="Line 56"/>
            <p:cNvSpPr>
              <a:spLocks noChangeShapeType="1"/>
            </p:cNvSpPr>
            <p:nvPr/>
          </p:nvSpPr>
          <p:spPr bwMode="auto">
            <a:xfrm>
              <a:off x="3456" y="2352"/>
              <a:ext cx="240" cy="432"/>
            </a:xfrm>
            <a:prstGeom prst="line">
              <a:avLst/>
            </a:prstGeom>
            <a:noFill/>
            <a:ln w="12700">
              <a:solidFill>
                <a:schemeClr val="tx1"/>
              </a:solidFill>
              <a:round/>
              <a:headEnd type="none" w="sm" len="sm"/>
              <a:tailEnd type="none" w="sm" len="sm"/>
            </a:ln>
          </p:spPr>
          <p:txBody>
            <a:bodyPr/>
            <a:lstStyle/>
            <a:p>
              <a:endParaRPr lang="en-US"/>
            </a:p>
          </p:txBody>
        </p:sp>
        <p:sp>
          <p:nvSpPr>
            <p:cNvPr id="32813" name="Line 57"/>
            <p:cNvSpPr>
              <a:spLocks noChangeShapeType="1"/>
            </p:cNvSpPr>
            <p:nvPr/>
          </p:nvSpPr>
          <p:spPr bwMode="auto">
            <a:xfrm>
              <a:off x="4272" y="1776"/>
              <a:ext cx="912" cy="384"/>
            </a:xfrm>
            <a:prstGeom prst="line">
              <a:avLst/>
            </a:prstGeom>
            <a:noFill/>
            <a:ln w="12700">
              <a:solidFill>
                <a:schemeClr val="tx1"/>
              </a:solidFill>
              <a:round/>
              <a:headEnd type="none" w="sm" len="sm"/>
              <a:tailEnd type="none" w="sm" len="sm"/>
            </a:ln>
          </p:spPr>
          <p:txBody>
            <a:bodyPr/>
            <a:lstStyle/>
            <a:p>
              <a:endParaRPr lang="en-US"/>
            </a:p>
          </p:txBody>
        </p:sp>
        <p:sp>
          <p:nvSpPr>
            <p:cNvPr id="32814" name="Rectangle 58"/>
            <p:cNvSpPr>
              <a:spLocks noChangeArrowheads="1"/>
            </p:cNvSpPr>
            <p:nvPr/>
          </p:nvSpPr>
          <p:spPr bwMode="auto">
            <a:xfrm>
              <a:off x="2596" y="3268"/>
              <a:ext cx="184" cy="184"/>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32815" name="Rectangle 59"/>
            <p:cNvSpPr>
              <a:spLocks noChangeArrowheads="1"/>
            </p:cNvSpPr>
            <p:nvPr/>
          </p:nvSpPr>
          <p:spPr bwMode="auto">
            <a:xfrm>
              <a:off x="3268" y="3268"/>
              <a:ext cx="184" cy="184"/>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32816" name="Line 60"/>
            <p:cNvSpPr>
              <a:spLocks noChangeShapeType="1"/>
            </p:cNvSpPr>
            <p:nvPr/>
          </p:nvSpPr>
          <p:spPr bwMode="auto">
            <a:xfrm flipH="1">
              <a:off x="2640" y="2928"/>
              <a:ext cx="336" cy="336"/>
            </a:xfrm>
            <a:prstGeom prst="line">
              <a:avLst/>
            </a:prstGeom>
            <a:noFill/>
            <a:ln w="12700">
              <a:solidFill>
                <a:schemeClr val="tx1"/>
              </a:solidFill>
              <a:round/>
              <a:headEnd type="none" w="sm" len="sm"/>
              <a:tailEnd type="none" w="sm" len="sm"/>
            </a:ln>
          </p:spPr>
          <p:txBody>
            <a:bodyPr/>
            <a:lstStyle/>
            <a:p>
              <a:endParaRPr lang="en-US"/>
            </a:p>
          </p:txBody>
        </p:sp>
        <p:sp>
          <p:nvSpPr>
            <p:cNvPr id="32817" name="Line 61"/>
            <p:cNvSpPr>
              <a:spLocks noChangeShapeType="1"/>
            </p:cNvSpPr>
            <p:nvPr/>
          </p:nvSpPr>
          <p:spPr bwMode="auto">
            <a:xfrm>
              <a:off x="3168" y="2928"/>
              <a:ext cx="192" cy="336"/>
            </a:xfrm>
            <a:prstGeom prst="line">
              <a:avLst/>
            </a:prstGeom>
            <a:noFill/>
            <a:ln w="12700">
              <a:solidFill>
                <a:schemeClr val="tx1"/>
              </a:solidFill>
              <a:round/>
              <a:headEnd type="none" w="sm" len="sm"/>
              <a:tailEnd type="none" w="sm" len="sm"/>
            </a:ln>
          </p:spPr>
          <p:txBody>
            <a:bodyPr/>
            <a:lstStyle/>
            <a:p>
              <a:endParaRPr lang="en-US"/>
            </a:p>
          </p:txBody>
        </p:sp>
      </p:grpSp>
      <p:sp>
        <p:nvSpPr>
          <p:cNvPr id="32778" name="Text Box 62"/>
          <p:cNvSpPr txBox="1">
            <a:spLocks noChangeArrowheads="1"/>
          </p:cNvSpPr>
          <p:nvPr/>
        </p:nvSpPr>
        <p:spPr bwMode="auto">
          <a:xfrm>
            <a:off x="7053263" y="5951538"/>
            <a:ext cx="1771650" cy="366712"/>
          </a:xfrm>
          <a:prstGeom prst="rect">
            <a:avLst/>
          </a:prstGeom>
          <a:noFill/>
          <a:ln w="9525">
            <a:noFill/>
            <a:miter lim="800000"/>
            <a:headEnd/>
            <a:tailEnd/>
          </a:ln>
        </p:spPr>
        <p:txBody>
          <a:bodyPr>
            <a:spAutoFit/>
          </a:bodyPr>
          <a:lstStyle/>
          <a:p>
            <a:pPr>
              <a:spcBef>
                <a:spcPct val="50000"/>
              </a:spcBef>
            </a:pPr>
            <a:endParaRPr lang="en-US"/>
          </a:p>
        </p:txBody>
      </p:sp>
      <p:sp>
        <p:nvSpPr>
          <p:cNvPr id="32779" name="Text Box 63"/>
          <p:cNvSpPr txBox="1">
            <a:spLocks noChangeArrowheads="1"/>
          </p:cNvSpPr>
          <p:nvPr/>
        </p:nvSpPr>
        <p:spPr bwMode="auto">
          <a:xfrm>
            <a:off x="6007100" y="5681663"/>
            <a:ext cx="2787650" cy="366712"/>
          </a:xfrm>
          <a:prstGeom prst="rect">
            <a:avLst/>
          </a:prstGeom>
          <a:noFill/>
          <a:ln w="9525">
            <a:noFill/>
            <a:miter lim="800000"/>
            <a:headEnd/>
            <a:tailEnd/>
          </a:ln>
        </p:spPr>
        <p:txBody>
          <a:bodyPr>
            <a:spAutoFit/>
          </a:bodyPr>
          <a:lstStyle/>
          <a:p>
            <a:pPr>
              <a:spcBef>
                <a:spcPct val="50000"/>
              </a:spcBef>
            </a:pPr>
            <a:r>
              <a:rPr lang="en-US">
                <a:solidFill>
                  <a:schemeClr val="tx2"/>
                </a:solidFill>
              </a:rPr>
              <a:t>An Extended Binary Tree</a:t>
            </a:r>
          </a:p>
        </p:txBody>
      </p:sp>
      <p:sp>
        <p:nvSpPr>
          <p:cNvPr id="32780" name="Line 64"/>
          <p:cNvSpPr>
            <a:spLocks noChangeShapeType="1"/>
          </p:cNvSpPr>
          <p:nvPr/>
        </p:nvSpPr>
        <p:spPr bwMode="auto">
          <a:xfrm>
            <a:off x="5989638" y="3856038"/>
            <a:ext cx="238125" cy="1179512"/>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Date Placeholder 1"/>
          <p:cNvSpPr>
            <a:spLocks noGrp="1"/>
          </p:cNvSpPr>
          <p:nvPr>
            <p:ph type="dt" sz="quarter" idx="10"/>
          </p:nvPr>
        </p:nvSpPr>
        <p:spPr>
          <a:noFill/>
        </p:spPr>
        <p:txBody>
          <a:bodyPr/>
          <a:lstStyle/>
          <a:p>
            <a:fld id="{ABDB6369-E763-4F67-83A7-00296A280FBE}" type="datetime13">
              <a:rPr lang="en-US" smtClean="0"/>
              <a:t>10:26:05 AM</a:t>
            </a:fld>
            <a:endParaRPr lang="en-US"/>
          </a:p>
        </p:txBody>
      </p:sp>
      <p:graphicFrame>
        <p:nvGraphicFramePr>
          <p:cNvPr id="19458" name="Object 6"/>
          <p:cNvGraphicFramePr>
            <a:graphicFrameLocks noChangeAspect="1"/>
          </p:cNvGraphicFramePr>
          <p:nvPr/>
        </p:nvGraphicFramePr>
        <p:xfrm>
          <a:off x="330200" y="2493963"/>
          <a:ext cx="8350250" cy="3825875"/>
        </p:xfrm>
        <a:graphic>
          <a:graphicData uri="http://schemas.openxmlformats.org/presentationml/2006/ole">
            <mc:AlternateContent xmlns:mc="http://schemas.openxmlformats.org/markup-compatibility/2006">
              <mc:Choice xmlns:v="urn:schemas-microsoft-com:vml" Requires="v">
                <p:oleObj spid="_x0000_s19458" name="Bitmap Image" r:id="rId2" imgW="4219048" imgH="1933333" progId="PBrush">
                  <p:embed/>
                </p:oleObj>
              </mc:Choice>
              <mc:Fallback>
                <p:oleObj name="Bitmap Image" r:id="rId2" imgW="4219048" imgH="1933333" progId="PBrush">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2493963"/>
                        <a:ext cx="8350250"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Text Box 8"/>
          <p:cNvSpPr txBox="1">
            <a:spLocks noChangeArrowheads="1"/>
          </p:cNvSpPr>
          <p:nvPr/>
        </p:nvSpPr>
        <p:spPr bwMode="auto">
          <a:xfrm>
            <a:off x="190500" y="642938"/>
            <a:ext cx="8775700" cy="1965325"/>
          </a:xfrm>
          <a:prstGeom prst="rect">
            <a:avLst/>
          </a:prstGeom>
          <a:solidFill>
            <a:srgbClr val="FFFFDD"/>
          </a:solidFill>
          <a:ln w="9525">
            <a:solidFill>
              <a:schemeClr val="folHlink"/>
            </a:solidFill>
            <a:miter lim="800000"/>
            <a:headEnd/>
            <a:tailEnd/>
          </a:ln>
        </p:spPr>
        <p:txBody>
          <a:bodyPr>
            <a:spAutoFit/>
          </a:bodyPr>
          <a:lstStyle/>
          <a:p>
            <a:pPr>
              <a:spcBef>
                <a:spcPct val="50000"/>
              </a:spcBef>
            </a:pPr>
            <a:r>
              <a:rPr lang="en-US" b="1"/>
              <a:t>Sequential Representation</a:t>
            </a:r>
            <a:r>
              <a:rPr lang="en-US" sz="1600"/>
              <a:t> of binary Trees uses only a single linear array TREE together with a pointer variable END as follows:</a:t>
            </a:r>
          </a:p>
          <a:p>
            <a:pPr>
              <a:spcBef>
                <a:spcPct val="50000"/>
              </a:spcBef>
            </a:pPr>
            <a:r>
              <a:rPr lang="en-US" sz="1600"/>
              <a:t>(a) The root R of T is stored in TREE[1].</a:t>
            </a:r>
          </a:p>
          <a:p>
            <a:pPr>
              <a:spcBef>
                <a:spcPct val="50000"/>
              </a:spcBef>
            </a:pPr>
            <a:r>
              <a:rPr lang="en-US" sz="1600"/>
              <a:t>(b) If a node occupies TREE[k], then its left child is stored in TREE[2 * K] and its right child is stored in TREE[2*k+1]</a:t>
            </a:r>
          </a:p>
          <a:p>
            <a:pPr>
              <a:spcBef>
                <a:spcPct val="50000"/>
              </a:spcBef>
            </a:pPr>
            <a:r>
              <a:rPr lang="en-US" sz="1600"/>
              <a:t>(c) END contains the location of the last node of T.</a:t>
            </a:r>
          </a:p>
        </p:txBody>
      </p:sp>
      <p:sp>
        <p:nvSpPr>
          <p:cNvPr id="19463" name="Text Box 9"/>
          <p:cNvSpPr txBox="1">
            <a:spLocks noChangeArrowheads="1"/>
          </p:cNvSpPr>
          <p:nvPr/>
        </p:nvSpPr>
        <p:spPr bwMode="auto">
          <a:xfrm>
            <a:off x="271463" y="0"/>
            <a:ext cx="8229600" cy="693738"/>
          </a:xfrm>
          <a:prstGeom prst="rect">
            <a:avLst/>
          </a:prstGeom>
          <a:noFill/>
          <a:ln w="9525">
            <a:noFill/>
            <a:miter lim="800000"/>
            <a:headEnd/>
            <a:tailEnd/>
          </a:ln>
        </p:spPr>
        <p:txBody>
          <a:bodyPr/>
          <a:lstStyle/>
          <a:p>
            <a:pPr algn="ctr">
              <a:spcBef>
                <a:spcPct val="50000"/>
              </a:spcBef>
            </a:pPr>
            <a:r>
              <a:rPr lang="en-US" sz="3200">
                <a:solidFill>
                  <a:schemeClr val="tx2"/>
                </a:solidFill>
              </a:rPr>
              <a:t>Binary Trees: Array representation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fld id="{BB05E152-8FCC-4785-982D-6F6336E619E7}" type="datetime13">
              <a:rPr lang="en-US" smtClean="0"/>
              <a:t>10:26:05 AM</a:t>
            </a:fld>
            <a:endParaRPr lang="en-US"/>
          </a:p>
        </p:txBody>
      </p:sp>
      <p:sp>
        <p:nvSpPr>
          <p:cNvPr id="33797" name="Rectangle 2"/>
          <p:cNvSpPr>
            <a:spLocks noGrp="1" noChangeArrowheads="1"/>
          </p:cNvSpPr>
          <p:nvPr>
            <p:ph type="title"/>
          </p:nvPr>
        </p:nvSpPr>
        <p:spPr>
          <a:xfrm>
            <a:off x="0" y="609600"/>
            <a:ext cx="9144000" cy="1143000"/>
          </a:xfrm>
        </p:spPr>
        <p:txBody>
          <a:bodyPr/>
          <a:lstStyle/>
          <a:p>
            <a:pPr eaLnBrk="1" hangingPunct="1"/>
            <a:r>
              <a:rPr lang="en-US" sz="2900" b="1">
                <a:solidFill>
                  <a:srgbClr val="003399"/>
                </a:solidFill>
              </a:rPr>
              <a:t>Binary Trees: Array Representation</a:t>
            </a:r>
          </a:p>
        </p:txBody>
      </p:sp>
      <p:grpSp>
        <p:nvGrpSpPr>
          <p:cNvPr id="33798" name="Group 3"/>
          <p:cNvGrpSpPr>
            <a:grpSpLocks/>
          </p:cNvGrpSpPr>
          <p:nvPr/>
        </p:nvGrpSpPr>
        <p:grpSpPr bwMode="auto">
          <a:xfrm>
            <a:off x="2590800" y="1981200"/>
            <a:ext cx="3536950" cy="2590800"/>
            <a:chOff x="1632" y="2256"/>
            <a:chExt cx="2228" cy="1632"/>
          </a:xfrm>
        </p:grpSpPr>
        <p:sp>
          <p:nvSpPr>
            <p:cNvPr id="33824" name="Oval 4"/>
            <p:cNvSpPr>
              <a:spLocks noChangeArrowheads="1"/>
            </p:cNvSpPr>
            <p:nvPr/>
          </p:nvSpPr>
          <p:spPr bwMode="auto">
            <a:xfrm>
              <a:off x="3251" y="2784"/>
              <a:ext cx="288" cy="288"/>
            </a:xfrm>
            <a:prstGeom prst="ellipse">
              <a:avLst/>
            </a:prstGeom>
            <a:solidFill>
              <a:schemeClr val="bg1"/>
            </a:solidFill>
            <a:ln w="12700">
              <a:solidFill>
                <a:schemeClr val="tx1"/>
              </a:solidFill>
              <a:round/>
              <a:headEnd/>
              <a:tailEnd/>
            </a:ln>
          </p:spPr>
          <p:txBody>
            <a:bodyPr wrap="none" anchor="ctr"/>
            <a:lstStyle/>
            <a:p>
              <a:endParaRPr lang="en-US"/>
            </a:p>
          </p:txBody>
        </p:sp>
        <p:sp>
          <p:nvSpPr>
            <p:cNvPr id="33825" name="Oval 5"/>
            <p:cNvSpPr>
              <a:spLocks noChangeArrowheads="1"/>
            </p:cNvSpPr>
            <p:nvPr/>
          </p:nvSpPr>
          <p:spPr bwMode="auto">
            <a:xfrm rot="3529853">
              <a:off x="2928" y="3217"/>
              <a:ext cx="288" cy="288"/>
            </a:xfrm>
            <a:prstGeom prst="ellipse">
              <a:avLst/>
            </a:prstGeom>
            <a:solidFill>
              <a:schemeClr val="bg1"/>
            </a:solidFill>
            <a:ln w="12700">
              <a:solidFill>
                <a:schemeClr val="tx1"/>
              </a:solidFill>
              <a:round/>
              <a:headEnd/>
              <a:tailEnd/>
            </a:ln>
          </p:spPr>
          <p:txBody>
            <a:bodyPr wrap="none" anchor="ctr"/>
            <a:lstStyle/>
            <a:p>
              <a:endParaRPr lang="en-US"/>
            </a:p>
          </p:txBody>
        </p:sp>
        <p:sp>
          <p:nvSpPr>
            <p:cNvPr id="33826" name="Line 6"/>
            <p:cNvSpPr>
              <a:spLocks noChangeShapeType="1"/>
            </p:cNvSpPr>
            <p:nvPr/>
          </p:nvSpPr>
          <p:spPr bwMode="auto">
            <a:xfrm flipV="1">
              <a:off x="3107" y="3024"/>
              <a:ext cx="192" cy="192"/>
            </a:xfrm>
            <a:prstGeom prst="line">
              <a:avLst/>
            </a:prstGeom>
            <a:noFill/>
            <a:ln w="12700">
              <a:solidFill>
                <a:schemeClr val="tx1"/>
              </a:solidFill>
              <a:round/>
              <a:headEnd/>
              <a:tailEnd/>
            </a:ln>
          </p:spPr>
          <p:txBody>
            <a:bodyPr/>
            <a:lstStyle/>
            <a:p>
              <a:endParaRPr lang="en-US"/>
            </a:p>
          </p:txBody>
        </p:sp>
        <p:sp>
          <p:nvSpPr>
            <p:cNvPr id="33827" name="Oval 7"/>
            <p:cNvSpPr>
              <a:spLocks noChangeArrowheads="1"/>
            </p:cNvSpPr>
            <p:nvPr/>
          </p:nvSpPr>
          <p:spPr bwMode="auto">
            <a:xfrm>
              <a:off x="2688" y="2256"/>
              <a:ext cx="288" cy="288"/>
            </a:xfrm>
            <a:prstGeom prst="ellipse">
              <a:avLst/>
            </a:prstGeom>
            <a:solidFill>
              <a:schemeClr val="bg1"/>
            </a:solidFill>
            <a:ln w="12700">
              <a:solidFill>
                <a:schemeClr val="tx1"/>
              </a:solidFill>
              <a:round/>
              <a:headEnd/>
              <a:tailEnd/>
            </a:ln>
          </p:spPr>
          <p:txBody>
            <a:bodyPr wrap="none" anchor="ctr"/>
            <a:lstStyle/>
            <a:p>
              <a:endParaRPr lang="en-US"/>
            </a:p>
          </p:txBody>
        </p:sp>
        <p:sp>
          <p:nvSpPr>
            <p:cNvPr id="33828" name="Line 8"/>
            <p:cNvSpPr>
              <a:spLocks noChangeShapeType="1"/>
            </p:cNvSpPr>
            <p:nvPr/>
          </p:nvSpPr>
          <p:spPr bwMode="auto">
            <a:xfrm flipV="1">
              <a:off x="2304" y="2448"/>
              <a:ext cx="384" cy="336"/>
            </a:xfrm>
            <a:prstGeom prst="line">
              <a:avLst/>
            </a:prstGeom>
            <a:noFill/>
            <a:ln w="12700">
              <a:solidFill>
                <a:schemeClr val="tx1"/>
              </a:solidFill>
              <a:round/>
              <a:headEnd/>
              <a:tailEnd/>
            </a:ln>
          </p:spPr>
          <p:txBody>
            <a:bodyPr/>
            <a:lstStyle/>
            <a:p>
              <a:endParaRPr lang="en-US"/>
            </a:p>
          </p:txBody>
        </p:sp>
        <p:sp>
          <p:nvSpPr>
            <p:cNvPr id="33829" name="Line 9"/>
            <p:cNvSpPr>
              <a:spLocks noChangeShapeType="1"/>
            </p:cNvSpPr>
            <p:nvPr/>
          </p:nvSpPr>
          <p:spPr bwMode="auto">
            <a:xfrm flipH="1" flipV="1">
              <a:off x="2976" y="2448"/>
              <a:ext cx="384" cy="336"/>
            </a:xfrm>
            <a:prstGeom prst="line">
              <a:avLst/>
            </a:prstGeom>
            <a:noFill/>
            <a:ln w="12700">
              <a:solidFill>
                <a:schemeClr val="tx1"/>
              </a:solidFill>
              <a:round/>
              <a:headEnd/>
              <a:tailEnd/>
            </a:ln>
          </p:spPr>
          <p:txBody>
            <a:bodyPr/>
            <a:lstStyle/>
            <a:p>
              <a:endParaRPr lang="en-US"/>
            </a:p>
          </p:txBody>
        </p:sp>
        <p:sp>
          <p:nvSpPr>
            <p:cNvPr id="33830" name="Oval 10"/>
            <p:cNvSpPr>
              <a:spLocks noChangeArrowheads="1"/>
            </p:cNvSpPr>
            <p:nvPr/>
          </p:nvSpPr>
          <p:spPr bwMode="auto">
            <a:xfrm>
              <a:off x="2147" y="2784"/>
              <a:ext cx="288" cy="288"/>
            </a:xfrm>
            <a:prstGeom prst="ellipse">
              <a:avLst/>
            </a:prstGeom>
            <a:solidFill>
              <a:schemeClr val="bg1"/>
            </a:solidFill>
            <a:ln w="12700">
              <a:solidFill>
                <a:schemeClr val="tx1"/>
              </a:solidFill>
              <a:round/>
              <a:headEnd/>
              <a:tailEnd/>
            </a:ln>
          </p:spPr>
          <p:txBody>
            <a:bodyPr wrap="none" anchor="ctr"/>
            <a:lstStyle/>
            <a:p>
              <a:endParaRPr lang="en-US"/>
            </a:p>
          </p:txBody>
        </p:sp>
        <p:sp>
          <p:nvSpPr>
            <p:cNvPr id="33831" name="Oval 11"/>
            <p:cNvSpPr>
              <a:spLocks noChangeArrowheads="1"/>
            </p:cNvSpPr>
            <p:nvPr/>
          </p:nvSpPr>
          <p:spPr bwMode="auto">
            <a:xfrm rot="-503848">
              <a:off x="2483" y="3216"/>
              <a:ext cx="288" cy="288"/>
            </a:xfrm>
            <a:prstGeom prst="ellipse">
              <a:avLst/>
            </a:prstGeom>
            <a:solidFill>
              <a:schemeClr val="bg1"/>
            </a:solidFill>
            <a:ln w="12700">
              <a:solidFill>
                <a:schemeClr val="tx1"/>
              </a:solidFill>
              <a:round/>
              <a:headEnd/>
              <a:tailEnd/>
            </a:ln>
          </p:spPr>
          <p:txBody>
            <a:bodyPr wrap="none" anchor="ctr"/>
            <a:lstStyle/>
            <a:p>
              <a:endParaRPr lang="en-US"/>
            </a:p>
          </p:txBody>
        </p:sp>
        <p:sp>
          <p:nvSpPr>
            <p:cNvPr id="33832" name="Oval 12"/>
            <p:cNvSpPr>
              <a:spLocks noChangeArrowheads="1"/>
            </p:cNvSpPr>
            <p:nvPr/>
          </p:nvSpPr>
          <p:spPr bwMode="auto">
            <a:xfrm rot="3529853">
              <a:off x="1824" y="3217"/>
              <a:ext cx="288" cy="288"/>
            </a:xfrm>
            <a:prstGeom prst="ellipse">
              <a:avLst/>
            </a:prstGeom>
            <a:solidFill>
              <a:schemeClr val="bg1"/>
            </a:solidFill>
            <a:ln w="12700">
              <a:solidFill>
                <a:schemeClr val="tx1"/>
              </a:solidFill>
              <a:round/>
              <a:headEnd/>
              <a:tailEnd/>
            </a:ln>
          </p:spPr>
          <p:txBody>
            <a:bodyPr wrap="none" anchor="ctr"/>
            <a:lstStyle/>
            <a:p>
              <a:endParaRPr lang="en-US"/>
            </a:p>
          </p:txBody>
        </p:sp>
        <p:sp>
          <p:nvSpPr>
            <p:cNvPr id="33833" name="Line 13"/>
            <p:cNvSpPr>
              <a:spLocks noChangeShapeType="1"/>
            </p:cNvSpPr>
            <p:nvPr/>
          </p:nvSpPr>
          <p:spPr bwMode="auto">
            <a:xfrm flipV="1">
              <a:off x="2003" y="3024"/>
              <a:ext cx="192" cy="192"/>
            </a:xfrm>
            <a:prstGeom prst="line">
              <a:avLst/>
            </a:prstGeom>
            <a:noFill/>
            <a:ln w="12700">
              <a:solidFill>
                <a:schemeClr val="tx1"/>
              </a:solidFill>
              <a:round/>
              <a:headEnd/>
              <a:tailEnd/>
            </a:ln>
          </p:spPr>
          <p:txBody>
            <a:bodyPr/>
            <a:lstStyle/>
            <a:p>
              <a:endParaRPr lang="en-US"/>
            </a:p>
          </p:txBody>
        </p:sp>
        <p:sp>
          <p:nvSpPr>
            <p:cNvPr id="33834" name="Line 14"/>
            <p:cNvSpPr>
              <a:spLocks noChangeShapeType="1"/>
            </p:cNvSpPr>
            <p:nvPr/>
          </p:nvSpPr>
          <p:spPr bwMode="auto">
            <a:xfrm flipH="1" flipV="1">
              <a:off x="2387" y="3024"/>
              <a:ext cx="192" cy="192"/>
            </a:xfrm>
            <a:prstGeom prst="line">
              <a:avLst/>
            </a:prstGeom>
            <a:noFill/>
            <a:ln w="12700">
              <a:solidFill>
                <a:schemeClr val="tx1"/>
              </a:solidFill>
              <a:round/>
              <a:headEnd/>
              <a:tailEnd/>
            </a:ln>
          </p:spPr>
          <p:txBody>
            <a:bodyPr/>
            <a:lstStyle/>
            <a:p>
              <a:endParaRPr lang="en-US"/>
            </a:p>
          </p:txBody>
        </p:sp>
        <p:sp>
          <p:nvSpPr>
            <p:cNvPr id="33835" name="Text Box 15"/>
            <p:cNvSpPr txBox="1">
              <a:spLocks noChangeArrowheads="1"/>
            </p:cNvSpPr>
            <p:nvPr/>
          </p:nvSpPr>
          <p:spPr bwMode="auto">
            <a:xfrm>
              <a:off x="2688" y="2256"/>
              <a:ext cx="308" cy="288"/>
            </a:xfrm>
            <a:prstGeom prst="rect">
              <a:avLst/>
            </a:prstGeom>
            <a:noFill/>
            <a:ln w="9525">
              <a:noFill/>
              <a:miter lim="800000"/>
              <a:headEnd/>
              <a:tailEnd/>
            </a:ln>
          </p:spPr>
          <p:txBody>
            <a:bodyPr wrap="none">
              <a:spAutoFit/>
            </a:bodyPr>
            <a:lstStyle/>
            <a:p>
              <a:r>
                <a:rPr lang="en-US" sz="2400">
                  <a:solidFill>
                    <a:srgbClr val="990033"/>
                  </a:solidFill>
                  <a:latin typeface="Times New Roman" pitchFamily="18" charset="0"/>
                </a:rPr>
                <a:t>14</a:t>
              </a:r>
            </a:p>
          </p:txBody>
        </p:sp>
        <p:sp>
          <p:nvSpPr>
            <p:cNvPr id="33836" name="Text Box 16"/>
            <p:cNvSpPr txBox="1">
              <a:spLocks noChangeArrowheads="1"/>
            </p:cNvSpPr>
            <p:nvPr/>
          </p:nvSpPr>
          <p:spPr bwMode="auto">
            <a:xfrm>
              <a:off x="2112" y="2784"/>
              <a:ext cx="308" cy="288"/>
            </a:xfrm>
            <a:prstGeom prst="rect">
              <a:avLst/>
            </a:prstGeom>
            <a:noFill/>
            <a:ln w="9525">
              <a:noFill/>
              <a:miter lim="800000"/>
              <a:headEnd/>
              <a:tailEnd/>
            </a:ln>
          </p:spPr>
          <p:txBody>
            <a:bodyPr wrap="none">
              <a:spAutoFit/>
            </a:bodyPr>
            <a:lstStyle/>
            <a:p>
              <a:r>
                <a:rPr lang="en-US" sz="2400">
                  <a:solidFill>
                    <a:srgbClr val="990033"/>
                  </a:solidFill>
                  <a:latin typeface="Times New Roman" pitchFamily="18" charset="0"/>
                </a:rPr>
                <a:t>10</a:t>
              </a:r>
            </a:p>
          </p:txBody>
        </p:sp>
        <p:sp>
          <p:nvSpPr>
            <p:cNvPr id="33837" name="Text Box 17"/>
            <p:cNvSpPr txBox="1">
              <a:spLocks noChangeArrowheads="1"/>
            </p:cNvSpPr>
            <p:nvPr/>
          </p:nvSpPr>
          <p:spPr bwMode="auto">
            <a:xfrm>
              <a:off x="2928" y="3216"/>
              <a:ext cx="308" cy="288"/>
            </a:xfrm>
            <a:prstGeom prst="rect">
              <a:avLst/>
            </a:prstGeom>
            <a:noFill/>
            <a:ln w="9525">
              <a:noFill/>
              <a:miter lim="800000"/>
              <a:headEnd/>
              <a:tailEnd/>
            </a:ln>
          </p:spPr>
          <p:txBody>
            <a:bodyPr wrap="none">
              <a:spAutoFit/>
            </a:bodyPr>
            <a:lstStyle/>
            <a:p>
              <a:r>
                <a:rPr lang="en-US" sz="2400">
                  <a:solidFill>
                    <a:srgbClr val="990033"/>
                  </a:solidFill>
                  <a:latin typeface="Times New Roman" pitchFamily="18" charset="0"/>
                </a:rPr>
                <a:t>15</a:t>
              </a:r>
            </a:p>
          </p:txBody>
        </p:sp>
        <p:sp>
          <p:nvSpPr>
            <p:cNvPr id="33838" name="Text Box 18"/>
            <p:cNvSpPr txBox="1">
              <a:spLocks noChangeArrowheads="1"/>
            </p:cNvSpPr>
            <p:nvPr/>
          </p:nvSpPr>
          <p:spPr bwMode="auto">
            <a:xfrm>
              <a:off x="2496" y="3216"/>
              <a:ext cx="308" cy="288"/>
            </a:xfrm>
            <a:prstGeom prst="rect">
              <a:avLst/>
            </a:prstGeom>
            <a:noFill/>
            <a:ln w="9525">
              <a:noFill/>
              <a:miter lim="800000"/>
              <a:headEnd/>
              <a:tailEnd/>
            </a:ln>
          </p:spPr>
          <p:txBody>
            <a:bodyPr wrap="none">
              <a:spAutoFit/>
            </a:bodyPr>
            <a:lstStyle/>
            <a:p>
              <a:r>
                <a:rPr lang="en-US" sz="2400">
                  <a:solidFill>
                    <a:srgbClr val="990033"/>
                  </a:solidFill>
                  <a:latin typeface="Times New Roman" pitchFamily="18" charset="0"/>
                </a:rPr>
                <a:t>12</a:t>
              </a:r>
            </a:p>
          </p:txBody>
        </p:sp>
        <p:sp>
          <p:nvSpPr>
            <p:cNvPr id="33839" name="Text Box 19"/>
            <p:cNvSpPr txBox="1">
              <a:spLocks noChangeArrowheads="1"/>
            </p:cNvSpPr>
            <p:nvPr/>
          </p:nvSpPr>
          <p:spPr bwMode="auto">
            <a:xfrm>
              <a:off x="1872" y="3216"/>
              <a:ext cx="212" cy="288"/>
            </a:xfrm>
            <a:prstGeom prst="rect">
              <a:avLst/>
            </a:prstGeom>
            <a:noFill/>
            <a:ln w="9525">
              <a:noFill/>
              <a:miter lim="800000"/>
              <a:headEnd/>
              <a:tailEnd/>
            </a:ln>
          </p:spPr>
          <p:txBody>
            <a:bodyPr wrap="none">
              <a:spAutoFit/>
            </a:bodyPr>
            <a:lstStyle/>
            <a:p>
              <a:r>
                <a:rPr lang="en-US" sz="2400">
                  <a:solidFill>
                    <a:srgbClr val="990033"/>
                  </a:solidFill>
                  <a:latin typeface="Times New Roman" pitchFamily="18" charset="0"/>
                </a:rPr>
                <a:t>8</a:t>
              </a:r>
            </a:p>
          </p:txBody>
        </p:sp>
        <p:sp>
          <p:nvSpPr>
            <p:cNvPr id="33840" name="Text Box 20"/>
            <p:cNvSpPr txBox="1">
              <a:spLocks noChangeArrowheads="1"/>
            </p:cNvSpPr>
            <p:nvPr/>
          </p:nvSpPr>
          <p:spPr bwMode="auto">
            <a:xfrm>
              <a:off x="3264" y="2784"/>
              <a:ext cx="308" cy="288"/>
            </a:xfrm>
            <a:prstGeom prst="rect">
              <a:avLst/>
            </a:prstGeom>
            <a:noFill/>
            <a:ln w="9525">
              <a:noFill/>
              <a:miter lim="800000"/>
              <a:headEnd/>
              <a:tailEnd/>
            </a:ln>
          </p:spPr>
          <p:txBody>
            <a:bodyPr wrap="none">
              <a:spAutoFit/>
            </a:bodyPr>
            <a:lstStyle/>
            <a:p>
              <a:r>
                <a:rPr lang="en-US" sz="2400">
                  <a:solidFill>
                    <a:srgbClr val="990033"/>
                  </a:solidFill>
                  <a:latin typeface="Times New Roman" pitchFamily="18" charset="0"/>
                </a:rPr>
                <a:t>16</a:t>
              </a:r>
            </a:p>
          </p:txBody>
        </p:sp>
        <p:sp>
          <p:nvSpPr>
            <p:cNvPr id="33841" name="Oval 21"/>
            <p:cNvSpPr>
              <a:spLocks noChangeArrowheads="1"/>
            </p:cNvSpPr>
            <p:nvPr/>
          </p:nvSpPr>
          <p:spPr bwMode="auto">
            <a:xfrm>
              <a:off x="1632" y="3600"/>
              <a:ext cx="288" cy="288"/>
            </a:xfrm>
            <a:prstGeom prst="ellipse">
              <a:avLst/>
            </a:prstGeom>
            <a:noFill/>
            <a:ln w="9525">
              <a:solidFill>
                <a:schemeClr val="tx1"/>
              </a:solidFill>
              <a:round/>
              <a:headEnd/>
              <a:tailEnd/>
            </a:ln>
          </p:spPr>
          <p:txBody>
            <a:bodyPr wrap="none" anchor="ctr"/>
            <a:lstStyle/>
            <a:p>
              <a:endParaRPr lang="en-US"/>
            </a:p>
          </p:txBody>
        </p:sp>
        <p:sp>
          <p:nvSpPr>
            <p:cNvPr id="33842" name="Oval 22"/>
            <p:cNvSpPr>
              <a:spLocks noChangeArrowheads="1"/>
            </p:cNvSpPr>
            <p:nvPr/>
          </p:nvSpPr>
          <p:spPr bwMode="auto">
            <a:xfrm>
              <a:off x="3552" y="3216"/>
              <a:ext cx="288" cy="288"/>
            </a:xfrm>
            <a:prstGeom prst="ellipse">
              <a:avLst/>
            </a:prstGeom>
            <a:noFill/>
            <a:ln w="9525">
              <a:solidFill>
                <a:schemeClr val="tx1"/>
              </a:solidFill>
              <a:round/>
              <a:headEnd/>
              <a:tailEnd/>
            </a:ln>
          </p:spPr>
          <p:txBody>
            <a:bodyPr wrap="none" anchor="ctr"/>
            <a:lstStyle/>
            <a:p>
              <a:endParaRPr lang="en-US"/>
            </a:p>
          </p:txBody>
        </p:sp>
        <p:sp>
          <p:nvSpPr>
            <p:cNvPr id="33843" name="Oval 23"/>
            <p:cNvSpPr>
              <a:spLocks noChangeArrowheads="1"/>
            </p:cNvSpPr>
            <p:nvPr/>
          </p:nvSpPr>
          <p:spPr bwMode="auto">
            <a:xfrm>
              <a:off x="2016" y="3600"/>
              <a:ext cx="288" cy="288"/>
            </a:xfrm>
            <a:prstGeom prst="ellipse">
              <a:avLst/>
            </a:prstGeom>
            <a:noFill/>
            <a:ln w="9525">
              <a:solidFill>
                <a:schemeClr val="tx1"/>
              </a:solidFill>
              <a:round/>
              <a:headEnd/>
              <a:tailEnd/>
            </a:ln>
          </p:spPr>
          <p:txBody>
            <a:bodyPr wrap="none" anchor="ctr"/>
            <a:lstStyle/>
            <a:p>
              <a:endParaRPr lang="en-US"/>
            </a:p>
          </p:txBody>
        </p:sp>
        <p:sp>
          <p:nvSpPr>
            <p:cNvPr id="33844" name="Oval 24"/>
            <p:cNvSpPr>
              <a:spLocks noChangeArrowheads="1"/>
            </p:cNvSpPr>
            <p:nvPr/>
          </p:nvSpPr>
          <p:spPr bwMode="auto">
            <a:xfrm>
              <a:off x="2688" y="3600"/>
              <a:ext cx="288" cy="288"/>
            </a:xfrm>
            <a:prstGeom prst="ellipse">
              <a:avLst/>
            </a:prstGeom>
            <a:noFill/>
            <a:ln w="9525">
              <a:solidFill>
                <a:schemeClr val="tx1"/>
              </a:solidFill>
              <a:round/>
              <a:headEnd/>
              <a:tailEnd/>
            </a:ln>
          </p:spPr>
          <p:txBody>
            <a:bodyPr wrap="none" anchor="ctr"/>
            <a:lstStyle/>
            <a:p>
              <a:endParaRPr lang="en-US"/>
            </a:p>
          </p:txBody>
        </p:sp>
        <p:sp>
          <p:nvSpPr>
            <p:cNvPr id="33845" name="Oval 25"/>
            <p:cNvSpPr>
              <a:spLocks noChangeArrowheads="1"/>
            </p:cNvSpPr>
            <p:nvPr/>
          </p:nvSpPr>
          <p:spPr bwMode="auto">
            <a:xfrm>
              <a:off x="2352" y="3600"/>
              <a:ext cx="288" cy="288"/>
            </a:xfrm>
            <a:prstGeom prst="ellipse">
              <a:avLst/>
            </a:prstGeom>
            <a:noFill/>
            <a:ln w="9525">
              <a:solidFill>
                <a:schemeClr val="tx1"/>
              </a:solidFill>
              <a:round/>
              <a:headEnd/>
              <a:tailEnd/>
            </a:ln>
          </p:spPr>
          <p:txBody>
            <a:bodyPr wrap="none" anchor="ctr"/>
            <a:lstStyle/>
            <a:p>
              <a:endParaRPr lang="en-US"/>
            </a:p>
          </p:txBody>
        </p:sp>
        <p:sp>
          <p:nvSpPr>
            <p:cNvPr id="33846" name="Line 26"/>
            <p:cNvSpPr>
              <a:spLocks noChangeShapeType="1"/>
            </p:cNvSpPr>
            <p:nvPr/>
          </p:nvSpPr>
          <p:spPr bwMode="auto">
            <a:xfrm flipV="1">
              <a:off x="1824" y="3504"/>
              <a:ext cx="96" cy="96"/>
            </a:xfrm>
            <a:prstGeom prst="line">
              <a:avLst/>
            </a:prstGeom>
            <a:noFill/>
            <a:ln w="9525">
              <a:solidFill>
                <a:schemeClr val="tx1"/>
              </a:solidFill>
              <a:round/>
              <a:headEnd/>
              <a:tailEnd/>
            </a:ln>
          </p:spPr>
          <p:txBody>
            <a:bodyPr/>
            <a:lstStyle/>
            <a:p>
              <a:endParaRPr lang="en-US"/>
            </a:p>
          </p:txBody>
        </p:sp>
        <p:sp>
          <p:nvSpPr>
            <p:cNvPr id="33847" name="Line 27"/>
            <p:cNvSpPr>
              <a:spLocks noChangeShapeType="1"/>
            </p:cNvSpPr>
            <p:nvPr/>
          </p:nvSpPr>
          <p:spPr bwMode="auto">
            <a:xfrm>
              <a:off x="2016" y="3504"/>
              <a:ext cx="96" cy="144"/>
            </a:xfrm>
            <a:prstGeom prst="line">
              <a:avLst/>
            </a:prstGeom>
            <a:noFill/>
            <a:ln w="9525">
              <a:solidFill>
                <a:schemeClr val="tx1"/>
              </a:solidFill>
              <a:round/>
              <a:headEnd/>
              <a:tailEnd/>
            </a:ln>
          </p:spPr>
          <p:txBody>
            <a:bodyPr/>
            <a:lstStyle/>
            <a:p>
              <a:endParaRPr lang="en-US"/>
            </a:p>
          </p:txBody>
        </p:sp>
        <p:sp>
          <p:nvSpPr>
            <p:cNvPr id="33848" name="Line 28"/>
            <p:cNvSpPr>
              <a:spLocks noChangeShapeType="1"/>
            </p:cNvSpPr>
            <p:nvPr/>
          </p:nvSpPr>
          <p:spPr bwMode="auto">
            <a:xfrm flipH="1">
              <a:off x="2544" y="3504"/>
              <a:ext cx="48" cy="96"/>
            </a:xfrm>
            <a:prstGeom prst="line">
              <a:avLst/>
            </a:prstGeom>
            <a:noFill/>
            <a:ln w="9525">
              <a:solidFill>
                <a:schemeClr val="tx1"/>
              </a:solidFill>
              <a:round/>
              <a:headEnd/>
              <a:tailEnd/>
            </a:ln>
          </p:spPr>
          <p:txBody>
            <a:bodyPr/>
            <a:lstStyle/>
            <a:p>
              <a:endParaRPr lang="en-US"/>
            </a:p>
          </p:txBody>
        </p:sp>
        <p:sp>
          <p:nvSpPr>
            <p:cNvPr id="33849" name="Line 29"/>
            <p:cNvSpPr>
              <a:spLocks noChangeShapeType="1"/>
            </p:cNvSpPr>
            <p:nvPr/>
          </p:nvSpPr>
          <p:spPr bwMode="auto">
            <a:xfrm flipH="1" flipV="1">
              <a:off x="2736" y="3456"/>
              <a:ext cx="96" cy="144"/>
            </a:xfrm>
            <a:prstGeom prst="line">
              <a:avLst/>
            </a:prstGeom>
            <a:noFill/>
            <a:ln w="9525">
              <a:solidFill>
                <a:schemeClr val="tx1"/>
              </a:solidFill>
              <a:round/>
              <a:headEnd/>
              <a:tailEnd/>
            </a:ln>
          </p:spPr>
          <p:txBody>
            <a:bodyPr/>
            <a:lstStyle/>
            <a:p>
              <a:endParaRPr lang="en-US"/>
            </a:p>
          </p:txBody>
        </p:sp>
        <p:sp>
          <p:nvSpPr>
            <p:cNvPr id="33850" name="Line 30"/>
            <p:cNvSpPr>
              <a:spLocks noChangeShapeType="1"/>
            </p:cNvSpPr>
            <p:nvPr/>
          </p:nvSpPr>
          <p:spPr bwMode="auto">
            <a:xfrm flipH="1" flipV="1">
              <a:off x="3504" y="3024"/>
              <a:ext cx="192" cy="192"/>
            </a:xfrm>
            <a:prstGeom prst="line">
              <a:avLst/>
            </a:prstGeom>
            <a:noFill/>
            <a:ln w="9525">
              <a:solidFill>
                <a:schemeClr val="tx1"/>
              </a:solidFill>
              <a:round/>
              <a:headEnd/>
              <a:tailEnd/>
            </a:ln>
          </p:spPr>
          <p:txBody>
            <a:bodyPr/>
            <a:lstStyle/>
            <a:p>
              <a:endParaRPr lang="en-US"/>
            </a:p>
          </p:txBody>
        </p:sp>
        <p:sp>
          <p:nvSpPr>
            <p:cNvPr id="33851" name="Text Box 31"/>
            <p:cNvSpPr txBox="1">
              <a:spLocks noChangeArrowheads="1"/>
            </p:cNvSpPr>
            <p:nvPr/>
          </p:nvSpPr>
          <p:spPr bwMode="auto">
            <a:xfrm>
              <a:off x="1680" y="3600"/>
              <a:ext cx="212" cy="288"/>
            </a:xfrm>
            <a:prstGeom prst="rect">
              <a:avLst/>
            </a:prstGeom>
            <a:noFill/>
            <a:ln w="9525">
              <a:noFill/>
              <a:miter lim="800000"/>
              <a:headEnd/>
              <a:tailEnd/>
            </a:ln>
          </p:spPr>
          <p:txBody>
            <a:bodyPr wrap="none">
              <a:spAutoFit/>
            </a:bodyPr>
            <a:lstStyle/>
            <a:p>
              <a:r>
                <a:rPr lang="en-US" sz="2400">
                  <a:solidFill>
                    <a:srgbClr val="990033"/>
                  </a:solidFill>
                  <a:latin typeface="Times New Roman" pitchFamily="18" charset="0"/>
                </a:rPr>
                <a:t>7</a:t>
              </a:r>
            </a:p>
          </p:txBody>
        </p:sp>
        <p:sp>
          <p:nvSpPr>
            <p:cNvPr id="33852" name="Text Box 32"/>
            <p:cNvSpPr txBox="1">
              <a:spLocks noChangeArrowheads="1"/>
            </p:cNvSpPr>
            <p:nvPr/>
          </p:nvSpPr>
          <p:spPr bwMode="auto">
            <a:xfrm>
              <a:off x="2054" y="3578"/>
              <a:ext cx="212" cy="288"/>
            </a:xfrm>
            <a:prstGeom prst="rect">
              <a:avLst/>
            </a:prstGeom>
            <a:noFill/>
            <a:ln w="9525">
              <a:noFill/>
              <a:miter lim="800000"/>
              <a:headEnd/>
              <a:tailEnd/>
            </a:ln>
          </p:spPr>
          <p:txBody>
            <a:bodyPr wrap="none">
              <a:spAutoFit/>
            </a:bodyPr>
            <a:lstStyle/>
            <a:p>
              <a:r>
                <a:rPr lang="en-US" sz="2400">
                  <a:solidFill>
                    <a:srgbClr val="990033"/>
                  </a:solidFill>
                  <a:latin typeface="Times New Roman" pitchFamily="18" charset="0"/>
                </a:rPr>
                <a:t>9</a:t>
              </a:r>
            </a:p>
          </p:txBody>
        </p:sp>
        <p:sp>
          <p:nvSpPr>
            <p:cNvPr id="33853" name="Text Box 33"/>
            <p:cNvSpPr txBox="1">
              <a:spLocks noChangeArrowheads="1"/>
            </p:cNvSpPr>
            <p:nvPr/>
          </p:nvSpPr>
          <p:spPr bwMode="auto">
            <a:xfrm>
              <a:off x="2352" y="3600"/>
              <a:ext cx="308" cy="288"/>
            </a:xfrm>
            <a:prstGeom prst="rect">
              <a:avLst/>
            </a:prstGeom>
            <a:noFill/>
            <a:ln w="9525">
              <a:noFill/>
              <a:miter lim="800000"/>
              <a:headEnd/>
              <a:tailEnd/>
            </a:ln>
          </p:spPr>
          <p:txBody>
            <a:bodyPr wrap="none">
              <a:spAutoFit/>
            </a:bodyPr>
            <a:lstStyle/>
            <a:p>
              <a:r>
                <a:rPr lang="en-US" sz="2400">
                  <a:solidFill>
                    <a:srgbClr val="990033"/>
                  </a:solidFill>
                  <a:latin typeface="Times New Roman" pitchFamily="18" charset="0"/>
                </a:rPr>
                <a:t>11</a:t>
              </a:r>
            </a:p>
          </p:txBody>
        </p:sp>
        <p:sp>
          <p:nvSpPr>
            <p:cNvPr id="33854" name="Text Box 34"/>
            <p:cNvSpPr txBox="1">
              <a:spLocks noChangeArrowheads="1"/>
            </p:cNvSpPr>
            <p:nvPr/>
          </p:nvSpPr>
          <p:spPr bwMode="auto">
            <a:xfrm>
              <a:off x="2688" y="3600"/>
              <a:ext cx="308" cy="288"/>
            </a:xfrm>
            <a:prstGeom prst="rect">
              <a:avLst/>
            </a:prstGeom>
            <a:noFill/>
            <a:ln w="9525">
              <a:noFill/>
              <a:miter lim="800000"/>
              <a:headEnd/>
              <a:tailEnd/>
            </a:ln>
          </p:spPr>
          <p:txBody>
            <a:bodyPr wrap="none">
              <a:spAutoFit/>
            </a:bodyPr>
            <a:lstStyle/>
            <a:p>
              <a:r>
                <a:rPr lang="en-US" sz="2400">
                  <a:solidFill>
                    <a:srgbClr val="990033"/>
                  </a:solidFill>
                  <a:latin typeface="Times New Roman" pitchFamily="18" charset="0"/>
                </a:rPr>
                <a:t>13</a:t>
              </a:r>
            </a:p>
          </p:txBody>
        </p:sp>
        <p:sp>
          <p:nvSpPr>
            <p:cNvPr id="33855" name="Text Box 35"/>
            <p:cNvSpPr txBox="1">
              <a:spLocks noChangeArrowheads="1"/>
            </p:cNvSpPr>
            <p:nvPr/>
          </p:nvSpPr>
          <p:spPr bwMode="auto">
            <a:xfrm>
              <a:off x="3504" y="3216"/>
              <a:ext cx="356" cy="288"/>
            </a:xfrm>
            <a:prstGeom prst="rect">
              <a:avLst/>
            </a:prstGeom>
            <a:noFill/>
            <a:ln w="9525">
              <a:noFill/>
              <a:miter lim="800000"/>
              <a:headEnd/>
              <a:tailEnd/>
            </a:ln>
          </p:spPr>
          <p:txBody>
            <a:bodyPr wrap="none">
              <a:spAutoFit/>
            </a:bodyPr>
            <a:lstStyle/>
            <a:p>
              <a:r>
                <a:rPr lang="en-US" sz="2400">
                  <a:latin typeface="Times New Roman" pitchFamily="18" charset="0"/>
                </a:rPr>
                <a:t> </a:t>
              </a:r>
              <a:r>
                <a:rPr lang="en-US" sz="2400">
                  <a:solidFill>
                    <a:srgbClr val="990033"/>
                  </a:solidFill>
                  <a:latin typeface="Times New Roman" pitchFamily="18" charset="0"/>
                </a:rPr>
                <a:t>18</a:t>
              </a:r>
            </a:p>
          </p:txBody>
        </p:sp>
      </p:grpSp>
      <p:sp>
        <p:nvSpPr>
          <p:cNvPr id="33799" name="Text Box 36"/>
          <p:cNvSpPr txBox="1">
            <a:spLocks noChangeArrowheads="1"/>
          </p:cNvSpPr>
          <p:nvPr/>
        </p:nvSpPr>
        <p:spPr bwMode="auto">
          <a:xfrm>
            <a:off x="4114800" y="1676400"/>
            <a:ext cx="336550" cy="457200"/>
          </a:xfrm>
          <a:prstGeom prst="rect">
            <a:avLst/>
          </a:prstGeom>
          <a:noFill/>
          <a:ln w="9525">
            <a:noFill/>
            <a:miter lim="800000"/>
            <a:headEnd/>
            <a:tailEnd/>
          </a:ln>
        </p:spPr>
        <p:txBody>
          <a:bodyPr wrap="none">
            <a:spAutoFit/>
          </a:bodyPr>
          <a:lstStyle/>
          <a:p>
            <a:r>
              <a:rPr lang="en-US" sz="2400">
                <a:latin typeface="Times New Roman" pitchFamily="18" charset="0"/>
              </a:rPr>
              <a:t>1</a:t>
            </a:r>
          </a:p>
        </p:txBody>
      </p:sp>
      <p:sp>
        <p:nvSpPr>
          <p:cNvPr id="33800" name="Text Box 37"/>
          <p:cNvSpPr txBox="1">
            <a:spLocks noChangeArrowheads="1"/>
          </p:cNvSpPr>
          <p:nvPr/>
        </p:nvSpPr>
        <p:spPr bwMode="auto">
          <a:xfrm>
            <a:off x="3276600" y="2438400"/>
            <a:ext cx="336550" cy="457200"/>
          </a:xfrm>
          <a:prstGeom prst="rect">
            <a:avLst/>
          </a:prstGeom>
          <a:noFill/>
          <a:ln w="9525">
            <a:noFill/>
            <a:miter lim="800000"/>
            <a:headEnd/>
            <a:tailEnd/>
          </a:ln>
        </p:spPr>
        <p:txBody>
          <a:bodyPr wrap="none">
            <a:spAutoFit/>
          </a:bodyPr>
          <a:lstStyle/>
          <a:p>
            <a:r>
              <a:rPr lang="en-US" sz="2400">
                <a:latin typeface="Times New Roman" pitchFamily="18" charset="0"/>
              </a:rPr>
              <a:t>2</a:t>
            </a:r>
          </a:p>
        </p:txBody>
      </p:sp>
      <p:sp>
        <p:nvSpPr>
          <p:cNvPr id="33801" name="Text Box 38"/>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r>
              <a:rPr lang="en-US" sz="2400">
                <a:latin typeface="Times New Roman" pitchFamily="18" charset="0"/>
              </a:rPr>
              <a:t>3</a:t>
            </a:r>
          </a:p>
        </p:txBody>
      </p:sp>
      <p:sp>
        <p:nvSpPr>
          <p:cNvPr id="33802" name="Text Box 39"/>
          <p:cNvSpPr txBox="1">
            <a:spLocks noChangeArrowheads="1"/>
          </p:cNvSpPr>
          <p:nvPr/>
        </p:nvSpPr>
        <p:spPr bwMode="auto">
          <a:xfrm>
            <a:off x="2743200" y="3200400"/>
            <a:ext cx="336550" cy="457200"/>
          </a:xfrm>
          <a:prstGeom prst="rect">
            <a:avLst/>
          </a:prstGeom>
          <a:noFill/>
          <a:ln w="9525">
            <a:noFill/>
            <a:miter lim="800000"/>
            <a:headEnd/>
            <a:tailEnd/>
          </a:ln>
        </p:spPr>
        <p:txBody>
          <a:bodyPr wrap="none">
            <a:spAutoFit/>
          </a:bodyPr>
          <a:lstStyle/>
          <a:p>
            <a:r>
              <a:rPr lang="en-US" sz="2400">
                <a:latin typeface="Times New Roman" pitchFamily="18" charset="0"/>
              </a:rPr>
              <a:t>4</a:t>
            </a:r>
          </a:p>
        </p:txBody>
      </p:sp>
      <p:sp>
        <p:nvSpPr>
          <p:cNvPr id="33803" name="Text Box 40"/>
          <p:cNvSpPr txBox="1">
            <a:spLocks noChangeArrowheads="1"/>
          </p:cNvSpPr>
          <p:nvPr/>
        </p:nvSpPr>
        <p:spPr bwMode="auto">
          <a:xfrm>
            <a:off x="4191000" y="3200400"/>
            <a:ext cx="336550" cy="457200"/>
          </a:xfrm>
          <a:prstGeom prst="rect">
            <a:avLst/>
          </a:prstGeom>
          <a:noFill/>
          <a:ln w="9525">
            <a:noFill/>
            <a:miter lim="800000"/>
            <a:headEnd/>
            <a:tailEnd/>
          </a:ln>
        </p:spPr>
        <p:txBody>
          <a:bodyPr wrap="none">
            <a:spAutoFit/>
          </a:bodyPr>
          <a:lstStyle/>
          <a:p>
            <a:r>
              <a:rPr lang="en-US" sz="2400">
                <a:latin typeface="Times New Roman" pitchFamily="18" charset="0"/>
              </a:rPr>
              <a:t>5</a:t>
            </a:r>
          </a:p>
        </p:txBody>
      </p:sp>
      <p:sp>
        <p:nvSpPr>
          <p:cNvPr id="33804" name="Text Box 41"/>
          <p:cNvSpPr txBox="1">
            <a:spLocks noChangeArrowheads="1"/>
          </p:cNvSpPr>
          <p:nvPr/>
        </p:nvSpPr>
        <p:spPr bwMode="auto">
          <a:xfrm>
            <a:off x="4572000" y="3200400"/>
            <a:ext cx="336550" cy="457200"/>
          </a:xfrm>
          <a:prstGeom prst="rect">
            <a:avLst/>
          </a:prstGeom>
          <a:noFill/>
          <a:ln w="9525">
            <a:noFill/>
            <a:miter lim="800000"/>
            <a:headEnd/>
            <a:tailEnd/>
          </a:ln>
        </p:spPr>
        <p:txBody>
          <a:bodyPr wrap="none">
            <a:spAutoFit/>
          </a:bodyPr>
          <a:lstStyle/>
          <a:p>
            <a:r>
              <a:rPr lang="en-US" sz="2400">
                <a:latin typeface="Times New Roman" pitchFamily="18" charset="0"/>
              </a:rPr>
              <a:t>6</a:t>
            </a:r>
          </a:p>
        </p:txBody>
      </p:sp>
      <p:sp>
        <p:nvSpPr>
          <p:cNvPr id="33805" name="Text Box 42"/>
          <p:cNvSpPr txBox="1">
            <a:spLocks noChangeArrowheads="1"/>
          </p:cNvSpPr>
          <p:nvPr/>
        </p:nvSpPr>
        <p:spPr bwMode="auto">
          <a:xfrm>
            <a:off x="5943600" y="3276600"/>
            <a:ext cx="336550" cy="457200"/>
          </a:xfrm>
          <a:prstGeom prst="rect">
            <a:avLst/>
          </a:prstGeom>
          <a:noFill/>
          <a:ln w="9525">
            <a:noFill/>
            <a:miter lim="800000"/>
            <a:headEnd/>
            <a:tailEnd/>
          </a:ln>
        </p:spPr>
        <p:txBody>
          <a:bodyPr wrap="none">
            <a:spAutoFit/>
          </a:bodyPr>
          <a:lstStyle/>
          <a:p>
            <a:r>
              <a:rPr lang="en-US" sz="2400">
                <a:latin typeface="Times New Roman" pitchFamily="18" charset="0"/>
              </a:rPr>
              <a:t>7</a:t>
            </a:r>
          </a:p>
        </p:txBody>
      </p:sp>
      <p:sp>
        <p:nvSpPr>
          <p:cNvPr id="33806" name="Text Box 43"/>
          <p:cNvSpPr txBox="1">
            <a:spLocks noChangeArrowheads="1"/>
          </p:cNvSpPr>
          <p:nvPr/>
        </p:nvSpPr>
        <p:spPr bwMode="auto">
          <a:xfrm>
            <a:off x="2438400" y="3810000"/>
            <a:ext cx="336550" cy="457200"/>
          </a:xfrm>
          <a:prstGeom prst="rect">
            <a:avLst/>
          </a:prstGeom>
          <a:noFill/>
          <a:ln w="9525">
            <a:noFill/>
            <a:miter lim="800000"/>
            <a:headEnd/>
            <a:tailEnd/>
          </a:ln>
        </p:spPr>
        <p:txBody>
          <a:bodyPr wrap="none">
            <a:spAutoFit/>
          </a:bodyPr>
          <a:lstStyle/>
          <a:p>
            <a:r>
              <a:rPr lang="en-US" sz="2400">
                <a:latin typeface="Times New Roman" pitchFamily="18" charset="0"/>
              </a:rPr>
              <a:t>8</a:t>
            </a:r>
          </a:p>
        </p:txBody>
      </p:sp>
      <p:sp>
        <p:nvSpPr>
          <p:cNvPr id="33807" name="Text Box 44"/>
          <p:cNvSpPr txBox="1">
            <a:spLocks noChangeArrowheads="1"/>
          </p:cNvSpPr>
          <p:nvPr/>
        </p:nvSpPr>
        <p:spPr bwMode="auto">
          <a:xfrm>
            <a:off x="3276600" y="3733800"/>
            <a:ext cx="336550" cy="457200"/>
          </a:xfrm>
          <a:prstGeom prst="rect">
            <a:avLst/>
          </a:prstGeom>
          <a:noFill/>
          <a:ln w="9525">
            <a:noFill/>
            <a:miter lim="800000"/>
            <a:headEnd/>
            <a:tailEnd/>
          </a:ln>
        </p:spPr>
        <p:txBody>
          <a:bodyPr wrap="none">
            <a:spAutoFit/>
          </a:bodyPr>
          <a:lstStyle/>
          <a:p>
            <a:r>
              <a:rPr lang="en-US" sz="2400">
                <a:latin typeface="Times New Roman" pitchFamily="18" charset="0"/>
              </a:rPr>
              <a:t>9</a:t>
            </a:r>
          </a:p>
        </p:txBody>
      </p:sp>
      <p:sp>
        <p:nvSpPr>
          <p:cNvPr id="33808" name="Text Box 45"/>
          <p:cNvSpPr txBox="1">
            <a:spLocks noChangeArrowheads="1"/>
          </p:cNvSpPr>
          <p:nvPr/>
        </p:nvSpPr>
        <p:spPr bwMode="auto">
          <a:xfrm>
            <a:off x="3581400" y="3733800"/>
            <a:ext cx="488950" cy="457200"/>
          </a:xfrm>
          <a:prstGeom prst="rect">
            <a:avLst/>
          </a:prstGeom>
          <a:noFill/>
          <a:ln w="9525">
            <a:noFill/>
            <a:miter lim="800000"/>
            <a:headEnd/>
            <a:tailEnd/>
          </a:ln>
        </p:spPr>
        <p:txBody>
          <a:bodyPr wrap="none">
            <a:spAutoFit/>
          </a:bodyPr>
          <a:lstStyle/>
          <a:p>
            <a:r>
              <a:rPr lang="en-US" sz="2400">
                <a:latin typeface="Times New Roman" pitchFamily="18" charset="0"/>
              </a:rPr>
              <a:t>10</a:t>
            </a:r>
          </a:p>
        </p:txBody>
      </p:sp>
      <p:sp>
        <p:nvSpPr>
          <p:cNvPr id="33809" name="Text Box 46"/>
          <p:cNvSpPr txBox="1">
            <a:spLocks noChangeArrowheads="1"/>
          </p:cNvSpPr>
          <p:nvPr/>
        </p:nvSpPr>
        <p:spPr bwMode="auto">
          <a:xfrm>
            <a:off x="4572000" y="3810000"/>
            <a:ext cx="488950" cy="457200"/>
          </a:xfrm>
          <a:prstGeom prst="rect">
            <a:avLst/>
          </a:prstGeom>
          <a:noFill/>
          <a:ln w="9525">
            <a:noFill/>
            <a:miter lim="800000"/>
            <a:headEnd/>
            <a:tailEnd/>
          </a:ln>
        </p:spPr>
        <p:txBody>
          <a:bodyPr wrap="none">
            <a:spAutoFit/>
          </a:bodyPr>
          <a:lstStyle/>
          <a:p>
            <a:r>
              <a:rPr lang="en-US" sz="2400">
                <a:latin typeface="Times New Roman" pitchFamily="18" charset="0"/>
              </a:rPr>
              <a:t>11</a:t>
            </a:r>
          </a:p>
        </p:txBody>
      </p:sp>
      <p:sp>
        <p:nvSpPr>
          <p:cNvPr id="33810" name="Rectangle 47"/>
          <p:cNvSpPr>
            <a:spLocks noChangeArrowheads="1"/>
          </p:cNvSpPr>
          <p:nvPr/>
        </p:nvSpPr>
        <p:spPr bwMode="auto">
          <a:xfrm>
            <a:off x="1752600" y="5715000"/>
            <a:ext cx="533400" cy="457200"/>
          </a:xfrm>
          <a:prstGeom prst="rect">
            <a:avLst/>
          </a:prstGeom>
          <a:noFill/>
          <a:ln w="25400">
            <a:solidFill>
              <a:schemeClr val="tx1"/>
            </a:solidFill>
            <a:miter lim="800000"/>
            <a:headEnd/>
            <a:tailEnd/>
          </a:ln>
        </p:spPr>
        <p:txBody>
          <a:bodyPr wrap="none" anchor="ctr"/>
          <a:lstStyle/>
          <a:p>
            <a:endParaRPr lang="en-US"/>
          </a:p>
        </p:txBody>
      </p:sp>
      <p:sp>
        <p:nvSpPr>
          <p:cNvPr id="33811" name="Rectangle 48"/>
          <p:cNvSpPr>
            <a:spLocks noChangeArrowheads="1"/>
          </p:cNvSpPr>
          <p:nvPr/>
        </p:nvSpPr>
        <p:spPr bwMode="auto">
          <a:xfrm>
            <a:off x="2286000" y="5715000"/>
            <a:ext cx="533400" cy="457200"/>
          </a:xfrm>
          <a:prstGeom prst="rect">
            <a:avLst/>
          </a:prstGeom>
          <a:noFill/>
          <a:ln w="25400">
            <a:solidFill>
              <a:schemeClr val="tx1"/>
            </a:solidFill>
            <a:miter lim="800000"/>
            <a:headEnd/>
            <a:tailEnd/>
          </a:ln>
        </p:spPr>
        <p:txBody>
          <a:bodyPr wrap="none" anchor="ctr"/>
          <a:lstStyle/>
          <a:p>
            <a:endParaRPr lang="en-US"/>
          </a:p>
        </p:txBody>
      </p:sp>
      <p:sp>
        <p:nvSpPr>
          <p:cNvPr id="33812" name="Rectangle 49"/>
          <p:cNvSpPr>
            <a:spLocks noChangeArrowheads="1"/>
          </p:cNvSpPr>
          <p:nvPr/>
        </p:nvSpPr>
        <p:spPr bwMode="auto">
          <a:xfrm>
            <a:off x="2819400" y="5715000"/>
            <a:ext cx="533400" cy="457200"/>
          </a:xfrm>
          <a:prstGeom prst="rect">
            <a:avLst/>
          </a:prstGeom>
          <a:noFill/>
          <a:ln w="25400">
            <a:solidFill>
              <a:schemeClr val="tx1"/>
            </a:solidFill>
            <a:miter lim="800000"/>
            <a:headEnd/>
            <a:tailEnd/>
          </a:ln>
        </p:spPr>
        <p:txBody>
          <a:bodyPr wrap="none" anchor="ctr"/>
          <a:lstStyle/>
          <a:p>
            <a:endParaRPr lang="en-US"/>
          </a:p>
        </p:txBody>
      </p:sp>
      <p:sp>
        <p:nvSpPr>
          <p:cNvPr id="33813" name="Rectangle 50"/>
          <p:cNvSpPr>
            <a:spLocks noChangeArrowheads="1"/>
          </p:cNvSpPr>
          <p:nvPr/>
        </p:nvSpPr>
        <p:spPr bwMode="auto">
          <a:xfrm>
            <a:off x="3352800" y="5715000"/>
            <a:ext cx="533400" cy="457200"/>
          </a:xfrm>
          <a:prstGeom prst="rect">
            <a:avLst/>
          </a:prstGeom>
          <a:noFill/>
          <a:ln w="25400">
            <a:solidFill>
              <a:schemeClr val="tx1"/>
            </a:solidFill>
            <a:miter lim="800000"/>
            <a:headEnd/>
            <a:tailEnd/>
          </a:ln>
        </p:spPr>
        <p:txBody>
          <a:bodyPr wrap="none" anchor="ctr"/>
          <a:lstStyle/>
          <a:p>
            <a:endParaRPr lang="en-US"/>
          </a:p>
        </p:txBody>
      </p:sp>
      <p:sp>
        <p:nvSpPr>
          <p:cNvPr id="33814" name="Rectangle 51"/>
          <p:cNvSpPr>
            <a:spLocks noChangeArrowheads="1"/>
          </p:cNvSpPr>
          <p:nvPr/>
        </p:nvSpPr>
        <p:spPr bwMode="auto">
          <a:xfrm>
            <a:off x="5486400" y="5715000"/>
            <a:ext cx="533400" cy="457200"/>
          </a:xfrm>
          <a:prstGeom prst="rect">
            <a:avLst/>
          </a:prstGeom>
          <a:noFill/>
          <a:ln w="25400">
            <a:solidFill>
              <a:schemeClr val="tx1"/>
            </a:solidFill>
            <a:miter lim="800000"/>
            <a:headEnd/>
            <a:tailEnd/>
          </a:ln>
        </p:spPr>
        <p:txBody>
          <a:bodyPr wrap="none" anchor="ctr"/>
          <a:lstStyle/>
          <a:p>
            <a:endParaRPr lang="en-US"/>
          </a:p>
        </p:txBody>
      </p:sp>
      <p:sp>
        <p:nvSpPr>
          <p:cNvPr id="33815" name="Rectangle 52"/>
          <p:cNvSpPr>
            <a:spLocks noChangeArrowheads="1"/>
          </p:cNvSpPr>
          <p:nvPr/>
        </p:nvSpPr>
        <p:spPr bwMode="auto">
          <a:xfrm>
            <a:off x="4953000" y="5715000"/>
            <a:ext cx="533400" cy="457200"/>
          </a:xfrm>
          <a:prstGeom prst="rect">
            <a:avLst/>
          </a:prstGeom>
          <a:noFill/>
          <a:ln w="25400">
            <a:solidFill>
              <a:schemeClr val="tx1"/>
            </a:solidFill>
            <a:miter lim="800000"/>
            <a:headEnd/>
            <a:tailEnd/>
          </a:ln>
        </p:spPr>
        <p:txBody>
          <a:bodyPr wrap="none" anchor="ctr"/>
          <a:lstStyle/>
          <a:p>
            <a:endParaRPr lang="en-US"/>
          </a:p>
        </p:txBody>
      </p:sp>
      <p:sp>
        <p:nvSpPr>
          <p:cNvPr id="33816" name="Rectangle 53"/>
          <p:cNvSpPr>
            <a:spLocks noChangeArrowheads="1"/>
          </p:cNvSpPr>
          <p:nvPr/>
        </p:nvSpPr>
        <p:spPr bwMode="auto">
          <a:xfrm>
            <a:off x="4419600" y="5715000"/>
            <a:ext cx="533400" cy="457200"/>
          </a:xfrm>
          <a:prstGeom prst="rect">
            <a:avLst/>
          </a:prstGeom>
          <a:noFill/>
          <a:ln w="25400">
            <a:solidFill>
              <a:schemeClr val="tx1"/>
            </a:solidFill>
            <a:miter lim="800000"/>
            <a:headEnd/>
            <a:tailEnd/>
          </a:ln>
        </p:spPr>
        <p:txBody>
          <a:bodyPr wrap="none" anchor="ctr"/>
          <a:lstStyle/>
          <a:p>
            <a:endParaRPr lang="en-US"/>
          </a:p>
        </p:txBody>
      </p:sp>
      <p:sp>
        <p:nvSpPr>
          <p:cNvPr id="33817" name="Rectangle 54"/>
          <p:cNvSpPr>
            <a:spLocks noChangeArrowheads="1"/>
          </p:cNvSpPr>
          <p:nvPr/>
        </p:nvSpPr>
        <p:spPr bwMode="auto">
          <a:xfrm>
            <a:off x="3886200" y="5715000"/>
            <a:ext cx="533400" cy="457200"/>
          </a:xfrm>
          <a:prstGeom prst="rect">
            <a:avLst/>
          </a:prstGeom>
          <a:noFill/>
          <a:ln w="25400">
            <a:solidFill>
              <a:schemeClr val="tx1"/>
            </a:solidFill>
            <a:miter lim="800000"/>
            <a:headEnd/>
            <a:tailEnd/>
          </a:ln>
        </p:spPr>
        <p:txBody>
          <a:bodyPr wrap="none" anchor="ctr"/>
          <a:lstStyle/>
          <a:p>
            <a:endParaRPr lang="en-US"/>
          </a:p>
        </p:txBody>
      </p:sp>
      <p:sp>
        <p:nvSpPr>
          <p:cNvPr id="33818" name="Rectangle 55"/>
          <p:cNvSpPr>
            <a:spLocks noChangeArrowheads="1"/>
          </p:cNvSpPr>
          <p:nvPr/>
        </p:nvSpPr>
        <p:spPr bwMode="auto">
          <a:xfrm>
            <a:off x="6553200" y="5715000"/>
            <a:ext cx="533400" cy="457200"/>
          </a:xfrm>
          <a:prstGeom prst="rect">
            <a:avLst/>
          </a:prstGeom>
          <a:noFill/>
          <a:ln w="25400">
            <a:solidFill>
              <a:schemeClr val="tx1"/>
            </a:solidFill>
            <a:miter lim="800000"/>
            <a:headEnd/>
            <a:tailEnd/>
          </a:ln>
        </p:spPr>
        <p:txBody>
          <a:bodyPr wrap="none" anchor="ctr"/>
          <a:lstStyle/>
          <a:p>
            <a:endParaRPr lang="en-US"/>
          </a:p>
        </p:txBody>
      </p:sp>
      <p:sp>
        <p:nvSpPr>
          <p:cNvPr id="33819" name="Rectangle 56"/>
          <p:cNvSpPr>
            <a:spLocks noChangeArrowheads="1"/>
          </p:cNvSpPr>
          <p:nvPr/>
        </p:nvSpPr>
        <p:spPr bwMode="auto">
          <a:xfrm>
            <a:off x="6019800" y="5715000"/>
            <a:ext cx="533400" cy="457200"/>
          </a:xfrm>
          <a:prstGeom prst="rect">
            <a:avLst/>
          </a:prstGeom>
          <a:noFill/>
          <a:ln w="25400">
            <a:solidFill>
              <a:schemeClr val="tx1"/>
            </a:solidFill>
            <a:miter lim="800000"/>
            <a:headEnd/>
            <a:tailEnd/>
          </a:ln>
        </p:spPr>
        <p:txBody>
          <a:bodyPr wrap="none" anchor="ctr"/>
          <a:lstStyle/>
          <a:p>
            <a:endParaRPr lang="en-US"/>
          </a:p>
        </p:txBody>
      </p:sp>
      <p:sp>
        <p:nvSpPr>
          <p:cNvPr id="33820" name="Rectangle 57"/>
          <p:cNvSpPr>
            <a:spLocks noChangeArrowheads="1"/>
          </p:cNvSpPr>
          <p:nvPr/>
        </p:nvSpPr>
        <p:spPr bwMode="auto">
          <a:xfrm>
            <a:off x="7086600" y="5715000"/>
            <a:ext cx="533400" cy="457200"/>
          </a:xfrm>
          <a:prstGeom prst="rect">
            <a:avLst/>
          </a:prstGeom>
          <a:noFill/>
          <a:ln w="25400">
            <a:solidFill>
              <a:schemeClr val="tx1"/>
            </a:solidFill>
            <a:miter lim="800000"/>
            <a:headEnd/>
            <a:tailEnd/>
          </a:ln>
        </p:spPr>
        <p:txBody>
          <a:bodyPr wrap="none" anchor="ctr"/>
          <a:lstStyle/>
          <a:p>
            <a:endParaRPr lang="en-US"/>
          </a:p>
        </p:txBody>
      </p:sp>
      <p:sp>
        <p:nvSpPr>
          <p:cNvPr id="33821" name="Text Box 58"/>
          <p:cNvSpPr txBox="1">
            <a:spLocks noChangeArrowheads="1"/>
          </p:cNvSpPr>
          <p:nvPr/>
        </p:nvSpPr>
        <p:spPr bwMode="auto">
          <a:xfrm>
            <a:off x="1889125" y="5222875"/>
            <a:ext cx="5746750" cy="457200"/>
          </a:xfrm>
          <a:prstGeom prst="rect">
            <a:avLst/>
          </a:prstGeom>
          <a:noFill/>
          <a:ln w="9525">
            <a:noFill/>
            <a:miter lim="800000"/>
            <a:headEnd/>
            <a:tailEnd/>
          </a:ln>
        </p:spPr>
        <p:txBody>
          <a:bodyPr wrap="none">
            <a:spAutoFit/>
          </a:bodyPr>
          <a:lstStyle/>
          <a:p>
            <a:r>
              <a:rPr lang="en-US" sz="2400">
                <a:latin typeface="Times New Roman" pitchFamily="18" charset="0"/>
              </a:rPr>
              <a:t>1     2     3     4     5     6     7     8    9     10   11</a:t>
            </a:r>
          </a:p>
        </p:txBody>
      </p:sp>
      <p:sp>
        <p:nvSpPr>
          <p:cNvPr id="33822" name="Text Box 59"/>
          <p:cNvSpPr txBox="1">
            <a:spLocks noChangeArrowheads="1"/>
          </p:cNvSpPr>
          <p:nvPr/>
        </p:nvSpPr>
        <p:spPr bwMode="auto">
          <a:xfrm>
            <a:off x="1812925" y="5680075"/>
            <a:ext cx="5822950" cy="457200"/>
          </a:xfrm>
          <a:prstGeom prst="rect">
            <a:avLst/>
          </a:prstGeom>
          <a:noFill/>
          <a:ln w="9525">
            <a:noFill/>
            <a:miter lim="800000"/>
            <a:headEnd/>
            <a:tailEnd/>
          </a:ln>
        </p:spPr>
        <p:txBody>
          <a:bodyPr wrap="none">
            <a:spAutoFit/>
          </a:bodyPr>
          <a:lstStyle/>
          <a:p>
            <a:r>
              <a:rPr lang="en-US" sz="2400">
                <a:solidFill>
                  <a:srgbClr val="990033"/>
                </a:solidFill>
                <a:latin typeface="Times New Roman" pitchFamily="18" charset="0"/>
              </a:rPr>
              <a:t>14   10   16   8     12   15   18    7     9     11  13</a:t>
            </a:r>
          </a:p>
        </p:txBody>
      </p:sp>
      <p:sp>
        <p:nvSpPr>
          <p:cNvPr id="33823" name="Text Box 60"/>
          <p:cNvSpPr txBox="1">
            <a:spLocks noChangeArrowheads="1"/>
          </p:cNvSpPr>
          <p:nvPr/>
        </p:nvSpPr>
        <p:spPr bwMode="auto">
          <a:xfrm>
            <a:off x="304800" y="5715000"/>
            <a:ext cx="1352550" cy="457200"/>
          </a:xfrm>
          <a:prstGeom prst="rect">
            <a:avLst/>
          </a:prstGeom>
          <a:noFill/>
          <a:ln w="9525">
            <a:noFill/>
            <a:miter lim="800000"/>
            <a:headEnd/>
            <a:tailEnd/>
          </a:ln>
        </p:spPr>
        <p:txBody>
          <a:bodyPr wrap="none">
            <a:spAutoFit/>
          </a:bodyPr>
          <a:lstStyle/>
          <a:p>
            <a:r>
              <a:rPr lang="en-US" sz="2400">
                <a:latin typeface="Times New Roman" pitchFamily="18" charset="0"/>
              </a:rPr>
              <a:t>Array  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8F43AD24-4BD1-4163-9007-5C88D1E9C822}" type="datetime13">
              <a:rPr lang="en-US" smtClean="0"/>
              <a:t>10:26:05 AM</a:t>
            </a:fld>
            <a:endParaRPr lang="en-US"/>
          </a:p>
        </p:txBody>
      </p:sp>
      <p:sp>
        <p:nvSpPr>
          <p:cNvPr id="25605" name="Rectangle 6"/>
          <p:cNvSpPr>
            <a:spLocks noGrp="1" noChangeArrowheads="1"/>
          </p:cNvSpPr>
          <p:nvPr>
            <p:ph type="title"/>
          </p:nvPr>
        </p:nvSpPr>
        <p:spPr>
          <a:xfrm>
            <a:off x="457200" y="31750"/>
            <a:ext cx="8215313" cy="736600"/>
          </a:xfrm>
        </p:spPr>
        <p:txBody>
          <a:bodyPr/>
          <a:lstStyle/>
          <a:p>
            <a:pPr eaLnBrk="1" hangingPunct="1"/>
            <a:r>
              <a:rPr lang="en-US" sz="2800"/>
              <a:t>TREES</a:t>
            </a:r>
          </a:p>
        </p:txBody>
      </p:sp>
      <p:sp>
        <p:nvSpPr>
          <p:cNvPr id="25606" name="Rectangle 7"/>
          <p:cNvSpPr>
            <a:spLocks noGrp="1" noChangeArrowheads="1"/>
          </p:cNvSpPr>
          <p:nvPr>
            <p:ph type="body" idx="1"/>
          </p:nvPr>
        </p:nvSpPr>
        <p:spPr>
          <a:xfrm>
            <a:off x="457200" y="714375"/>
            <a:ext cx="8361363" cy="3176588"/>
          </a:xfrm>
          <a:solidFill>
            <a:srgbClr val="FFFFDD"/>
          </a:solidFill>
          <a:ln>
            <a:solidFill>
              <a:srgbClr val="FFFF00"/>
            </a:solidFill>
          </a:ln>
        </p:spPr>
        <p:txBody>
          <a:bodyPr/>
          <a:lstStyle/>
          <a:p>
            <a:pPr eaLnBrk="1" hangingPunct="1">
              <a:spcBef>
                <a:spcPct val="0"/>
              </a:spcBef>
              <a:buFontTx/>
              <a:buNone/>
            </a:pPr>
            <a:r>
              <a:rPr lang="en-US" sz="1600"/>
              <a:t>	Any node N in a binary tree T has either 0, 1 or 2 successor. The nodes A, B, C and H have two successors, the nodes E and J have only one successor, and the nodes D, F, G, L and K have no successors. The nodes with no successors are called </a:t>
            </a:r>
            <a:r>
              <a:rPr lang="en-US" sz="1600" i="1"/>
              <a:t>terminal nodes.</a:t>
            </a:r>
            <a:r>
              <a:rPr lang="en-US" sz="1600"/>
              <a:t> </a:t>
            </a:r>
          </a:p>
          <a:p>
            <a:pPr eaLnBrk="1" hangingPunct="1">
              <a:spcBef>
                <a:spcPct val="0"/>
              </a:spcBef>
              <a:buFontTx/>
              <a:buNone/>
            </a:pPr>
            <a:endParaRPr lang="en-US" sz="1600"/>
          </a:p>
          <a:p>
            <a:pPr eaLnBrk="1" hangingPunct="1"/>
            <a:r>
              <a:rPr lang="en-US" sz="1600"/>
              <a:t>The above definition of the binary tree T is recursive since T is defined in terms of the binary subtrees  trees T1   and  T2. This means, in particular, that every node N of T contains a left and a right subtree. Moreover, if N is a terminal node, then both its left and right subtree are empty.</a:t>
            </a:r>
          </a:p>
          <a:p>
            <a:pPr eaLnBrk="1" hangingPunct="1"/>
            <a:r>
              <a:rPr lang="en-US" sz="1600"/>
              <a:t> Binary tree T and T ́́́́ are said to be similar if they have the same structure or, in other words, if they have the same shape. The trees are said to be copies if they are similar and if they have the same contents at corresponding nodes.</a:t>
            </a:r>
          </a:p>
          <a:p>
            <a:pPr eaLnBrk="1" hangingPunct="1">
              <a:buFontTx/>
              <a:buNone/>
            </a:pPr>
            <a:endParaRPr lang="en-US" sz="1600"/>
          </a:p>
        </p:txBody>
      </p:sp>
      <p:grpSp>
        <p:nvGrpSpPr>
          <p:cNvPr id="25607" name="Group 9"/>
          <p:cNvGrpSpPr>
            <a:grpSpLocks/>
          </p:cNvGrpSpPr>
          <p:nvPr/>
        </p:nvGrpSpPr>
        <p:grpSpPr bwMode="auto">
          <a:xfrm>
            <a:off x="2087563" y="3895725"/>
            <a:ext cx="4943475" cy="2389188"/>
            <a:chOff x="1531" y="2274"/>
            <a:chExt cx="3342" cy="1970"/>
          </a:xfrm>
        </p:grpSpPr>
        <p:sp>
          <p:nvSpPr>
            <p:cNvPr id="25608" name="Line 10"/>
            <p:cNvSpPr>
              <a:spLocks noChangeShapeType="1"/>
            </p:cNvSpPr>
            <p:nvPr/>
          </p:nvSpPr>
          <p:spPr bwMode="auto">
            <a:xfrm flipH="1">
              <a:off x="2386" y="2456"/>
              <a:ext cx="256" cy="357"/>
            </a:xfrm>
            <a:prstGeom prst="line">
              <a:avLst/>
            </a:prstGeom>
            <a:noFill/>
            <a:ln w="9525">
              <a:solidFill>
                <a:schemeClr val="tx1"/>
              </a:solidFill>
              <a:round/>
              <a:headEnd/>
              <a:tailEnd/>
            </a:ln>
          </p:spPr>
          <p:txBody>
            <a:bodyPr/>
            <a:lstStyle/>
            <a:p>
              <a:endParaRPr lang="en-US"/>
            </a:p>
          </p:txBody>
        </p:sp>
        <p:sp>
          <p:nvSpPr>
            <p:cNvPr id="25609" name="Line 11"/>
            <p:cNvSpPr>
              <a:spLocks noChangeShapeType="1"/>
            </p:cNvSpPr>
            <p:nvPr/>
          </p:nvSpPr>
          <p:spPr bwMode="auto">
            <a:xfrm>
              <a:off x="2798" y="2420"/>
              <a:ext cx="841" cy="457"/>
            </a:xfrm>
            <a:prstGeom prst="line">
              <a:avLst/>
            </a:prstGeom>
            <a:noFill/>
            <a:ln w="9525">
              <a:solidFill>
                <a:schemeClr val="tx1"/>
              </a:solidFill>
              <a:round/>
              <a:headEnd/>
              <a:tailEnd/>
            </a:ln>
          </p:spPr>
          <p:txBody>
            <a:bodyPr/>
            <a:lstStyle/>
            <a:p>
              <a:endParaRPr lang="en-US"/>
            </a:p>
          </p:txBody>
        </p:sp>
        <p:sp>
          <p:nvSpPr>
            <p:cNvPr id="25610" name="Text Box 12"/>
            <p:cNvSpPr txBox="1">
              <a:spLocks noChangeArrowheads="1"/>
            </p:cNvSpPr>
            <p:nvPr/>
          </p:nvSpPr>
          <p:spPr bwMode="auto">
            <a:xfrm>
              <a:off x="2112" y="2868"/>
              <a:ext cx="237" cy="303"/>
            </a:xfrm>
            <a:prstGeom prst="rect">
              <a:avLst/>
            </a:prstGeom>
            <a:noFill/>
            <a:ln w="9525">
              <a:noFill/>
              <a:miter lim="800000"/>
              <a:headEnd/>
              <a:tailEnd/>
            </a:ln>
          </p:spPr>
          <p:txBody>
            <a:bodyPr>
              <a:spAutoFit/>
            </a:bodyPr>
            <a:lstStyle/>
            <a:p>
              <a:pPr>
                <a:spcBef>
                  <a:spcPct val="50000"/>
                </a:spcBef>
              </a:pPr>
              <a:r>
                <a:rPr lang="en-US"/>
                <a:t>B</a:t>
              </a:r>
            </a:p>
          </p:txBody>
        </p:sp>
        <p:sp>
          <p:nvSpPr>
            <p:cNvPr id="25611" name="Text Box 13"/>
            <p:cNvSpPr txBox="1">
              <a:spLocks noChangeArrowheads="1"/>
            </p:cNvSpPr>
            <p:nvPr/>
          </p:nvSpPr>
          <p:spPr bwMode="auto">
            <a:xfrm>
              <a:off x="3570" y="2891"/>
              <a:ext cx="237" cy="302"/>
            </a:xfrm>
            <a:prstGeom prst="rect">
              <a:avLst/>
            </a:prstGeom>
            <a:noFill/>
            <a:ln w="9525">
              <a:noFill/>
              <a:miter lim="800000"/>
              <a:headEnd/>
              <a:tailEnd/>
            </a:ln>
          </p:spPr>
          <p:txBody>
            <a:bodyPr>
              <a:spAutoFit/>
            </a:bodyPr>
            <a:lstStyle/>
            <a:p>
              <a:pPr>
                <a:spcBef>
                  <a:spcPct val="50000"/>
                </a:spcBef>
              </a:pPr>
              <a:r>
                <a:rPr lang="en-US"/>
                <a:t>C</a:t>
              </a:r>
            </a:p>
          </p:txBody>
        </p:sp>
        <p:sp>
          <p:nvSpPr>
            <p:cNvPr id="25612" name="Text Box 14"/>
            <p:cNvSpPr txBox="1">
              <a:spLocks noChangeArrowheads="1"/>
            </p:cNvSpPr>
            <p:nvPr/>
          </p:nvSpPr>
          <p:spPr bwMode="auto">
            <a:xfrm>
              <a:off x="1531" y="3262"/>
              <a:ext cx="237" cy="303"/>
            </a:xfrm>
            <a:prstGeom prst="rect">
              <a:avLst/>
            </a:prstGeom>
            <a:noFill/>
            <a:ln w="9525">
              <a:noFill/>
              <a:miter lim="800000"/>
              <a:headEnd/>
              <a:tailEnd/>
            </a:ln>
          </p:spPr>
          <p:txBody>
            <a:bodyPr>
              <a:spAutoFit/>
            </a:bodyPr>
            <a:lstStyle/>
            <a:p>
              <a:pPr>
                <a:spcBef>
                  <a:spcPct val="50000"/>
                </a:spcBef>
              </a:pPr>
              <a:r>
                <a:rPr lang="en-US"/>
                <a:t>D</a:t>
              </a:r>
            </a:p>
          </p:txBody>
        </p:sp>
        <p:sp>
          <p:nvSpPr>
            <p:cNvPr id="25613" name="Text Box 15"/>
            <p:cNvSpPr txBox="1">
              <a:spLocks noChangeArrowheads="1"/>
            </p:cNvSpPr>
            <p:nvPr/>
          </p:nvSpPr>
          <p:spPr bwMode="auto">
            <a:xfrm>
              <a:off x="2624" y="2274"/>
              <a:ext cx="237" cy="302"/>
            </a:xfrm>
            <a:prstGeom prst="rect">
              <a:avLst/>
            </a:prstGeom>
            <a:noFill/>
            <a:ln w="9525">
              <a:noFill/>
              <a:miter lim="800000"/>
              <a:headEnd/>
              <a:tailEnd/>
            </a:ln>
          </p:spPr>
          <p:txBody>
            <a:bodyPr>
              <a:spAutoFit/>
            </a:bodyPr>
            <a:lstStyle/>
            <a:p>
              <a:pPr>
                <a:spcBef>
                  <a:spcPct val="50000"/>
                </a:spcBef>
              </a:pPr>
              <a:r>
                <a:rPr lang="en-US"/>
                <a:t>A</a:t>
              </a:r>
            </a:p>
          </p:txBody>
        </p:sp>
        <p:sp>
          <p:nvSpPr>
            <p:cNvPr id="25614" name="Text Box 16"/>
            <p:cNvSpPr txBox="1">
              <a:spLocks noChangeArrowheads="1"/>
            </p:cNvSpPr>
            <p:nvPr/>
          </p:nvSpPr>
          <p:spPr bwMode="auto">
            <a:xfrm>
              <a:off x="2052" y="3671"/>
              <a:ext cx="237" cy="302"/>
            </a:xfrm>
            <a:prstGeom prst="rect">
              <a:avLst/>
            </a:prstGeom>
            <a:noFill/>
            <a:ln w="9525">
              <a:noFill/>
              <a:miter lim="800000"/>
              <a:headEnd/>
              <a:tailEnd/>
            </a:ln>
          </p:spPr>
          <p:txBody>
            <a:bodyPr>
              <a:spAutoFit/>
            </a:bodyPr>
            <a:lstStyle/>
            <a:p>
              <a:pPr>
                <a:spcBef>
                  <a:spcPct val="50000"/>
                </a:spcBef>
              </a:pPr>
              <a:r>
                <a:rPr lang="en-US"/>
                <a:t>F</a:t>
              </a:r>
            </a:p>
          </p:txBody>
        </p:sp>
        <p:sp>
          <p:nvSpPr>
            <p:cNvPr id="25615" name="Text Box 17"/>
            <p:cNvSpPr txBox="1">
              <a:spLocks noChangeArrowheads="1"/>
            </p:cNvSpPr>
            <p:nvPr/>
          </p:nvSpPr>
          <p:spPr bwMode="auto">
            <a:xfrm>
              <a:off x="4123" y="3206"/>
              <a:ext cx="237" cy="302"/>
            </a:xfrm>
            <a:prstGeom prst="rect">
              <a:avLst/>
            </a:prstGeom>
            <a:noFill/>
            <a:ln w="9525">
              <a:noFill/>
              <a:miter lim="800000"/>
              <a:headEnd/>
              <a:tailEnd/>
            </a:ln>
          </p:spPr>
          <p:txBody>
            <a:bodyPr>
              <a:spAutoFit/>
            </a:bodyPr>
            <a:lstStyle/>
            <a:p>
              <a:pPr>
                <a:spcBef>
                  <a:spcPct val="50000"/>
                </a:spcBef>
              </a:pPr>
              <a:r>
                <a:rPr lang="en-US"/>
                <a:t>H</a:t>
              </a:r>
            </a:p>
          </p:txBody>
        </p:sp>
        <p:sp>
          <p:nvSpPr>
            <p:cNvPr id="25616" name="Text Box 18"/>
            <p:cNvSpPr txBox="1">
              <a:spLocks noChangeArrowheads="1"/>
            </p:cNvSpPr>
            <p:nvPr/>
          </p:nvSpPr>
          <p:spPr bwMode="auto">
            <a:xfrm>
              <a:off x="2463" y="3247"/>
              <a:ext cx="237" cy="302"/>
            </a:xfrm>
            <a:prstGeom prst="rect">
              <a:avLst/>
            </a:prstGeom>
            <a:noFill/>
            <a:ln w="9525">
              <a:noFill/>
              <a:miter lim="800000"/>
              <a:headEnd/>
              <a:tailEnd/>
            </a:ln>
          </p:spPr>
          <p:txBody>
            <a:bodyPr>
              <a:spAutoFit/>
            </a:bodyPr>
            <a:lstStyle/>
            <a:p>
              <a:pPr>
                <a:spcBef>
                  <a:spcPct val="50000"/>
                </a:spcBef>
              </a:pPr>
              <a:r>
                <a:rPr lang="en-US"/>
                <a:t>E</a:t>
              </a:r>
            </a:p>
          </p:txBody>
        </p:sp>
        <p:sp>
          <p:nvSpPr>
            <p:cNvPr id="25617" name="Text Box 19"/>
            <p:cNvSpPr txBox="1">
              <a:spLocks noChangeArrowheads="1"/>
            </p:cNvSpPr>
            <p:nvPr/>
          </p:nvSpPr>
          <p:spPr bwMode="auto">
            <a:xfrm>
              <a:off x="3109" y="3216"/>
              <a:ext cx="237" cy="303"/>
            </a:xfrm>
            <a:prstGeom prst="rect">
              <a:avLst/>
            </a:prstGeom>
            <a:noFill/>
            <a:ln w="9525">
              <a:noFill/>
              <a:miter lim="800000"/>
              <a:headEnd/>
              <a:tailEnd/>
            </a:ln>
          </p:spPr>
          <p:txBody>
            <a:bodyPr>
              <a:spAutoFit/>
            </a:bodyPr>
            <a:lstStyle/>
            <a:p>
              <a:pPr>
                <a:spcBef>
                  <a:spcPct val="50000"/>
                </a:spcBef>
              </a:pPr>
              <a:r>
                <a:rPr lang="en-US"/>
                <a:t>G</a:t>
              </a:r>
            </a:p>
          </p:txBody>
        </p:sp>
        <p:sp>
          <p:nvSpPr>
            <p:cNvPr id="25618" name="Text Box 20"/>
            <p:cNvSpPr txBox="1">
              <a:spLocks noChangeArrowheads="1"/>
            </p:cNvSpPr>
            <p:nvPr/>
          </p:nvSpPr>
          <p:spPr bwMode="auto">
            <a:xfrm>
              <a:off x="3780" y="3595"/>
              <a:ext cx="238" cy="302"/>
            </a:xfrm>
            <a:prstGeom prst="rect">
              <a:avLst/>
            </a:prstGeom>
            <a:noFill/>
            <a:ln w="9525">
              <a:noFill/>
              <a:miter lim="800000"/>
              <a:headEnd/>
              <a:tailEnd/>
            </a:ln>
          </p:spPr>
          <p:txBody>
            <a:bodyPr>
              <a:spAutoFit/>
            </a:bodyPr>
            <a:lstStyle/>
            <a:p>
              <a:pPr>
                <a:spcBef>
                  <a:spcPct val="50000"/>
                </a:spcBef>
              </a:pPr>
              <a:r>
                <a:rPr lang="en-US"/>
                <a:t>J</a:t>
              </a:r>
            </a:p>
          </p:txBody>
        </p:sp>
        <p:sp>
          <p:nvSpPr>
            <p:cNvPr id="25619" name="Text Box 21"/>
            <p:cNvSpPr txBox="1">
              <a:spLocks noChangeArrowheads="1"/>
            </p:cNvSpPr>
            <p:nvPr/>
          </p:nvSpPr>
          <p:spPr bwMode="auto">
            <a:xfrm>
              <a:off x="4636" y="3572"/>
              <a:ext cx="237" cy="303"/>
            </a:xfrm>
            <a:prstGeom prst="rect">
              <a:avLst/>
            </a:prstGeom>
            <a:noFill/>
            <a:ln w="9525">
              <a:noFill/>
              <a:miter lim="800000"/>
              <a:headEnd/>
              <a:tailEnd/>
            </a:ln>
          </p:spPr>
          <p:txBody>
            <a:bodyPr>
              <a:spAutoFit/>
            </a:bodyPr>
            <a:lstStyle/>
            <a:p>
              <a:pPr>
                <a:spcBef>
                  <a:spcPct val="50000"/>
                </a:spcBef>
              </a:pPr>
              <a:r>
                <a:rPr lang="en-US"/>
                <a:t>K</a:t>
              </a:r>
            </a:p>
          </p:txBody>
        </p:sp>
        <p:sp>
          <p:nvSpPr>
            <p:cNvPr id="25620" name="Text Box 22"/>
            <p:cNvSpPr txBox="1">
              <a:spLocks noChangeArrowheads="1"/>
            </p:cNvSpPr>
            <p:nvPr/>
          </p:nvSpPr>
          <p:spPr bwMode="auto">
            <a:xfrm>
              <a:off x="3351" y="3941"/>
              <a:ext cx="237" cy="303"/>
            </a:xfrm>
            <a:prstGeom prst="rect">
              <a:avLst/>
            </a:prstGeom>
            <a:noFill/>
            <a:ln w="9525">
              <a:noFill/>
              <a:miter lim="800000"/>
              <a:headEnd/>
              <a:tailEnd/>
            </a:ln>
          </p:spPr>
          <p:txBody>
            <a:bodyPr>
              <a:spAutoFit/>
            </a:bodyPr>
            <a:lstStyle/>
            <a:p>
              <a:pPr>
                <a:spcBef>
                  <a:spcPct val="50000"/>
                </a:spcBef>
              </a:pPr>
              <a:r>
                <a:rPr lang="en-US"/>
                <a:t>L</a:t>
              </a:r>
            </a:p>
          </p:txBody>
        </p:sp>
        <p:sp>
          <p:nvSpPr>
            <p:cNvPr id="25621" name="Line 23"/>
            <p:cNvSpPr>
              <a:spLocks noChangeShapeType="1"/>
            </p:cNvSpPr>
            <p:nvPr/>
          </p:nvSpPr>
          <p:spPr bwMode="auto">
            <a:xfrm flipH="1">
              <a:off x="1755" y="3045"/>
              <a:ext cx="412" cy="320"/>
            </a:xfrm>
            <a:prstGeom prst="line">
              <a:avLst/>
            </a:prstGeom>
            <a:noFill/>
            <a:ln w="9525">
              <a:solidFill>
                <a:schemeClr val="tx1"/>
              </a:solidFill>
              <a:round/>
              <a:headEnd/>
              <a:tailEnd/>
            </a:ln>
          </p:spPr>
          <p:txBody>
            <a:bodyPr/>
            <a:lstStyle/>
            <a:p>
              <a:endParaRPr lang="en-US"/>
            </a:p>
          </p:txBody>
        </p:sp>
        <p:sp>
          <p:nvSpPr>
            <p:cNvPr id="25622" name="Line 24"/>
            <p:cNvSpPr>
              <a:spLocks noChangeShapeType="1"/>
            </p:cNvSpPr>
            <p:nvPr/>
          </p:nvSpPr>
          <p:spPr bwMode="auto">
            <a:xfrm>
              <a:off x="2304" y="3008"/>
              <a:ext cx="201" cy="265"/>
            </a:xfrm>
            <a:prstGeom prst="line">
              <a:avLst/>
            </a:prstGeom>
            <a:noFill/>
            <a:ln w="9525">
              <a:solidFill>
                <a:schemeClr val="tx1"/>
              </a:solidFill>
              <a:round/>
              <a:headEnd/>
              <a:tailEnd/>
            </a:ln>
          </p:spPr>
          <p:txBody>
            <a:bodyPr/>
            <a:lstStyle/>
            <a:p>
              <a:endParaRPr lang="en-US"/>
            </a:p>
          </p:txBody>
        </p:sp>
        <p:sp>
          <p:nvSpPr>
            <p:cNvPr id="25623" name="Line 25"/>
            <p:cNvSpPr>
              <a:spLocks noChangeShapeType="1"/>
            </p:cNvSpPr>
            <p:nvPr/>
          </p:nvSpPr>
          <p:spPr bwMode="auto">
            <a:xfrm flipH="1">
              <a:off x="2231" y="3438"/>
              <a:ext cx="292" cy="283"/>
            </a:xfrm>
            <a:prstGeom prst="line">
              <a:avLst/>
            </a:prstGeom>
            <a:noFill/>
            <a:ln w="9525">
              <a:solidFill>
                <a:schemeClr val="tx1"/>
              </a:solidFill>
              <a:round/>
              <a:headEnd/>
              <a:tailEnd/>
            </a:ln>
          </p:spPr>
          <p:txBody>
            <a:bodyPr/>
            <a:lstStyle/>
            <a:p>
              <a:endParaRPr lang="en-US"/>
            </a:p>
          </p:txBody>
        </p:sp>
        <p:sp>
          <p:nvSpPr>
            <p:cNvPr id="25624" name="Line 26"/>
            <p:cNvSpPr>
              <a:spLocks noChangeShapeType="1"/>
            </p:cNvSpPr>
            <p:nvPr/>
          </p:nvSpPr>
          <p:spPr bwMode="auto">
            <a:xfrm flipH="1">
              <a:off x="3328" y="3081"/>
              <a:ext cx="320" cy="229"/>
            </a:xfrm>
            <a:prstGeom prst="line">
              <a:avLst/>
            </a:prstGeom>
            <a:noFill/>
            <a:ln w="9525">
              <a:solidFill>
                <a:schemeClr val="tx1"/>
              </a:solidFill>
              <a:round/>
              <a:headEnd/>
              <a:tailEnd/>
            </a:ln>
          </p:spPr>
          <p:txBody>
            <a:bodyPr/>
            <a:lstStyle/>
            <a:p>
              <a:endParaRPr lang="en-US"/>
            </a:p>
          </p:txBody>
        </p:sp>
        <p:sp>
          <p:nvSpPr>
            <p:cNvPr id="25625" name="Line 27"/>
            <p:cNvSpPr>
              <a:spLocks noChangeShapeType="1"/>
            </p:cNvSpPr>
            <p:nvPr/>
          </p:nvSpPr>
          <p:spPr bwMode="auto">
            <a:xfrm>
              <a:off x="3776" y="2999"/>
              <a:ext cx="384" cy="292"/>
            </a:xfrm>
            <a:prstGeom prst="line">
              <a:avLst/>
            </a:prstGeom>
            <a:noFill/>
            <a:ln w="9525">
              <a:solidFill>
                <a:schemeClr val="tx1"/>
              </a:solidFill>
              <a:round/>
              <a:headEnd/>
              <a:tailEnd/>
            </a:ln>
          </p:spPr>
          <p:txBody>
            <a:bodyPr/>
            <a:lstStyle/>
            <a:p>
              <a:endParaRPr lang="en-US"/>
            </a:p>
          </p:txBody>
        </p:sp>
        <p:sp>
          <p:nvSpPr>
            <p:cNvPr id="25626" name="Line 28"/>
            <p:cNvSpPr>
              <a:spLocks noChangeShapeType="1"/>
            </p:cNvSpPr>
            <p:nvPr/>
          </p:nvSpPr>
          <p:spPr bwMode="auto">
            <a:xfrm flipH="1">
              <a:off x="3950" y="3410"/>
              <a:ext cx="228" cy="256"/>
            </a:xfrm>
            <a:prstGeom prst="line">
              <a:avLst/>
            </a:prstGeom>
            <a:noFill/>
            <a:ln w="9525">
              <a:solidFill>
                <a:schemeClr val="tx1"/>
              </a:solidFill>
              <a:round/>
              <a:headEnd/>
              <a:tailEnd/>
            </a:ln>
          </p:spPr>
          <p:txBody>
            <a:bodyPr/>
            <a:lstStyle/>
            <a:p>
              <a:endParaRPr lang="en-US"/>
            </a:p>
          </p:txBody>
        </p:sp>
        <p:sp>
          <p:nvSpPr>
            <p:cNvPr id="25627" name="Line 29"/>
            <p:cNvSpPr>
              <a:spLocks noChangeShapeType="1"/>
            </p:cNvSpPr>
            <p:nvPr/>
          </p:nvSpPr>
          <p:spPr bwMode="auto">
            <a:xfrm flipH="1">
              <a:off x="3493" y="3776"/>
              <a:ext cx="310" cy="265"/>
            </a:xfrm>
            <a:prstGeom prst="line">
              <a:avLst/>
            </a:prstGeom>
            <a:noFill/>
            <a:ln w="9525">
              <a:solidFill>
                <a:schemeClr val="tx1"/>
              </a:solidFill>
              <a:round/>
              <a:headEnd/>
              <a:tailEnd/>
            </a:ln>
          </p:spPr>
          <p:txBody>
            <a:bodyPr/>
            <a:lstStyle/>
            <a:p>
              <a:endParaRPr lang="en-US"/>
            </a:p>
          </p:txBody>
        </p:sp>
        <p:sp>
          <p:nvSpPr>
            <p:cNvPr id="25628" name="Line 30"/>
            <p:cNvSpPr>
              <a:spLocks noChangeShapeType="1"/>
            </p:cNvSpPr>
            <p:nvPr/>
          </p:nvSpPr>
          <p:spPr bwMode="auto">
            <a:xfrm>
              <a:off x="4315" y="3365"/>
              <a:ext cx="375" cy="274"/>
            </a:xfrm>
            <a:prstGeom prst="line">
              <a:avLst/>
            </a:prstGeom>
            <a:noFill/>
            <a:ln w="9525">
              <a:solidFill>
                <a:schemeClr val="tx1"/>
              </a:solidFill>
              <a:round/>
              <a:headEnd/>
              <a:tailEnd/>
            </a:ln>
          </p:spPr>
          <p:txBody>
            <a:bodyP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1"/>
          <p:cNvSpPr>
            <a:spLocks noGrp="1"/>
          </p:cNvSpPr>
          <p:nvPr>
            <p:ph type="dt" sz="quarter" idx="10"/>
          </p:nvPr>
        </p:nvSpPr>
        <p:spPr>
          <a:noFill/>
        </p:spPr>
        <p:txBody>
          <a:bodyPr/>
          <a:lstStyle/>
          <a:p>
            <a:fld id="{21AA295B-2E0D-4C88-B251-8DBB52F7EBE6}" type="datetime13">
              <a:rPr lang="en-US" smtClean="0"/>
              <a:t>10:26:05 AM</a:t>
            </a:fld>
            <a:endParaRPr lang="en-US"/>
          </a:p>
        </p:txBody>
      </p:sp>
      <p:sp>
        <p:nvSpPr>
          <p:cNvPr id="34821" name="슬라이드 번호 개체 틀 5"/>
          <p:cNvSpPr txBox="1">
            <a:spLocks noGrp="1"/>
          </p:cNvSpPr>
          <p:nvPr/>
        </p:nvSpPr>
        <p:spPr bwMode="auto">
          <a:xfrm>
            <a:off x="84138" y="6343650"/>
            <a:ext cx="587375" cy="488950"/>
          </a:xfrm>
          <a:prstGeom prst="rect">
            <a:avLst/>
          </a:prstGeom>
          <a:noFill/>
          <a:ln w="9525">
            <a:noFill/>
            <a:miter lim="800000"/>
            <a:headEnd/>
            <a:tailEnd/>
          </a:ln>
        </p:spPr>
        <p:txBody>
          <a:bodyPr anchor="b" anchorCtr="1">
            <a:spAutoFit/>
          </a:bodyPr>
          <a:lstStyle/>
          <a:p>
            <a:pPr latinLnBrk="1"/>
            <a:fld id="{0A74C8C6-F52A-43E8-B6F1-7398C8B06C10}" type="slidenum">
              <a:rPr lang="en-US" altLang="ko-KR" sz="2600" b="1">
                <a:solidFill>
                  <a:schemeClr val="bg1"/>
                </a:solidFill>
                <a:latin typeface="굴림" pitchFamily="34" charset="-127"/>
                <a:ea typeface="굴림" pitchFamily="34" charset="-127"/>
              </a:rPr>
              <a:pPr latinLnBrk="1"/>
              <a:t>30</a:t>
            </a:fld>
            <a:endParaRPr lang="en-US" altLang="ko-KR" sz="2600" b="1">
              <a:solidFill>
                <a:schemeClr val="bg1"/>
              </a:solidFill>
              <a:latin typeface="굴림" pitchFamily="34" charset="-127"/>
              <a:ea typeface="굴림" pitchFamily="34" charset="-127"/>
            </a:endParaRPr>
          </a:p>
        </p:txBody>
      </p:sp>
      <p:sp>
        <p:nvSpPr>
          <p:cNvPr id="34822" name="Rectangle 3"/>
          <p:cNvSpPr>
            <a:spLocks noGrp="1" noChangeArrowheads="1"/>
          </p:cNvSpPr>
          <p:nvPr>
            <p:ph type="body" idx="4294967295"/>
          </p:nvPr>
        </p:nvSpPr>
        <p:spPr>
          <a:xfrm>
            <a:off x="457200" y="1314450"/>
            <a:ext cx="8374063" cy="1085850"/>
          </a:xfrm>
          <a:solidFill>
            <a:srgbClr val="FFFFDD"/>
          </a:solidFill>
          <a:ln>
            <a:solidFill>
              <a:srgbClr val="FFFF00"/>
            </a:solidFill>
          </a:ln>
        </p:spPr>
        <p:txBody>
          <a:bodyPr/>
          <a:lstStyle/>
          <a:p>
            <a:pPr marL="533400" indent="-533400" eaLnBrk="1" hangingPunct="1"/>
            <a:r>
              <a:rPr lang="en-US" altLang="ko-KR" sz="1800">
                <a:ea typeface="굴림" pitchFamily="34" charset="-127"/>
              </a:rPr>
              <a:t>The binary tree is represented in an array by storing each element at the array position corresponding to the number assigned to it.</a:t>
            </a:r>
          </a:p>
        </p:txBody>
      </p:sp>
      <p:grpSp>
        <p:nvGrpSpPr>
          <p:cNvPr id="34823" name="Group 4"/>
          <p:cNvGrpSpPr>
            <a:grpSpLocks/>
          </p:cNvGrpSpPr>
          <p:nvPr/>
        </p:nvGrpSpPr>
        <p:grpSpPr bwMode="auto">
          <a:xfrm>
            <a:off x="1100138" y="2435225"/>
            <a:ext cx="6781800" cy="3248025"/>
            <a:chOff x="1626" y="2352"/>
            <a:chExt cx="2358" cy="1632"/>
          </a:xfrm>
        </p:grpSpPr>
        <p:pic>
          <p:nvPicPr>
            <p:cNvPr id="34825" name="Picture 5"/>
            <p:cNvPicPr>
              <a:picLocks noChangeAspect="1" noChangeArrowheads="1"/>
            </p:cNvPicPr>
            <p:nvPr/>
          </p:nvPicPr>
          <p:blipFill>
            <a:blip r:embed="rId2" cstate="print"/>
            <a:srcRect/>
            <a:stretch>
              <a:fillRect/>
            </a:stretch>
          </p:blipFill>
          <p:spPr bwMode="auto">
            <a:xfrm>
              <a:off x="1626" y="2451"/>
              <a:ext cx="2358" cy="1533"/>
            </a:xfrm>
            <a:prstGeom prst="rect">
              <a:avLst/>
            </a:prstGeom>
            <a:noFill/>
            <a:ln w="9525">
              <a:noFill/>
              <a:miter lim="800000"/>
              <a:headEnd/>
              <a:tailEnd/>
            </a:ln>
          </p:spPr>
        </p:pic>
        <p:sp>
          <p:nvSpPr>
            <p:cNvPr id="34826" name="Rectangle 6"/>
            <p:cNvSpPr>
              <a:spLocks noChangeArrowheads="1"/>
            </p:cNvSpPr>
            <p:nvPr/>
          </p:nvSpPr>
          <p:spPr bwMode="auto">
            <a:xfrm>
              <a:off x="2544" y="2352"/>
              <a:ext cx="336" cy="192"/>
            </a:xfrm>
            <a:prstGeom prst="rect">
              <a:avLst/>
            </a:prstGeom>
            <a:solidFill>
              <a:schemeClr val="bg1"/>
            </a:solidFill>
            <a:ln w="9525">
              <a:noFill/>
              <a:miter lim="800000"/>
              <a:headEnd/>
              <a:tailEnd/>
            </a:ln>
          </p:spPr>
          <p:txBody>
            <a:bodyPr wrap="none" anchor="ctr"/>
            <a:lstStyle/>
            <a:p>
              <a:pPr latinLnBrk="1"/>
              <a:endParaRPr kumimoji="1" lang="ko-KR" altLang="en-US" sz="2400">
                <a:latin typeface="Times New Roman" pitchFamily="18" charset="0"/>
                <a:ea typeface="굴림" pitchFamily="34" charset="-127"/>
              </a:endParaRPr>
            </a:p>
          </p:txBody>
        </p:sp>
      </p:grpSp>
      <p:sp>
        <p:nvSpPr>
          <p:cNvPr id="34824" name="Text Box 9"/>
          <p:cNvSpPr txBox="1">
            <a:spLocks noChangeArrowheads="1"/>
          </p:cNvSpPr>
          <p:nvPr/>
        </p:nvSpPr>
        <p:spPr bwMode="auto">
          <a:xfrm>
            <a:off x="328613" y="114300"/>
            <a:ext cx="8229600" cy="693738"/>
          </a:xfrm>
          <a:prstGeom prst="rect">
            <a:avLst/>
          </a:prstGeom>
          <a:noFill/>
          <a:ln w="9525">
            <a:noFill/>
            <a:miter lim="800000"/>
            <a:headEnd/>
            <a:tailEnd/>
          </a:ln>
        </p:spPr>
        <p:txBody>
          <a:bodyPr/>
          <a:lstStyle/>
          <a:p>
            <a:pPr algn="ctr">
              <a:spcBef>
                <a:spcPct val="50000"/>
              </a:spcBef>
            </a:pPr>
            <a:r>
              <a:rPr lang="en-US" sz="3200">
                <a:solidFill>
                  <a:schemeClr val="tx2"/>
                </a:solidFill>
              </a:rPr>
              <a:t>Binary Trees: Array representation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1"/>
          <p:cNvSpPr>
            <a:spLocks noGrp="1"/>
          </p:cNvSpPr>
          <p:nvPr>
            <p:ph type="dt" sz="quarter" idx="10"/>
          </p:nvPr>
        </p:nvSpPr>
        <p:spPr>
          <a:noFill/>
        </p:spPr>
        <p:txBody>
          <a:bodyPr/>
          <a:lstStyle/>
          <a:p>
            <a:fld id="{4C66E30C-FE13-4E72-8C8A-1866A78F2936}" type="datetime13">
              <a:rPr lang="en-US" smtClean="0"/>
              <a:t>10:26:05 AM</a:t>
            </a:fld>
            <a:endParaRPr lang="en-US"/>
          </a:p>
        </p:txBody>
      </p:sp>
      <p:sp>
        <p:nvSpPr>
          <p:cNvPr id="35845" name="슬라이드 번호 개체 틀 5"/>
          <p:cNvSpPr txBox="1">
            <a:spLocks noGrp="1"/>
          </p:cNvSpPr>
          <p:nvPr/>
        </p:nvSpPr>
        <p:spPr bwMode="auto">
          <a:xfrm>
            <a:off x="84138" y="6343650"/>
            <a:ext cx="587375" cy="488950"/>
          </a:xfrm>
          <a:prstGeom prst="rect">
            <a:avLst/>
          </a:prstGeom>
          <a:noFill/>
          <a:ln w="9525">
            <a:noFill/>
            <a:miter lim="800000"/>
            <a:headEnd/>
            <a:tailEnd/>
          </a:ln>
        </p:spPr>
        <p:txBody>
          <a:bodyPr anchor="b" anchorCtr="1">
            <a:spAutoFit/>
          </a:bodyPr>
          <a:lstStyle/>
          <a:p>
            <a:pPr latinLnBrk="1"/>
            <a:fld id="{33ED1D51-57E9-4810-8465-D85B26527B50}" type="slidenum">
              <a:rPr lang="en-US" altLang="ko-KR" sz="2600" b="1">
                <a:solidFill>
                  <a:schemeClr val="bg1"/>
                </a:solidFill>
                <a:latin typeface="굴림" pitchFamily="34" charset="-127"/>
                <a:ea typeface="굴림" pitchFamily="34" charset="-127"/>
              </a:rPr>
              <a:pPr latinLnBrk="1"/>
              <a:t>31</a:t>
            </a:fld>
            <a:endParaRPr lang="en-US" altLang="ko-KR" sz="2600" b="1">
              <a:solidFill>
                <a:schemeClr val="bg1"/>
              </a:solidFill>
              <a:latin typeface="굴림" pitchFamily="34" charset="-127"/>
              <a:ea typeface="굴림" pitchFamily="34" charset="-127"/>
            </a:endParaRPr>
          </a:p>
        </p:txBody>
      </p:sp>
      <p:sp>
        <p:nvSpPr>
          <p:cNvPr id="35846" name="Rectangle 2"/>
          <p:cNvSpPr>
            <a:spLocks noGrp="1" noChangeArrowheads="1"/>
          </p:cNvSpPr>
          <p:nvPr>
            <p:ph type="title" idx="4294967295"/>
          </p:nvPr>
        </p:nvSpPr>
        <p:spPr>
          <a:xfrm>
            <a:off x="381000" y="333375"/>
            <a:ext cx="8458200" cy="609600"/>
          </a:xfrm>
        </p:spPr>
        <p:txBody>
          <a:bodyPr anchor="b"/>
          <a:lstStyle/>
          <a:p>
            <a:pPr eaLnBrk="1" hangingPunct="1"/>
            <a:r>
              <a:rPr lang="en-US" altLang="ko-KR">
                <a:ea typeface="굴림" pitchFamily="34" charset="-127"/>
              </a:rPr>
              <a:t>Linked Representation of Binary Tree</a:t>
            </a:r>
          </a:p>
        </p:txBody>
      </p:sp>
      <p:sp>
        <p:nvSpPr>
          <p:cNvPr id="35847" name="Rectangle 3"/>
          <p:cNvSpPr>
            <a:spLocks noGrp="1" noChangeArrowheads="1"/>
          </p:cNvSpPr>
          <p:nvPr>
            <p:ph type="body" idx="4294967295"/>
          </p:nvPr>
        </p:nvSpPr>
        <p:spPr>
          <a:xfrm>
            <a:off x="442913" y="1390650"/>
            <a:ext cx="8229600" cy="2465388"/>
          </a:xfrm>
          <a:solidFill>
            <a:srgbClr val="FEE4FA"/>
          </a:solidFill>
          <a:ln>
            <a:solidFill>
              <a:srgbClr val="FF0066"/>
            </a:solidFill>
          </a:ln>
        </p:spPr>
        <p:txBody>
          <a:bodyPr/>
          <a:lstStyle/>
          <a:p>
            <a:pPr marL="533400" indent="-533400" eaLnBrk="1" hangingPunct="1"/>
            <a:r>
              <a:rPr lang="en-US" altLang="ko-KR" sz="1800">
                <a:ea typeface="굴림" pitchFamily="34" charset="-127"/>
              </a:rPr>
              <a:t>The most popular way to present a binary tree</a:t>
            </a:r>
          </a:p>
          <a:p>
            <a:pPr marL="533400" indent="-533400" eaLnBrk="1" hangingPunct="1"/>
            <a:r>
              <a:rPr lang="en-US" altLang="ko-KR" sz="1800">
                <a:ea typeface="굴림" pitchFamily="34" charset="-127"/>
              </a:rPr>
              <a:t>Each element is represented by a node that has two link fields ( </a:t>
            </a:r>
            <a:r>
              <a:rPr lang="en-US" altLang="ko-KR" sz="1800">
                <a:solidFill>
                  <a:srgbClr val="0000FF"/>
                </a:solidFill>
                <a:ea typeface="굴림" pitchFamily="34" charset="-127"/>
              </a:rPr>
              <a:t>leftChild</a:t>
            </a:r>
            <a:r>
              <a:rPr lang="en-US" altLang="ko-KR" sz="1800">
                <a:ea typeface="굴림" pitchFamily="34" charset="-127"/>
              </a:rPr>
              <a:t> and </a:t>
            </a:r>
            <a:r>
              <a:rPr lang="en-US" altLang="ko-KR" sz="1800">
                <a:solidFill>
                  <a:srgbClr val="0000FF"/>
                </a:solidFill>
                <a:ea typeface="굴림" pitchFamily="34" charset="-127"/>
              </a:rPr>
              <a:t>rightChild </a:t>
            </a:r>
            <a:r>
              <a:rPr lang="en-US" altLang="ko-KR" sz="1800">
                <a:ea typeface="굴림" pitchFamily="34" charset="-127"/>
              </a:rPr>
              <a:t>) plus an </a:t>
            </a:r>
            <a:r>
              <a:rPr lang="en-US" altLang="ko-KR" sz="1800">
                <a:solidFill>
                  <a:srgbClr val="0000FF"/>
                </a:solidFill>
                <a:ea typeface="굴림" pitchFamily="34" charset="-127"/>
              </a:rPr>
              <a:t>Info</a:t>
            </a:r>
            <a:r>
              <a:rPr lang="en-US" altLang="ko-KR" sz="1800">
                <a:ea typeface="굴림" pitchFamily="34" charset="-127"/>
              </a:rPr>
              <a:t> field </a:t>
            </a:r>
          </a:p>
          <a:p>
            <a:pPr marL="533400" indent="-533400" eaLnBrk="1" hangingPunct="1"/>
            <a:r>
              <a:rPr lang="en-US" altLang="ko-KR" sz="1800">
                <a:ea typeface="굴림" pitchFamily="34" charset="-127"/>
              </a:rPr>
              <a:t>The space required by an </a:t>
            </a:r>
            <a:r>
              <a:rPr lang="en-US" altLang="ko-KR" sz="1800" i="1">
                <a:ea typeface="휴먼매직체" pitchFamily="18" charset="-127"/>
              </a:rPr>
              <a:t>n</a:t>
            </a:r>
            <a:r>
              <a:rPr lang="en-US" altLang="ko-KR" sz="1800">
                <a:ea typeface="굴림" pitchFamily="34" charset="-127"/>
              </a:rPr>
              <a:t> node binary tree is</a:t>
            </a:r>
            <a:br>
              <a:rPr lang="en-US" altLang="ko-KR" sz="1800">
                <a:ea typeface="굴림" pitchFamily="34" charset="-127"/>
              </a:rPr>
            </a:br>
            <a:r>
              <a:rPr lang="en-US" altLang="ko-KR" sz="1800" i="1">
                <a:ea typeface="휴먼매직체" pitchFamily="18" charset="-127"/>
              </a:rPr>
              <a:t>n *</a:t>
            </a:r>
            <a:r>
              <a:rPr lang="en-US" altLang="ko-KR" sz="1800">
                <a:ea typeface="휴먼매직체" pitchFamily="18" charset="-127"/>
              </a:rPr>
              <a:t> sizeof(binaryTreeNode)</a:t>
            </a:r>
            <a:endParaRPr lang="en-US" altLang="ko-KR" sz="1800">
              <a:ea typeface="굴림" pitchFamily="34" charset="-127"/>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1"/>
          <p:cNvSpPr>
            <a:spLocks noGrp="1"/>
          </p:cNvSpPr>
          <p:nvPr>
            <p:ph type="dt" sz="quarter" idx="10"/>
          </p:nvPr>
        </p:nvSpPr>
        <p:spPr>
          <a:noFill/>
        </p:spPr>
        <p:txBody>
          <a:bodyPr/>
          <a:lstStyle/>
          <a:p>
            <a:fld id="{15C42681-8BD8-4890-8791-F54199C62C5D}" type="datetime13">
              <a:rPr lang="en-US" smtClean="0"/>
              <a:t>10:26:05 AM</a:t>
            </a:fld>
            <a:endParaRPr lang="en-US"/>
          </a:p>
        </p:txBody>
      </p:sp>
      <p:pic>
        <p:nvPicPr>
          <p:cNvPr id="36869" name="Picture 4"/>
          <p:cNvPicPr>
            <a:picLocks noChangeAspect="1" noChangeArrowheads="1"/>
          </p:cNvPicPr>
          <p:nvPr/>
        </p:nvPicPr>
        <p:blipFill>
          <a:blip r:embed="rId2" cstate="print"/>
          <a:srcRect/>
          <a:stretch>
            <a:fillRect/>
          </a:stretch>
        </p:blipFill>
        <p:spPr bwMode="auto">
          <a:xfrm>
            <a:off x="558800" y="1947863"/>
            <a:ext cx="7648575" cy="4291012"/>
          </a:xfrm>
          <a:prstGeom prst="rect">
            <a:avLst/>
          </a:prstGeom>
          <a:noFill/>
          <a:ln w="9525">
            <a:noFill/>
            <a:miter lim="800000"/>
            <a:headEnd/>
            <a:tailEnd/>
          </a:ln>
        </p:spPr>
      </p:pic>
      <p:sp>
        <p:nvSpPr>
          <p:cNvPr id="36870" name="Text Box 5"/>
          <p:cNvSpPr txBox="1">
            <a:spLocks noChangeArrowheads="1"/>
          </p:cNvSpPr>
          <p:nvPr/>
        </p:nvSpPr>
        <p:spPr bwMode="auto">
          <a:xfrm>
            <a:off x="4025900" y="5821363"/>
            <a:ext cx="1755775" cy="366712"/>
          </a:xfrm>
          <a:prstGeom prst="rect">
            <a:avLst/>
          </a:prstGeom>
          <a:solidFill>
            <a:schemeClr val="bg1"/>
          </a:solidFill>
          <a:ln w="9525">
            <a:noFill/>
            <a:miter lim="800000"/>
            <a:headEnd/>
            <a:tailEnd/>
          </a:ln>
        </p:spPr>
        <p:txBody>
          <a:bodyPr>
            <a:spAutoFit/>
          </a:bodyPr>
          <a:lstStyle/>
          <a:p>
            <a:pPr>
              <a:spcBef>
                <a:spcPct val="50000"/>
              </a:spcBef>
            </a:pPr>
            <a:r>
              <a:rPr lang="en-US"/>
              <a:t>Fig : 7-6</a:t>
            </a:r>
          </a:p>
        </p:txBody>
      </p:sp>
      <p:sp>
        <p:nvSpPr>
          <p:cNvPr id="36871" name="Text Box 6"/>
          <p:cNvSpPr txBox="1">
            <a:spLocks noChangeArrowheads="1"/>
          </p:cNvSpPr>
          <p:nvPr/>
        </p:nvSpPr>
        <p:spPr bwMode="auto">
          <a:xfrm>
            <a:off x="581025" y="134938"/>
            <a:ext cx="8258175" cy="519112"/>
          </a:xfrm>
          <a:prstGeom prst="rect">
            <a:avLst/>
          </a:prstGeom>
          <a:noFill/>
          <a:ln w="9525">
            <a:noFill/>
            <a:miter lim="800000"/>
            <a:headEnd/>
            <a:tailEnd/>
          </a:ln>
        </p:spPr>
        <p:txBody>
          <a:bodyPr>
            <a:spAutoFit/>
          </a:bodyPr>
          <a:lstStyle/>
          <a:p>
            <a:pPr algn="ctr">
              <a:spcBef>
                <a:spcPct val="50000"/>
              </a:spcBef>
            </a:pPr>
            <a:r>
              <a:rPr lang="en-US" sz="2800"/>
              <a:t>Linked Representation of Binary trees</a:t>
            </a:r>
          </a:p>
        </p:txBody>
      </p:sp>
      <p:sp>
        <p:nvSpPr>
          <p:cNvPr id="36872" name="Text Box 13"/>
          <p:cNvSpPr txBox="1">
            <a:spLocks noChangeArrowheads="1"/>
          </p:cNvSpPr>
          <p:nvPr/>
        </p:nvSpPr>
        <p:spPr bwMode="auto">
          <a:xfrm>
            <a:off x="287338" y="2947988"/>
            <a:ext cx="4338637" cy="366712"/>
          </a:xfrm>
          <a:prstGeom prst="rect">
            <a:avLst/>
          </a:prstGeom>
          <a:noFill/>
          <a:ln w="9525">
            <a:noFill/>
            <a:miter lim="800000"/>
            <a:headEnd/>
            <a:tailEnd/>
          </a:ln>
        </p:spPr>
        <p:txBody>
          <a:bodyPr>
            <a:spAutoFit/>
          </a:bodyPr>
          <a:lstStyle/>
          <a:p>
            <a:pPr>
              <a:spcBef>
                <a:spcPct val="50000"/>
              </a:spcBef>
            </a:pPr>
            <a:endParaRPr lang="en-US"/>
          </a:p>
        </p:txBody>
      </p:sp>
      <p:sp>
        <p:nvSpPr>
          <p:cNvPr id="36873" name="Text Box 14"/>
          <p:cNvSpPr txBox="1">
            <a:spLocks noChangeArrowheads="1"/>
          </p:cNvSpPr>
          <p:nvPr/>
        </p:nvSpPr>
        <p:spPr bwMode="auto">
          <a:xfrm>
            <a:off x="328613" y="820738"/>
            <a:ext cx="8569325" cy="1201737"/>
          </a:xfrm>
          <a:prstGeom prst="rect">
            <a:avLst/>
          </a:prstGeom>
          <a:solidFill>
            <a:srgbClr val="FFFFDD"/>
          </a:solidFill>
          <a:ln w="9525">
            <a:solidFill>
              <a:schemeClr val="folHlink"/>
            </a:solidFill>
            <a:miter lim="800000"/>
            <a:headEnd/>
            <a:tailEnd/>
          </a:ln>
        </p:spPr>
        <p:txBody>
          <a:bodyPr>
            <a:spAutoFit/>
          </a:bodyPr>
          <a:lstStyle/>
          <a:p>
            <a:pPr marL="342900" indent="-342900">
              <a:spcBef>
                <a:spcPct val="50000"/>
              </a:spcBef>
              <a:buFontTx/>
              <a:buAutoNum type="arabicPeriod"/>
            </a:pPr>
            <a:r>
              <a:rPr lang="en-US"/>
              <a:t>INFO[K] contains the data at the node N</a:t>
            </a:r>
          </a:p>
          <a:p>
            <a:pPr marL="342900" indent="-342900">
              <a:spcBef>
                <a:spcPct val="50000"/>
              </a:spcBef>
              <a:buFontTx/>
              <a:buAutoNum type="arabicPeriod"/>
            </a:pPr>
            <a:r>
              <a:rPr lang="en-US"/>
              <a:t>LEFT[K] contains the location of the left child of node N</a:t>
            </a:r>
          </a:p>
          <a:p>
            <a:pPr marL="342900" indent="-342900">
              <a:spcBef>
                <a:spcPct val="50000"/>
              </a:spcBef>
              <a:buFontTx/>
              <a:buAutoNum type="arabicPeriod"/>
            </a:pPr>
            <a:r>
              <a:rPr lang="en-US"/>
              <a:t>RIGHT[K] contains the location of the right child of node 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1"/>
          <p:cNvSpPr>
            <a:spLocks noGrp="1"/>
          </p:cNvSpPr>
          <p:nvPr>
            <p:ph type="dt" sz="quarter" idx="10"/>
          </p:nvPr>
        </p:nvSpPr>
        <p:spPr>
          <a:noFill/>
        </p:spPr>
        <p:txBody>
          <a:bodyPr/>
          <a:lstStyle/>
          <a:p>
            <a:fld id="{DB391010-F630-401C-B03F-6C953A582E28}" type="datetime13">
              <a:rPr lang="en-US" smtClean="0"/>
              <a:t>10:26:05 AM</a:t>
            </a:fld>
            <a:endParaRPr lang="en-US"/>
          </a:p>
        </p:txBody>
      </p:sp>
      <p:pic>
        <p:nvPicPr>
          <p:cNvPr id="37893" name="Picture 2"/>
          <p:cNvPicPr>
            <a:picLocks noChangeAspect="1" noChangeArrowheads="1"/>
          </p:cNvPicPr>
          <p:nvPr/>
        </p:nvPicPr>
        <p:blipFill>
          <a:blip r:embed="rId2" cstate="print"/>
          <a:srcRect/>
          <a:stretch>
            <a:fillRect/>
          </a:stretch>
        </p:blipFill>
        <p:spPr bwMode="auto">
          <a:xfrm>
            <a:off x="0" y="768350"/>
            <a:ext cx="9144000" cy="2544763"/>
          </a:xfrm>
          <a:prstGeom prst="rect">
            <a:avLst/>
          </a:prstGeom>
          <a:noFill/>
          <a:ln w="9525">
            <a:noFill/>
            <a:miter lim="800000"/>
            <a:headEnd/>
            <a:tailEnd/>
          </a:ln>
        </p:spPr>
      </p:pic>
      <p:sp>
        <p:nvSpPr>
          <p:cNvPr id="37894" name="Text Box 3"/>
          <p:cNvSpPr txBox="1">
            <a:spLocks noChangeArrowheads="1"/>
          </p:cNvSpPr>
          <p:nvPr/>
        </p:nvSpPr>
        <p:spPr bwMode="auto">
          <a:xfrm>
            <a:off x="3635375" y="3482975"/>
            <a:ext cx="2147888" cy="366713"/>
          </a:xfrm>
          <a:prstGeom prst="rect">
            <a:avLst/>
          </a:prstGeom>
          <a:noFill/>
          <a:ln w="9525">
            <a:noFill/>
            <a:miter lim="800000"/>
            <a:headEnd/>
            <a:tailEnd/>
          </a:ln>
        </p:spPr>
        <p:txBody>
          <a:bodyPr>
            <a:spAutoFit/>
          </a:bodyPr>
          <a:lstStyle/>
          <a:p>
            <a:pPr>
              <a:spcBef>
                <a:spcPct val="50000"/>
              </a:spcBef>
            </a:pPr>
            <a:r>
              <a:rPr lang="en-US"/>
              <a:t>Fig:7-7</a:t>
            </a:r>
          </a:p>
        </p:txBody>
      </p:sp>
      <p:sp>
        <p:nvSpPr>
          <p:cNvPr id="37895" name="Text Box 4"/>
          <p:cNvSpPr txBox="1">
            <a:spLocks noChangeArrowheads="1"/>
          </p:cNvSpPr>
          <p:nvPr/>
        </p:nvSpPr>
        <p:spPr bwMode="auto">
          <a:xfrm>
            <a:off x="581025" y="234950"/>
            <a:ext cx="8258175" cy="519113"/>
          </a:xfrm>
          <a:prstGeom prst="rect">
            <a:avLst/>
          </a:prstGeom>
          <a:noFill/>
          <a:ln w="9525">
            <a:noFill/>
            <a:miter lim="800000"/>
            <a:headEnd/>
            <a:tailEnd/>
          </a:ln>
        </p:spPr>
        <p:txBody>
          <a:bodyPr>
            <a:spAutoFit/>
          </a:bodyPr>
          <a:lstStyle/>
          <a:p>
            <a:pPr algn="ctr">
              <a:spcBef>
                <a:spcPct val="50000"/>
              </a:spcBef>
            </a:pPr>
            <a:r>
              <a:rPr lang="en-US" sz="2800"/>
              <a:t>Linked Representation of Binary trees</a:t>
            </a:r>
          </a:p>
        </p:txBody>
      </p:sp>
      <p:pic>
        <p:nvPicPr>
          <p:cNvPr id="37896" name="Picture 5"/>
          <p:cNvPicPr>
            <a:picLocks noChangeAspect="1" noChangeArrowheads="1"/>
          </p:cNvPicPr>
          <p:nvPr/>
        </p:nvPicPr>
        <p:blipFill>
          <a:blip r:embed="rId3" cstate="print"/>
          <a:srcRect/>
          <a:stretch>
            <a:fillRect/>
          </a:stretch>
        </p:blipFill>
        <p:spPr bwMode="auto">
          <a:xfrm>
            <a:off x="201613" y="4383088"/>
            <a:ext cx="8942387" cy="1206500"/>
          </a:xfrm>
          <a:prstGeom prst="rect">
            <a:avLst/>
          </a:prstGeom>
          <a:noFill/>
          <a:ln w="9525">
            <a:noFill/>
            <a:miter lim="800000"/>
            <a:headEnd/>
            <a:tailEnd/>
          </a:ln>
        </p:spPr>
      </p:pic>
      <p:grpSp>
        <p:nvGrpSpPr>
          <p:cNvPr id="37897" name="Group 6"/>
          <p:cNvGrpSpPr>
            <a:grpSpLocks/>
          </p:cNvGrpSpPr>
          <p:nvPr/>
        </p:nvGrpSpPr>
        <p:grpSpPr bwMode="auto">
          <a:xfrm>
            <a:off x="2419350" y="3973513"/>
            <a:ext cx="3011488" cy="366712"/>
            <a:chOff x="878" y="1051"/>
            <a:chExt cx="1897" cy="231"/>
          </a:xfrm>
        </p:grpSpPr>
        <p:pic>
          <p:nvPicPr>
            <p:cNvPr id="37898" name="Picture 7"/>
            <p:cNvPicPr>
              <a:picLocks noChangeAspect="1" noChangeArrowheads="1"/>
            </p:cNvPicPr>
            <p:nvPr/>
          </p:nvPicPr>
          <p:blipFill>
            <a:blip r:embed="rId4" cstate="print"/>
            <a:srcRect/>
            <a:stretch>
              <a:fillRect/>
            </a:stretch>
          </p:blipFill>
          <p:spPr bwMode="auto">
            <a:xfrm>
              <a:off x="878" y="1066"/>
              <a:ext cx="714" cy="172"/>
            </a:xfrm>
            <a:prstGeom prst="rect">
              <a:avLst/>
            </a:prstGeom>
            <a:noFill/>
            <a:ln w="9525">
              <a:noFill/>
              <a:miter lim="800000"/>
              <a:headEnd/>
              <a:tailEnd/>
            </a:ln>
          </p:spPr>
        </p:pic>
        <p:sp>
          <p:nvSpPr>
            <p:cNvPr id="37899" name="Text Box 8"/>
            <p:cNvSpPr txBox="1">
              <a:spLocks noChangeArrowheads="1"/>
            </p:cNvSpPr>
            <p:nvPr/>
          </p:nvSpPr>
          <p:spPr bwMode="auto">
            <a:xfrm>
              <a:off x="1565" y="1051"/>
              <a:ext cx="1124" cy="231"/>
            </a:xfrm>
            <a:prstGeom prst="rect">
              <a:avLst/>
            </a:prstGeom>
            <a:solidFill>
              <a:schemeClr val="bg1"/>
            </a:solidFill>
            <a:ln w="9525">
              <a:noFill/>
              <a:miter lim="800000"/>
              <a:headEnd/>
              <a:tailEnd/>
            </a:ln>
          </p:spPr>
          <p:txBody>
            <a:bodyPr>
              <a:spAutoFit/>
            </a:bodyPr>
            <a:lstStyle/>
            <a:p>
              <a:pPr>
                <a:spcBef>
                  <a:spcPct val="50000"/>
                </a:spcBef>
              </a:pPr>
              <a:r>
                <a:rPr lang="en-US"/>
                <a:t>Points to</a:t>
              </a:r>
            </a:p>
          </p:txBody>
        </p:sp>
        <p:pic>
          <p:nvPicPr>
            <p:cNvPr id="37900" name="Picture 9"/>
            <p:cNvPicPr>
              <a:picLocks noChangeAspect="1" noChangeArrowheads="1"/>
            </p:cNvPicPr>
            <p:nvPr/>
          </p:nvPicPr>
          <p:blipFill>
            <a:blip r:embed="rId5" cstate="print"/>
            <a:srcRect/>
            <a:stretch>
              <a:fillRect/>
            </a:stretch>
          </p:blipFill>
          <p:spPr bwMode="auto">
            <a:xfrm>
              <a:off x="2246" y="1076"/>
              <a:ext cx="529" cy="191"/>
            </a:xfrm>
            <a:prstGeom prst="rect">
              <a:avLst/>
            </a:prstGeom>
            <a:noFill/>
            <a:ln w="9525">
              <a:noFill/>
              <a:miter lim="800000"/>
              <a:headEnd/>
              <a:tailEnd/>
            </a:ln>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FB91FD25-D030-4C10-9540-527E8D5250C6}" type="datetime13">
              <a:rPr lang="en-US" smtClean="0"/>
              <a:t>10:26:05 AM</a:t>
            </a:fld>
            <a:endParaRPr lang="en-US"/>
          </a:p>
        </p:txBody>
      </p:sp>
      <p:sp>
        <p:nvSpPr>
          <p:cNvPr id="38917" name="Rectangle 2"/>
          <p:cNvSpPr>
            <a:spLocks noGrp="1" noChangeArrowheads="1"/>
          </p:cNvSpPr>
          <p:nvPr>
            <p:ph type="title"/>
          </p:nvPr>
        </p:nvSpPr>
        <p:spPr>
          <a:xfrm>
            <a:off x="685800" y="304800"/>
            <a:ext cx="7772400" cy="762000"/>
          </a:xfrm>
          <a:noFill/>
        </p:spPr>
        <p:txBody>
          <a:bodyPr lIns="90488" tIns="44450" rIns="90488" bIns="44450"/>
          <a:lstStyle/>
          <a:p>
            <a:pPr algn="l" eaLnBrk="1" hangingPunct="1"/>
            <a:r>
              <a:rPr lang="en-US" sz="2800" i="1"/>
              <a:t>Linked representation of a binary tree</a:t>
            </a:r>
          </a:p>
        </p:txBody>
      </p:sp>
      <p:sp>
        <p:nvSpPr>
          <p:cNvPr id="38918" name="Rectangle 3"/>
          <p:cNvSpPr>
            <a:spLocks noGrp="1" noChangeArrowheads="1"/>
          </p:cNvSpPr>
          <p:nvPr>
            <p:ph type="body" idx="1"/>
          </p:nvPr>
        </p:nvSpPr>
        <p:spPr>
          <a:xfrm>
            <a:off x="506413" y="973138"/>
            <a:ext cx="8229600" cy="5334000"/>
          </a:xfrm>
          <a:solidFill>
            <a:srgbClr val="E1E8FF"/>
          </a:solidFill>
          <a:ln w="12700">
            <a:solidFill>
              <a:schemeClr val="hlink"/>
            </a:solidFill>
          </a:ln>
        </p:spPr>
        <p:txBody>
          <a:bodyPr lIns="90488" tIns="44450" rIns="90488" bIns="44450"/>
          <a:lstStyle/>
          <a:p>
            <a:pPr eaLnBrk="1" hangingPunct="1">
              <a:buFontTx/>
              <a:buNone/>
            </a:pPr>
            <a:r>
              <a:rPr lang="en-US" sz="1600" i="1"/>
              <a:t>	Linked representation uses explicit links to connect the nodes. Example:</a:t>
            </a:r>
          </a:p>
          <a:p>
            <a:pPr eaLnBrk="1" hangingPunct="1">
              <a:buFontTx/>
              <a:buNone/>
            </a:pPr>
            <a:endParaRPr lang="en-US" sz="1600" i="1"/>
          </a:p>
          <a:p>
            <a:pPr eaLnBrk="1" hangingPunct="1">
              <a:buFontTx/>
              <a:buNone/>
            </a:pPr>
            <a:r>
              <a:rPr lang="en-US" sz="1600" i="1"/>
              <a:t>                                        </a:t>
            </a:r>
          </a:p>
          <a:p>
            <a:pPr eaLnBrk="1" hangingPunct="1">
              <a:buFontTx/>
              <a:buNone/>
            </a:pPr>
            <a:endParaRPr lang="en-US" sz="1600" i="1"/>
          </a:p>
          <a:p>
            <a:pPr eaLnBrk="1" hangingPunct="1">
              <a:buFontTx/>
              <a:buNone/>
            </a:pPr>
            <a:endParaRPr lang="en-US" sz="1600" i="1"/>
          </a:p>
          <a:p>
            <a:pPr eaLnBrk="1" hangingPunct="1">
              <a:buFontTx/>
              <a:buNone/>
            </a:pPr>
            <a:r>
              <a:rPr lang="en-US" sz="1600" i="1"/>
              <a:t>                 2                                              5</a:t>
            </a:r>
          </a:p>
          <a:p>
            <a:pPr eaLnBrk="1" hangingPunct="1">
              <a:buFontTx/>
              <a:buNone/>
            </a:pPr>
            <a:endParaRPr lang="en-US" sz="1600" i="1"/>
          </a:p>
          <a:p>
            <a:pPr eaLnBrk="1" hangingPunct="1">
              <a:buFontTx/>
              <a:buNone/>
            </a:pPr>
            <a:r>
              <a:rPr lang="en-US" sz="1600" i="1"/>
              <a:t>         3                     4                        6                              7</a:t>
            </a:r>
          </a:p>
          <a:p>
            <a:pPr eaLnBrk="1" hangingPunct="1">
              <a:buFontTx/>
              <a:buNone/>
            </a:pPr>
            <a:endParaRPr lang="en-US" sz="1600" i="1"/>
          </a:p>
          <a:p>
            <a:pPr eaLnBrk="1" hangingPunct="1">
              <a:buFontTx/>
              <a:buNone/>
            </a:pPr>
            <a:endParaRPr lang="en-US" sz="1600" i="1"/>
          </a:p>
          <a:p>
            <a:pPr eaLnBrk="1" hangingPunct="1">
              <a:buFontTx/>
              <a:buNone/>
            </a:pPr>
            <a:r>
              <a:rPr lang="en-US" sz="1600" i="1"/>
              <a:t>                                                                         8                          9</a:t>
            </a:r>
          </a:p>
          <a:p>
            <a:pPr eaLnBrk="1" hangingPunct="1">
              <a:buFontTx/>
              <a:buNone/>
            </a:pPr>
            <a:endParaRPr lang="en-US" sz="1600" i="1"/>
          </a:p>
          <a:p>
            <a:pPr eaLnBrk="1" hangingPunct="1">
              <a:buFontTx/>
              <a:buNone/>
            </a:pPr>
            <a:endParaRPr lang="en-US" sz="1600" i="1"/>
          </a:p>
          <a:p>
            <a:pPr eaLnBrk="1" hangingPunct="1">
              <a:buFontTx/>
              <a:buNone/>
            </a:pPr>
            <a:endParaRPr lang="en-US" sz="1600" i="1"/>
          </a:p>
          <a:p>
            <a:pPr eaLnBrk="1" hangingPunct="1">
              <a:buFontTx/>
              <a:buNone/>
            </a:pPr>
            <a:r>
              <a:rPr lang="en-US" sz="1600" i="1"/>
              <a:t>	Nodes in this tree can be viewed as positions in a sequence (numbered 1 through 9).</a:t>
            </a:r>
          </a:p>
        </p:txBody>
      </p:sp>
      <p:grpSp>
        <p:nvGrpSpPr>
          <p:cNvPr id="38919" name="Group 96"/>
          <p:cNvGrpSpPr>
            <a:grpSpLocks/>
          </p:cNvGrpSpPr>
          <p:nvPr/>
        </p:nvGrpSpPr>
        <p:grpSpPr bwMode="auto">
          <a:xfrm>
            <a:off x="892175" y="1436688"/>
            <a:ext cx="6978650" cy="3246437"/>
            <a:chOff x="562" y="905"/>
            <a:chExt cx="4396" cy="2045"/>
          </a:xfrm>
        </p:grpSpPr>
        <p:grpSp>
          <p:nvGrpSpPr>
            <p:cNvPr id="38920" name="Group 94"/>
            <p:cNvGrpSpPr>
              <a:grpSpLocks/>
            </p:cNvGrpSpPr>
            <p:nvPr/>
          </p:nvGrpSpPr>
          <p:grpSpPr bwMode="auto">
            <a:xfrm>
              <a:off x="562" y="1030"/>
              <a:ext cx="4396" cy="1920"/>
              <a:chOff x="708" y="1344"/>
              <a:chExt cx="4396" cy="1920"/>
            </a:xfrm>
          </p:grpSpPr>
          <p:grpSp>
            <p:nvGrpSpPr>
              <p:cNvPr id="38922" name="Group 4"/>
              <p:cNvGrpSpPr>
                <a:grpSpLocks/>
              </p:cNvGrpSpPr>
              <p:nvPr/>
            </p:nvGrpSpPr>
            <p:grpSpPr bwMode="auto">
              <a:xfrm>
                <a:off x="2160" y="1344"/>
                <a:ext cx="768" cy="288"/>
                <a:chOff x="2160" y="1344"/>
                <a:chExt cx="768" cy="288"/>
              </a:xfrm>
            </p:grpSpPr>
            <p:sp>
              <p:nvSpPr>
                <p:cNvPr id="39005" name="Line 5"/>
                <p:cNvSpPr>
                  <a:spLocks noChangeShapeType="1"/>
                </p:cNvSpPr>
                <p:nvPr/>
              </p:nvSpPr>
              <p:spPr bwMode="auto">
                <a:xfrm>
                  <a:off x="2180" y="1344"/>
                  <a:ext cx="732" cy="0"/>
                </a:xfrm>
                <a:prstGeom prst="line">
                  <a:avLst/>
                </a:prstGeom>
                <a:noFill/>
                <a:ln w="12700">
                  <a:solidFill>
                    <a:schemeClr val="tx1"/>
                  </a:solidFill>
                  <a:round/>
                  <a:headEnd/>
                  <a:tailEnd/>
                </a:ln>
              </p:spPr>
              <p:txBody>
                <a:bodyPr/>
                <a:lstStyle/>
                <a:p>
                  <a:endParaRPr lang="en-US"/>
                </a:p>
              </p:txBody>
            </p:sp>
            <p:sp>
              <p:nvSpPr>
                <p:cNvPr id="39006" name="Line 6"/>
                <p:cNvSpPr>
                  <a:spLocks noChangeShapeType="1"/>
                </p:cNvSpPr>
                <p:nvPr/>
              </p:nvSpPr>
              <p:spPr bwMode="auto">
                <a:xfrm>
                  <a:off x="2160" y="1364"/>
                  <a:ext cx="0" cy="252"/>
                </a:xfrm>
                <a:prstGeom prst="line">
                  <a:avLst/>
                </a:prstGeom>
                <a:noFill/>
                <a:ln w="12700">
                  <a:solidFill>
                    <a:schemeClr val="tx1"/>
                  </a:solidFill>
                  <a:round/>
                  <a:headEnd/>
                  <a:tailEnd/>
                </a:ln>
              </p:spPr>
              <p:txBody>
                <a:bodyPr/>
                <a:lstStyle/>
                <a:p>
                  <a:endParaRPr lang="en-US"/>
                </a:p>
              </p:txBody>
            </p:sp>
            <p:sp>
              <p:nvSpPr>
                <p:cNvPr id="39007" name="Line 7"/>
                <p:cNvSpPr>
                  <a:spLocks noChangeShapeType="1"/>
                </p:cNvSpPr>
                <p:nvPr/>
              </p:nvSpPr>
              <p:spPr bwMode="auto">
                <a:xfrm>
                  <a:off x="2180" y="1632"/>
                  <a:ext cx="732" cy="0"/>
                </a:xfrm>
                <a:prstGeom prst="line">
                  <a:avLst/>
                </a:prstGeom>
                <a:noFill/>
                <a:ln w="12700">
                  <a:solidFill>
                    <a:schemeClr val="tx1"/>
                  </a:solidFill>
                  <a:round/>
                  <a:headEnd/>
                  <a:tailEnd/>
                </a:ln>
              </p:spPr>
              <p:txBody>
                <a:bodyPr/>
                <a:lstStyle/>
                <a:p>
                  <a:endParaRPr lang="en-US"/>
                </a:p>
              </p:txBody>
            </p:sp>
            <p:sp>
              <p:nvSpPr>
                <p:cNvPr id="39008" name="Line 8"/>
                <p:cNvSpPr>
                  <a:spLocks noChangeShapeType="1"/>
                </p:cNvSpPr>
                <p:nvPr/>
              </p:nvSpPr>
              <p:spPr bwMode="auto">
                <a:xfrm>
                  <a:off x="2400" y="1364"/>
                  <a:ext cx="0" cy="252"/>
                </a:xfrm>
                <a:prstGeom prst="line">
                  <a:avLst/>
                </a:prstGeom>
                <a:noFill/>
                <a:ln w="12700">
                  <a:solidFill>
                    <a:schemeClr val="tx1"/>
                  </a:solidFill>
                  <a:round/>
                  <a:headEnd/>
                  <a:tailEnd/>
                </a:ln>
              </p:spPr>
              <p:txBody>
                <a:bodyPr/>
                <a:lstStyle/>
                <a:p>
                  <a:endParaRPr lang="en-US"/>
                </a:p>
              </p:txBody>
            </p:sp>
            <p:sp>
              <p:nvSpPr>
                <p:cNvPr id="39009" name="Line 9"/>
                <p:cNvSpPr>
                  <a:spLocks noChangeShapeType="1"/>
                </p:cNvSpPr>
                <p:nvPr/>
              </p:nvSpPr>
              <p:spPr bwMode="auto">
                <a:xfrm>
                  <a:off x="2688" y="1364"/>
                  <a:ext cx="0" cy="252"/>
                </a:xfrm>
                <a:prstGeom prst="line">
                  <a:avLst/>
                </a:prstGeom>
                <a:noFill/>
                <a:ln w="12700">
                  <a:solidFill>
                    <a:schemeClr val="tx1"/>
                  </a:solidFill>
                  <a:round/>
                  <a:headEnd/>
                  <a:tailEnd/>
                </a:ln>
              </p:spPr>
              <p:txBody>
                <a:bodyPr/>
                <a:lstStyle/>
                <a:p>
                  <a:endParaRPr lang="en-US"/>
                </a:p>
              </p:txBody>
            </p:sp>
            <p:sp>
              <p:nvSpPr>
                <p:cNvPr id="39010" name="Line 10"/>
                <p:cNvSpPr>
                  <a:spLocks noChangeShapeType="1"/>
                </p:cNvSpPr>
                <p:nvPr/>
              </p:nvSpPr>
              <p:spPr bwMode="auto">
                <a:xfrm>
                  <a:off x="2928" y="1364"/>
                  <a:ext cx="0" cy="252"/>
                </a:xfrm>
                <a:prstGeom prst="line">
                  <a:avLst/>
                </a:prstGeom>
                <a:noFill/>
                <a:ln w="12700">
                  <a:solidFill>
                    <a:schemeClr val="tx1"/>
                  </a:solidFill>
                  <a:round/>
                  <a:headEnd/>
                  <a:tailEnd/>
                </a:ln>
              </p:spPr>
              <p:txBody>
                <a:bodyPr/>
                <a:lstStyle/>
                <a:p>
                  <a:endParaRPr lang="en-US"/>
                </a:p>
              </p:txBody>
            </p:sp>
            <p:sp>
              <p:nvSpPr>
                <p:cNvPr id="39011" name="Rectangle 11"/>
                <p:cNvSpPr>
                  <a:spLocks noChangeArrowheads="1"/>
                </p:cNvSpPr>
                <p:nvPr/>
              </p:nvSpPr>
              <p:spPr bwMode="auto">
                <a:xfrm>
                  <a:off x="2431" y="1384"/>
                  <a:ext cx="189" cy="210"/>
                </a:xfrm>
                <a:prstGeom prst="rect">
                  <a:avLst/>
                </a:prstGeom>
                <a:noFill/>
                <a:ln w="12700">
                  <a:noFill/>
                  <a:miter lim="800000"/>
                  <a:headEnd/>
                  <a:tailEnd/>
                </a:ln>
              </p:spPr>
              <p:txBody>
                <a:bodyPr wrap="none" lIns="90488" tIns="44450" rIns="90488" bIns="44450">
                  <a:spAutoFit/>
                </a:bodyPr>
                <a:lstStyle/>
                <a:p>
                  <a:pPr eaLnBrk="0" hangingPunct="0"/>
                  <a:r>
                    <a:rPr lang="en-US" sz="1600" b="1"/>
                    <a:t>+</a:t>
                  </a:r>
                </a:p>
              </p:txBody>
            </p:sp>
          </p:grpSp>
          <p:grpSp>
            <p:nvGrpSpPr>
              <p:cNvPr id="38923" name="Group 12"/>
              <p:cNvGrpSpPr>
                <a:grpSpLocks/>
              </p:cNvGrpSpPr>
              <p:nvPr/>
            </p:nvGrpSpPr>
            <p:grpSpPr bwMode="auto">
              <a:xfrm>
                <a:off x="1680" y="2400"/>
                <a:ext cx="768" cy="288"/>
                <a:chOff x="1680" y="2400"/>
                <a:chExt cx="768" cy="288"/>
              </a:xfrm>
            </p:grpSpPr>
            <p:sp>
              <p:nvSpPr>
                <p:cNvPr id="38998" name="Line 13"/>
                <p:cNvSpPr>
                  <a:spLocks noChangeShapeType="1"/>
                </p:cNvSpPr>
                <p:nvPr/>
              </p:nvSpPr>
              <p:spPr bwMode="auto">
                <a:xfrm>
                  <a:off x="1700" y="2400"/>
                  <a:ext cx="732" cy="0"/>
                </a:xfrm>
                <a:prstGeom prst="line">
                  <a:avLst/>
                </a:prstGeom>
                <a:noFill/>
                <a:ln w="12700">
                  <a:solidFill>
                    <a:schemeClr val="tx1"/>
                  </a:solidFill>
                  <a:round/>
                  <a:headEnd/>
                  <a:tailEnd/>
                </a:ln>
              </p:spPr>
              <p:txBody>
                <a:bodyPr/>
                <a:lstStyle/>
                <a:p>
                  <a:endParaRPr lang="en-US"/>
                </a:p>
              </p:txBody>
            </p:sp>
            <p:sp>
              <p:nvSpPr>
                <p:cNvPr id="38999" name="Line 14"/>
                <p:cNvSpPr>
                  <a:spLocks noChangeShapeType="1"/>
                </p:cNvSpPr>
                <p:nvPr/>
              </p:nvSpPr>
              <p:spPr bwMode="auto">
                <a:xfrm>
                  <a:off x="1680" y="2420"/>
                  <a:ext cx="0" cy="252"/>
                </a:xfrm>
                <a:prstGeom prst="line">
                  <a:avLst/>
                </a:prstGeom>
                <a:noFill/>
                <a:ln w="12700">
                  <a:solidFill>
                    <a:schemeClr val="tx1"/>
                  </a:solidFill>
                  <a:round/>
                  <a:headEnd/>
                  <a:tailEnd/>
                </a:ln>
              </p:spPr>
              <p:txBody>
                <a:bodyPr/>
                <a:lstStyle/>
                <a:p>
                  <a:endParaRPr lang="en-US"/>
                </a:p>
              </p:txBody>
            </p:sp>
            <p:sp>
              <p:nvSpPr>
                <p:cNvPr id="39000" name="Line 15"/>
                <p:cNvSpPr>
                  <a:spLocks noChangeShapeType="1"/>
                </p:cNvSpPr>
                <p:nvPr/>
              </p:nvSpPr>
              <p:spPr bwMode="auto">
                <a:xfrm>
                  <a:off x="1700" y="2688"/>
                  <a:ext cx="732" cy="0"/>
                </a:xfrm>
                <a:prstGeom prst="line">
                  <a:avLst/>
                </a:prstGeom>
                <a:noFill/>
                <a:ln w="12700">
                  <a:solidFill>
                    <a:schemeClr val="tx1"/>
                  </a:solidFill>
                  <a:round/>
                  <a:headEnd/>
                  <a:tailEnd/>
                </a:ln>
              </p:spPr>
              <p:txBody>
                <a:bodyPr/>
                <a:lstStyle/>
                <a:p>
                  <a:endParaRPr lang="en-US"/>
                </a:p>
              </p:txBody>
            </p:sp>
            <p:sp>
              <p:nvSpPr>
                <p:cNvPr id="39001" name="Line 16"/>
                <p:cNvSpPr>
                  <a:spLocks noChangeShapeType="1"/>
                </p:cNvSpPr>
                <p:nvPr/>
              </p:nvSpPr>
              <p:spPr bwMode="auto">
                <a:xfrm>
                  <a:off x="1920" y="2420"/>
                  <a:ext cx="0" cy="252"/>
                </a:xfrm>
                <a:prstGeom prst="line">
                  <a:avLst/>
                </a:prstGeom>
                <a:noFill/>
                <a:ln w="12700">
                  <a:solidFill>
                    <a:schemeClr val="tx1"/>
                  </a:solidFill>
                  <a:round/>
                  <a:headEnd/>
                  <a:tailEnd/>
                </a:ln>
              </p:spPr>
              <p:txBody>
                <a:bodyPr/>
                <a:lstStyle/>
                <a:p>
                  <a:endParaRPr lang="en-US"/>
                </a:p>
              </p:txBody>
            </p:sp>
            <p:sp>
              <p:nvSpPr>
                <p:cNvPr id="39002" name="Line 17"/>
                <p:cNvSpPr>
                  <a:spLocks noChangeShapeType="1"/>
                </p:cNvSpPr>
                <p:nvPr/>
              </p:nvSpPr>
              <p:spPr bwMode="auto">
                <a:xfrm>
                  <a:off x="2208" y="2420"/>
                  <a:ext cx="0" cy="252"/>
                </a:xfrm>
                <a:prstGeom prst="line">
                  <a:avLst/>
                </a:prstGeom>
                <a:noFill/>
                <a:ln w="12700">
                  <a:solidFill>
                    <a:schemeClr val="tx1"/>
                  </a:solidFill>
                  <a:round/>
                  <a:headEnd/>
                  <a:tailEnd/>
                </a:ln>
              </p:spPr>
              <p:txBody>
                <a:bodyPr/>
                <a:lstStyle/>
                <a:p>
                  <a:endParaRPr lang="en-US"/>
                </a:p>
              </p:txBody>
            </p:sp>
            <p:sp>
              <p:nvSpPr>
                <p:cNvPr id="39003" name="Line 18"/>
                <p:cNvSpPr>
                  <a:spLocks noChangeShapeType="1"/>
                </p:cNvSpPr>
                <p:nvPr/>
              </p:nvSpPr>
              <p:spPr bwMode="auto">
                <a:xfrm>
                  <a:off x="2448" y="2420"/>
                  <a:ext cx="0" cy="252"/>
                </a:xfrm>
                <a:prstGeom prst="line">
                  <a:avLst/>
                </a:prstGeom>
                <a:noFill/>
                <a:ln w="12700">
                  <a:solidFill>
                    <a:schemeClr val="tx1"/>
                  </a:solidFill>
                  <a:round/>
                  <a:headEnd/>
                  <a:tailEnd/>
                </a:ln>
              </p:spPr>
              <p:txBody>
                <a:bodyPr/>
                <a:lstStyle/>
                <a:p>
                  <a:endParaRPr lang="en-US"/>
                </a:p>
              </p:txBody>
            </p:sp>
            <p:sp>
              <p:nvSpPr>
                <p:cNvPr id="39004" name="Rectangle 19"/>
                <p:cNvSpPr>
                  <a:spLocks noChangeArrowheads="1"/>
                </p:cNvSpPr>
                <p:nvPr/>
              </p:nvSpPr>
              <p:spPr bwMode="auto">
                <a:xfrm>
                  <a:off x="1951" y="2440"/>
                  <a:ext cx="206" cy="210"/>
                </a:xfrm>
                <a:prstGeom prst="rect">
                  <a:avLst/>
                </a:prstGeom>
                <a:noFill/>
                <a:ln w="12700">
                  <a:noFill/>
                  <a:miter lim="800000"/>
                  <a:headEnd/>
                  <a:tailEnd/>
                </a:ln>
              </p:spPr>
              <p:txBody>
                <a:bodyPr wrap="none" lIns="90488" tIns="44450" rIns="90488" bIns="44450">
                  <a:spAutoFit/>
                </a:bodyPr>
                <a:lstStyle/>
                <a:p>
                  <a:pPr eaLnBrk="0" hangingPunct="0"/>
                  <a:r>
                    <a:rPr lang="en-US" sz="1600" b="1"/>
                    <a:t>B</a:t>
                  </a:r>
                </a:p>
              </p:txBody>
            </p:sp>
          </p:grpSp>
          <p:grpSp>
            <p:nvGrpSpPr>
              <p:cNvPr id="38924" name="Group 20"/>
              <p:cNvGrpSpPr>
                <a:grpSpLocks/>
              </p:cNvGrpSpPr>
              <p:nvPr/>
            </p:nvGrpSpPr>
            <p:grpSpPr bwMode="auto">
              <a:xfrm>
                <a:off x="720" y="2400"/>
                <a:ext cx="768" cy="288"/>
                <a:chOff x="720" y="2400"/>
                <a:chExt cx="768" cy="288"/>
              </a:xfrm>
            </p:grpSpPr>
            <p:sp>
              <p:nvSpPr>
                <p:cNvPr id="38991" name="Line 21"/>
                <p:cNvSpPr>
                  <a:spLocks noChangeShapeType="1"/>
                </p:cNvSpPr>
                <p:nvPr/>
              </p:nvSpPr>
              <p:spPr bwMode="auto">
                <a:xfrm>
                  <a:off x="740" y="2400"/>
                  <a:ext cx="732" cy="0"/>
                </a:xfrm>
                <a:prstGeom prst="line">
                  <a:avLst/>
                </a:prstGeom>
                <a:noFill/>
                <a:ln w="12700">
                  <a:solidFill>
                    <a:schemeClr val="tx1"/>
                  </a:solidFill>
                  <a:round/>
                  <a:headEnd/>
                  <a:tailEnd/>
                </a:ln>
              </p:spPr>
              <p:txBody>
                <a:bodyPr/>
                <a:lstStyle/>
                <a:p>
                  <a:endParaRPr lang="en-US"/>
                </a:p>
              </p:txBody>
            </p:sp>
            <p:sp>
              <p:nvSpPr>
                <p:cNvPr id="38992" name="Line 22"/>
                <p:cNvSpPr>
                  <a:spLocks noChangeShapeType="1"/>
                </p:cNvSpPr>
                <p:nvPr/>
              </p:nvSpPr>
              <p:spPr bwMode="auto">
                <a:xfrm>
                  <a:off x="720" y="2420"/>
                  <a:ext cx="0" cy="252"/>
                </a:xfrm>
                <a:prstGeom prst="line">
                  <a:avLst/>
                </a:prstGeom>
                <a:noFill/>
                <a:ln w="12700">
                  <a:solidFill>
                    <a:schemeClr val="tx1"/>
                  </a:solidFill>
                  <a:round/>
                  <a:headEnd/>
                  <a:tailEnd/>
                </a:ln>
              </p:spPr>
              <p:txBody>
                <a:bodyPr/>
                <a:lstStyle/>
                <a:p>
                  <a:endParaRPr lang="en-US"/>
                </a:p>
              </p:txBody>
            </p:sp>
            <p:sp>
              <p:nvSpPr>
                <p:cNvPr id="38993" name="Line 23"/>
                <p:cNvSpPr>
                  <a:spLocks noChangeShapeType="1"/>
                </p:cNvSpPr>
                <p:nvPr/>
              </p:nvSpPr>
              <p:spPr bwMode="auto">
                <a:xfrm>
                  <a:off x="740" y="2688"/>
                  <a:ext cx="732" cy="0"/>
                </a:xfrm>
                <a:prstGeom prst="line">
                  <a:avLst/>
                </a:prstGeom>
                <a:noFill/>
                <a:ln w="12700">
                  <a:solidFill>
                    <a:schemeClr val="tx1"/>
                  </a:solidFill>
                  <a:round/>
                  <a:headEnd/>
                  <a:tailEnd/>
                </a:ln>
              </p:spPr>
              <p:txBody>
                <a:bodyPr/>
                <a:lstStyle/>
                <a:p>
                  <a:endParaRPr lang="en-US"/>
                </a:p>
              </p:txBody>
            </p:sp>
            <p:sp>
              <p:nvSpPr>
                <p:cNvPr id="38994" name="Line 24"/>
                <p:cNvSpPr>
                  <a:spLocks noChangeShapeType="1"/>
                </p:cNvSpPr>
                <p:nvPr/>
              </p:nvSpPr>
              <p:spPr bwMode="auto">
                <a:xfrm>
                  <a:off x="960" y="2420"/>
                  <a:ext cx="0" cy="252"/>
                </a:xfrm>
                <a:prstGeom prst="line">
                  <a:avLst/>
                </a:prstGeom>
                <a:noFill/>
                <a:ln w="12700">
                  <a:solidFill>
                    <a:schemeClr val="tx1"/>
                  </a:solidFill>
                  <a:round/>
                  <a:headEnd/>
                  <a:tailEnd/>
                </a:ln>
              </p:spPr>
              <p:txBody>
                <a:bodyPr/>
                <a:lstStyle/>
                <a:p>
                  <a:endParaRPr lang="en-US"/>
                </a:p>
              </p:txBody>
            </p:sp>
            <p:sp>
              <p:nvSpPr>
                <p:cNvPr id="38995" name="Line 25"/>
                <p:cNvSpPr>
                  <a:spLocks noChangeShapeType="1"/>
                </p:cNvSpPr>
                <p:nvPr/>
              </p:nvSpPr>
              <p:spPr bwMode="auto">
                <a:xfrm>
                  <a:off x="1248" y="2420"/>
                  <a:ext cx="0" cy="252"/>
                </a:xfrm>
                <a:prstGeom prst="line">
                  <a:avLst/>
                </a:prstGeom>
                <a:noFill/>
                <a:ln w="12700">
                  <a:solidFill>
                    <a:schemeClr val="tx1"/>
                  </a:solidFill>
                  <a:round/>
                  <a:headEnd/>
                  <a:tailEnd/>
                </a:ln>
              </p:spPr>
              <p:txBody>
                <a:bodyPr/>
                <a:lstStyle/>
                <a:p>
                  <a:endParaRPr lang="en-US"/>
                </a:p>
              </p:txBody>
            </p:sp>
            <p:sp>
              <p:nvSpPr>
                <p:cNvPr id="38996" name="Line 26"/>
                <p:cNvSpPr>
                  <a:spLocks noChangeShapeType="1"/>
                </p:cNvSpPr>
                <p:nvPr/>
              </p:nvSpPr>
              <p:spPr bwMode="auto">
                <a:xfrm>
                  <a:off x="1488" y="2420"/>
                  <a:ext cx="0" cy="252"/>
                </a:xfrm>
                <a:prstGeom prst="line">
                  <a:avLst/>
                </a:prstGeom>
                <a:noFill/>
                <a:ln w="12700">
                  <a:solidFill>
                    <a:schemeClr val="tx1"/>
                  </a:solidFill>
                  <a:round/>
                  <a:headEnd/>
                  <a:tailEnd/>
                </a:ln>
              </p:spPr>
              <p:txBody>
                <a:bodyPr/>
                <a:lstStyle/>
                <a:p>
                  <a:endParaRPr lang="en-US"/>
                </a:p>
              </p:txBody>
            </p:sp>
            <p:sp>
              <p:nvSpPr>
                <p:cNvPr id="38997" name="Rectangle 27"/>
                <p:cNvSpPr>
                  <a:spLocks noChangeArrowheads="1"/>
                </p:cNvSpPr>
                <p:nvPr/>
              </p:nvSpPr>
              <p:spPr bwMode="auto">
                <a:xfrm>
                  <a:off x="991" y="2440"/>
                  <a:ext cx="206" cy="210"/>
                </a:xfrm>
                <a:prstGeom prst="rect">
                  <a:avLst/>
                </a:prstGeom>
                <a:noFill/>
                <a:ln w="12700">
                  <a:noFill/>
                  <a:miter lim="800000"/>
                  <a:headEnd/>
                  <a:tailEnd/>
                </a:ln>
              </p:spPr>
              <p:txBody>
                <a:bodyPr wrap="none" lIns="90488" tIns="44450" rIns="90488" bIns="44450">
                  <a:spAutoFit/>
                </a:bodyPr>
                <a:lstStyle/>
                <a:p>
                  <a:pPr eaLnBrk="0" hangingPunct="0"/>
                  <a:r>
                    <a:rPr lang="en-US" sz="1600" b="1"/>
                    <a:t>A</a:t>
                  </a:r>
                </a:p>
              </p:txBody>
            </p:sp>
          </p:grpSp>
          <p:grpSp>
            <p:nvGrpSpPr>
              <p:cNvPr id="38925" name="Group 28"/>
              <p:cNvGrpSpPr>
                <a:grpSpLocks/>
              </p:cNvGrpSpPr>
              <p:nvPr/>
            </p:nvGrpSpPr>
            <p:grpSpPr bwMode="auto">
              <a:xfrm>
                <a:off x="1248" y="1824"/>
                <a:ext cx="768" cy="288"/>
                <a:chOff x="1248" y="1824"/>
                <a:chExt cx="768" cy="288"/>
              </a:xfrm>
            </p:grpSpPr>
            <p:sp>
              <p:nvSpPr>
                <p:cNvPr id="38984" name="Line 29"/>
                <p:cNvSpPr>
                  <a:spLocks noChangeShapeType="1"/>
                </p:cNvSpPr>
                <p:nvPr/>
              </p:nvSpPr>
              <p:spPr bwMode="auto">
                <a:xfrm>
                  <a:off x="1268" y="1824"/>
                  <a:ext cx="732" cy="0"/>
                </a:xfrm>
                <a:prstGeom prst="line">
                  <a:avLst/>
                </a:prstGeom>
                <a:noFill/>
                <a:ln w="12700">
                  <a:solidFill>
                    <a:schemeClr val="tx1"/>
                  </a:solidFill>
                  <a:round/>
                  <a:headEnd/>
                  <a:tailEnd/>
                </a:ln>
              </p:spPr>
              <p:txBody>
                <a:bodyPr/>
                <a:lstStyle/>
                <a:p>
                  <a:endParaRPr lang="en-US"/>
                </a:p>
              </p:txBody>
            </p:sp>
            <p:sp>
              <p:nvSpPr>
                <p:cNvPr id="38985" name="Line 30"/>
                <p:cNvSpPr>
                  <a:spLocks noChangeShapeType="1"/>
                </p:cNvSpPr>
                <p:nvPr/>
              </p:nvSpPr>
              <p:spPr bwMode="auto">
                <a:xfrm>
                  <a:off x="1248" y="1844"/>
                  <a:ext cx="0" cy="252"/>
                </a:xfrm>
                <a:prstGeom prst="line">
                  <a:avLst/>
                </a:prstGeom>
                <a:noFill/>
                <a:ln w="12700">
                  <a:solidFill>
                    <a:schemeClr val="tx1"/>
                  </a:solidFill>
                  <a:round/>
                  <a:headEnd/>
                  <a:tailEnd/>
                </a:ln>
              </p:spPr>
              <p:txBody>
                <a:bodyPr/>
                <a:lstStyle/>
                <a:p>
                  <a:endParaRPr lang="en-US"/>
                </a:p>
              </p:txBody>
            </p:sp>
            <p:sp>
              <p:nvSpPr>
                <p:cNvPr id="38986" name="Line 31"/>
                <p:cNvSpPr>
                  <a:spLocks noChangeShapeType="1"/>
                </p:cNvSpPr>
                <p:nvPr/>
              </p:nvSpPr>
              <p:spPr bwMode="auto">
                <a:xfrm>
                  <a:off x="1268" y="2112"/>
                  <a:ext cx="732" cy="0"/>
                </a:xfrm>
                <a:prstGeom prst="line">
                  <a:avLst/>
                </a:prstGeom>
                <a:noFill/>
                <a:ln w="12700">
                  <a:solidFill>
                    <a:schemeClr val="tx1"/>
                  </a:solidFill>
                  <a:round/>
                  <a:headEnd/>
                  <a:tailEnd/>
                </a:ln>
              </p:spPr>
              <p:txBody>
                <a:bodyPr/>
                <a:lstStyle/>
                <a:p>
                  <a:endParaRPr lang="en-US"/>
                </a:p>
              </p:txBody>
            </p:sp>
            <p:sp>
              <p:nvSpPr>
                <p:cNvPr id="38987" name="Line 32"/>
                <p:cNvSpPr>
                  <a:spLocks noChangeShapeType="1"/>
                </p:cNvSpPr>
                <p:nvPr/>
              </p:nvSpPr>
              <p:spPr bwMode="auto">
                <a:xfrm>
                  <a:off x="1488" y="1844"/>
                  <a:ext cx="0" cy="252"/>
                </a:xfrm>
                <a:prstGeom prst="line">
                  <a:avLst/>
                </a:prstGeom>
                <a:noFill/>
                <a:ln w="12700">
                  <a:solidFill>
                    <a:schemeClr val="tx1"/>
                  </a:solidFill>
                  <a:round/>
                  <a:headEnd/>
                  <a:tailEnd/>
                </a:ln>
              </p:spPr>
              <p:txBody>
                <a:bodyPr/>
                <a:lstStyle/>
                <a:p>
                  <a:endParaRPr lang="en-US"/>
                </a:p>
              </p:txBody>
            </p:sp>
            <p:sp>
              <p:nvSpPr>
                <p:cNvPr id="38988" name="Line 33"/>
                <p:cNvSpPr>
                  <a:spLocks noChangeShapeType="1"/>
                </p:cNvSpPr>
                <p:nvPr/>
              </p:nvSpPr>
              <p:spPr bwMode="auto">
                <a:xfrm>
                  <a:off x="1776" y="1844"/>
                  <a:ext cx="0" cy="252"/>
                </a:xfrm>
                <a:prstGeom prst="line">
                  <a:avLst/>
                </a:prstGeom>
                <a:noFill/>
                <a:ln w="12700">
                  <a:solidFill>
                    <a:schemeClr val="tx1"/>
                  </a:solidFill>
                  <a:round/>
                  <a:headEnd/>
                  <a:tailEnd/>
                </a:ln>
              </p:spPr>
              <p:txBody>
                <a:bodyPr/>
                <a:lstStyle/>
                <a:p>
                  <a:endParaRPr lang="en-US"/>
                </a:p>
              </p:txBody>
            </p:sp>
            <p:sp>
              <p:nvSpPr>
                <p:cNvPr id="38989" name="Line 34"/>
                <p:cNvSpPr>
                  <a:spLocks noChangeShapeType="1"/>
                </p:cNvSpPr>
                <p:nvPr/>
              </p:nvSpPr>
              <p:spPr bwMode="auto">
                <a:xfrm>
                  <a:off x="2016" y="1844"/>
                  <a:ext cx="0" cy="252"/>
                </a:xfrm>
                <a:prstGeom prst="line">
                  <a:avLst/>
                </a:prstGeom>
                <a:noFill/>
                <a:ln w="12700">
                  <a:solidFill>
                    <a:schemeClr val="tx1"/>
                  </a:solidFill>
                  <a:round/>
                  <a:headEnd/>
                  <a:tailEnd/>
                </a:ln>
              </p:spPr>
              <p:txBody>
                <a:bodyPr/>
                <a:lstStyle/>
                <a:p>
                  <a:endParaRPr lang="en-US"/>
                </a:p>
              </p:txBody>
            </p:sp>
            <p:sp>
              <p:nvSpPr>
                <p:cNvPr id="38990" name="Rectangle 35"/>
                <p:cNvSpPr>
                  <a:spLocks noChangeArrowheads="1"/>
                </p:cNvSpPr>
                <p:nvPr/>
              </p:nvSpPr>
              <p:spPr bwMode="auto">
                <a:xfrm>
                  <a:off x="1519" y="1864"/>
                  <a:ext cx="157" cy="210"/>
                </a:xfrm>
                <a:prstGeom prst="rect">
                  <a:avLst/>
                </a:prstGeom>
                <a:noFill/>
                <a:ln w="12700">
                  <a:noFill/>
                  <a:miter lim="800000"/>
                  <a:headEnd/>
                  <a:tailEnd/>
                </a:ln>
              </p:spPr>
              <p:txBody>
                <a:bodyPr wrap="none" lIns="90488" tIns="44450" rIns="90488" bIns="44450">
                  <a:spAutoFit/>
                </a:bodyPr>
                <a:lstStyle/>
                <a:p>
                  <a:pPr eaLnBrk="0" hangingPunct="0"/>
                  <a:r>
                    <a:rPr lang="en-US" sz="1600" b="1"/>
                    <a:t>-</a:t>
                  </a:r>
                </a:p>
              </p:txBody>
            </p:sp>
          </p:grpSp>
          <p:grpSp>
            <p:nvGrpSpPr>
              <p:cNvPr id="38926" name="Group 36"/>
              <p:cNvGrpSpPr>
                <a:grpSpLocks/>
              </p:cNvGrpSpPr>
              <p:nvPr/>
            </p:nvGrpSpPr>
            <p:grpSpPr bwMode="auto">
              <a:xfrm>
                <a:off x="3072" y="1824"/>
                <a:ext cx="768" cy="288"/>
                <a:chOff x="3072" y="1824"/>
                <a:chExt cx="768" cy="288"/>
              </a:xfrm>
            </p:grpSpPr>
            <p:sp>
              <p:nvSpPr>
                <p:cNvPr id="38977" name="Line 37"/>
                <p:cNvSpPr>
                  <a:spLocks noChangeShapeType="1"/>
                </p:cNvSpPr>
                <p:nvPr/>
              </p:nvSpPr>
              <p:spPr bwMode="auto">
                <a:xfrm>
                  <a:off x="3092" y="1824"/>
                  <a:ext cx="732" cy="0"/>
                </a:xfrm>
                <a:prstGeom prst="line">
                  <a:avLst/>
                </a:prstGeom>
                <a:noFill/>
                <a:ln w="12700">
                  <a:solidFill>
                    <a:schemeClr val="tx1"/>
                  </a:solidFill>
                  <a:round/>
                  <a:headEnd/>
                  <a:tailEnd/>
                </a:ln>
              </p:spPr>
              <p:txBody>
                <a:bodyPr/>
                <a:lstStyle/>
                <a:p>
                  <a:endParaRPr lang="en-US"/>
                </a:p>
              </p:txBody>
            </p:sp>
            <p:sp>
              <p:nvSpPr>
                <p:cNvPr id="38978" name="Line 38"/>
                <p:cNvSpPr>
                  <a:spLocks noChangeShapeType="1"/>
                </p:cNvSpPr>
                <p:nvPr/>
              </p:nvSpPr>
              <p:spPr bwMode="auto">
                <a:xfrm>
                  <a:off x="3072" y="1844"/>
                  <a:ext cx="0" cy="252"/>
                </a:xfrm>
                <a:prstGeom prst="line">
                  <a:avLst/>
                </a:prstGeom>
                <a:noFill/>
                <a:ln w="12700">
                  <a:solidFill>
                    <a:schemeClr val="tx1"/>
                  </a:solidFill>
                  <a:round/>
                  <a:headEnd/>
                  <a:tailEnd/>
                </a:ln>
              </p:spPr>
              <p:txBody>
                <a:bodyPr/>
                <a:lstStyle/>
                <a:p>
                  <a:endParaRPr lang="en-US"/>
                </a:p>
              </p:txBody>
            </p:sp>
            <p:sp>
              <p:nvSpPr>
                <p:cNvPr id="38979" name="Line 39"/>
                <p:cNvSpPr>
                  <a:spLocks noChangeShapeType="1"/>
                </p:cNvSpPr>
                <p:nvPr/>
              </p:nvSpPr>
              <p:spPr bwMode="auto">
                <a:xfrm>
                  <a:off x="3092" y="2112"/>
                  <a:ext cx="732" cy="0"/>
                </a:xfrm>
                <a:prstGeom prst="line">
                  <a:avLst/>
                </a:prstGeom>
                <a:noFill/>
                <a:ln w="12700">
                  <a:solidFill>
                    <a:schemeClr val="tx1"/>
                  </a:solidFill>
                  <a:round/>
                  <a:headEnd/>
                  <a:tailEnd/>
                </a:ln>
              </p:spPr>
              <p:txBody>
                <a:bodyPr/>
                <a:lstStyle/>
                <a:p>
                  <a:endParaRPr lang="en-US"/>
                </a:p>
              </p:txBody>
            </p:sp>
            <p:sp>
              <p:nvSpPr>
                <p:cNvPr id="38980" name="Line 40"/>
                <p:cNvSpPr>
                  <a:spLocks noChangeShapeType="1"/>
                </p:cNvSpPr>
                <p:nvPr/>
              </p:nvSpPr>
              <p:spPr bwMode="auto">
                <a:xfrm>
                  <a:off x="3312" y="1844"/>
                  <a:ext cx="0" cy="252"/>
                </a:xfrm>
                <a:prstGeom prst="line">
                  <a:avLst/>
                </a:prstGeom>
                <a:noFill/>
                <a:ln w="12700">
                  <a:solidFill>
                    <a:schemeClr val="tx1"/>
                  </a:solidFill>
                  <a:round/>
                  <a:headEnd/>
                  <a:tailEnd/>
                </a:ln>
              </p:spPr>
              <p:txBody>
                <a:bodyPr/>
                <a:lstStyle/>
                <a:p>
                  <a:endParaRPr lang="en-US"/>
                </a:p>
              </p:txBody>
            </p:sp>
            <p:sp>
              <p:nvSpPr>
                <p:cNvPr id="38981" name="Line 41"/>
                <p:cNvSpPr>
                  <a:spLocks noChangeShapeType="1"/>
                </p:cNvSpPr>
                <p:nvPr/>
              </p:nvSpPr>
              <p:spPr bwMode="auto">
                <a:xfrm>
                  <a:off x="3600" y="1844"/>
                  <a:ext cx="0" cy="252"/>
                </a:xfrm>
                <a:prstGeom prst="line">
                  <a:avLst/>
                </a:prstGeom>
                <a:noFill/>
                <a:ln w="12700">
                  <a:solidFill>
                    <a:schemeClr val="tx1"/>
                  </a:solidFill>
                  <a:round/>
                  <a:headEnd/>
                  <a:tailEnd/>
                </a:ln>
              </p:spPr>
              <p:txBody>
                <a:bodyPr/>
                <a:lstStyle/>
                <a:p>
                  <a:endParaRPr lang="en-US"/>
                </a:p>
              </p:txBody>
            </p:sp>
            <p:sp>
              <p:nvSpPr>
                <p:cNvPr id="38982" name="Line 42"/>
                <p:cNvSpPr>
                  <a:spLocks noChangeShapeType="1"/>
                </p:cNvSpPr>
                <p:nvPr/>
              </p:nvSpPr>
              <p:spPr bwMode="auto">
                <a:xfrm>
                  <a:off x="3840" y="1844"/>
                  <a:ext cx="0" cy="252"/>
                </a:xfrm>
                <a:prstGeom prst="line">
                  <a:avLst/>
                </a:prstGeom>
                <a:noFill/>
                <a:ln w="12700">
                  <a:solidFill>
                    <a:schemeClr val="tx1"/>
                  </a:solidFill>
                  <a:round/>
                  <a:headEnd/>
                  <a:tailEnd/>
                </a:ln>
              </p:spPr>
              <p:txBody>
                <a:bodyPr/>
                <a:lstStyle/>
                <a:p>
                  <a:endParaRPr lang="en-US"/>
                </a:p>
              </p:txBody>
            </p:sp>
            <p:sp>
              <p:nvSpPr>
                <p:cNvPr id="38983" name="Rectangle 43"/>
                <p:cNvSpPr>
                  <a:spLocks noChangeArrowheads="1"/>
                </p:cNvSpPr>
                <p:nvPr/>
              </p:nvSpPr>
              <p:spPr bwMode="auto">
                <a:xfrm>
                  <a:off x="3343" y="1864"/>
                  <a:ext cx="164" cy="210"/>
                </a:xfrm>
                <a:prstGeom prst="rect">
                  <a:avLst/>
                </a:prstGeom>
                <a:noFill/>
                <a:ln w="12700">
                  <a:noFill/>
                  <a:miter lim="800000"/>
                  <a:headEnd/>
                  <a:tailEnd/>
                </a:ln>
              </p:spPr>
              <p:txBody>
                <a:bodyPr wrap="none" lIns="90488" tIns="44450" rIns="90488" bIns="44450">
                  <a:spAutoFit/>
                </a:bodyPr>
                <a:lstStyle/>
                <a:p>
                  <a:pPr eaLnBrk="0" hangingPunct="0"/>
                  <a:r>
                    <a:rPr lang="en-US" sz="1600" b="1"/>
                    <a:t>*</a:t>
                  </a:r>
                </a:p>
              </p:txBody>
            </p:sp>
          </p:grpSp>
          <p:grpSp>
            <p:nvGrpSpPr>
              <p:cNvPr id="38927" name="Group 44"/>
              <p:cNvGrpSpPr>
                <a:grpSpLocks/>
              </p:cNvGrpSpPr>
              <p:nvPr/>
            </p:nvGrpSpPr>
            <p:grpSpPr bwMode="auto">
              <a:xfrm>
                <a:off x="2640" y="2400"/>
                <a:ext cx="768" cy="288"/>
                <a:chOff x="2640" y="2400"/>
                <a:chExt cx="768" cy="288"/>
              </a:xfrm>
            </p:grpSpPr>
            <p:sp>
              <p:nvSpPr>
                <p:cNvPr id="38970" name="Line 45"/>
                <p:cNvSpPr>
                  <a:spLocks noChangeShapeType="1"/>
                </p:cNvSpPr>
                <p:nvPr/>
              </p:nvSpPr>
              <p:spPr bwMode="auto">
                <a:xfrm>
                  <a:off x="2660" y="2400"/>
                  <a:ext cx="732" cy="0"/>
                </a:xfrm>
                <a:prstGeom prst="line">
                  <a:avLst/>
                </a:prstGeom>
                <a:noFill/>
                <a:ln w="12700">
                  <a:solidFill>
                    <a:schemeClr val="tx1"/>
                  </a:solidFill>
                  <a:round/>
                  <a:headEnd/>
                  <a:tailEnd/>
                </a:ln>
              </p:spPr>
              <p:txBody>
                <a:bodyPr/>
                <a:lstStyle/>
                <a:p>
                  <a:endParaRPr lang="en-US"/>
                </a:p>
              </p:txBody>
            </p:sp>
            <p:sp>
              <p:nvSpPr>
                <p:cNvPr id="38971" name="Line 46"/>
                <p:cNvSpPr>
                  <a:spLocks noChangeShapeType="1"/>
                </p:cNvSpPr>
                <p:nvPr/>
              </p:nvSpPr>
              <p:spPr bwMode="auto">
                <a:xfrm>
                  <a:off x="2640" y="2420"/>
                  <a:ext cx="0" cy="252"/>
                </a:xfrm>
                <a:prstGeom prst="line">
                  <a:avLst/>
                </a:prstGeom>
                <a:noFill/>
                <a:ln w="12700">
                  <a:solidFill>
                    <a:schemeClr val="tx1"/>
                  </a:solidFill>
                  <a:round/>
                  <a:headEnd/>
                  <a:tailEnd/>
                </a:ln>
              </p:spPr>
              <p:txBody>
                <a:bodyPr/>
                <a:lstStyle/>
                <a:p>
                  <a:endParaRPr lang="en-US"/>
                </a:p>
              </p:txBody>
            </p:sp>
            <p:sp>
              <p:nvSpPr>
                <p:cNvPr id="38972" name="Line 47"/>
                <p:cNvSpPr>
                  <a:spLocks noChangeShapeType="1"/>
                </p:cNvSpPr>
                <p:nvPr/>
              </p:nvSpPr>
              <p:spPr bwMode="auto">
                <a:xfrm>
                  <a:off x="2660" y="2688"/>
                  <a:ext cx="732" cy="0"/>
                </a:xfrm>
                <a:prstGeom prst="line">
                  <a:avLst/>
                </a:prstGeom>
                <a:noFill/>
                <a:ln w="12700">
                  <a:solidFill>
                    <a:schemeClr val="tx1"/>
                  </a:solidFill>
                  <a:round/>
                  <a:headEnd/>
                  <a:tailEnd/>
                </a:ln>
              </p:spPr>
              <p:txBody>
                <a:bodyPr/>
                <a:lstStyle/>
                <a:p>
                  <a:endParaRPr lang="en-US"/>
                </a:p>
              </p:txBody>
            </p:sp>
            <p:sp>
              <p:nvSpPr>
                <p:cNvPr id="38973" name="Line 48"/>
                <p:cNvSpPr>
                  <a:spLocks noChangeShapeType="1"/>
                </p:cNvSpPr>
                <p:nvPr/>
              </p:nvSpPr>
              <p:spPr bwMode="auto">
                <a:xfrm>
                  <a:off x="2880" y="2420"/>
                  <a:ext cx="0" cy="252"/>
                </a:xfrm>
                <a:prstGeom prst="line">
                  <a:avLst/>
                </a:prstGeom>
                <a:noFill/>
                <a:ln w="12700">
                  <a:solidFill>
                    <a:schemeClr val="tx1"/>
                  </a:solidFill>
                  <a:round/>
                  <a:headEnd/>
                  <a:tailEnd/>
                </a:ln>
              </p:spPr>
              <p:txBody>
                <a:bodyPr/>
                <a:lstStyle/>
                <a:p>
                  <a:endParaRPr lang="en-US"/>
                </a:p>
              </p:txBody>
            </p:sp>
            <p:sp>
              <p:nvSpPr>
                <p:cNvPr id="38974" name="Line 49"/>
                <p:cNvSpPr>
                  <a:spLocks noChangeShapeType="1"/>
                </p:cNvSpPr>
                <p:nvPr/>
              </p:nvSpPr>
              <p:spPr bwMode="auto">
                <a:xfrm>
                  <a:off x="3168" y="2420"/>
                  <a:ext cx="0" cy="252"/>
                </a:xfrm>
                <a:prstGeom prst="line">
                  <a:avLst/>
                </a:prstGeom>
                <a:noFill/>
                <a:ln w="12700">
                  <a:solidFill>
                    <a:schemeClr val="tx1"/>
                  </a:solidFill>
                  <a:round/>
                  <a:headEnd/>
                  <a:tailEnd/>
                </a:ln>
              </p:spPr>
              <p:txBody>
                <a:bodyPr/>
                <a:lstStyle/>
                <a:p>
                  <a:endParaRPr lang="en-US"/>
                </a:p>
              </p:txBody>
            </p:sp>
            <p:sp>
              <p:nvSpPr>
                <p:cNvPr id="38975" name="Line 50"/>
                <p:cNvSpPr>
                  <a:spLocks noChangeShapeType="1"/>
                </p:cNvSpPr>
                <p:nvPr/>
              </p:nvSpPr>
              <p:spPr bwMode="auto">
                <a:xfrm>
                  <a:off x="3408" y="2420"/>
                  <a:ext cx="0" cy="252"/>
                </a:xfrm>
                <a:prstGeom prst="line">
                  <a:avLst/>
                </a:prstGeom>
                <a:noFill/>
                <a:ln w="12700">
                  <a:solidFill>
                    <a:schemeClr val="tx1"/>
                  </a:solidFill>
                  <a:round/>
                  <a:headEnd/>
                  <a:tailEnd/>
                </a:ln>
              </p:spPr>
              <p:txBody>
                <a:bodyPr/>
                <a:lstStyle/>
                <a:p>
                  <a:endParaRPr lang="en-US"/>
                </a:p>
              </p:txBody>
            </p:sp>
            <p:sp>
              <p:nvSpPr>
                <p:cNvPr id="38976" name="Rectangle 51"/>
                <p:cNvSpPr>
                  <a:spLocks noChangeArrowheads="1"/>
                </p:cNvSpPr>
                <p:nvPr/>
              </p:nvSpPr>
              <p:spPr bwMode="auto">
                <a:xfrm>
                  <a:off x="2911" y="2440"/>
                  <a:ext cx="206" cy="210"/>
                </a:xfrm>
                <a:prstGeom prst="rect">
                  <a:avLst/>
                </a:prstGeom>
                <a:noFill/>
                <a:ln w="12700">
                  <a:noFill/>
                  <a:miter lim="800000"/>
                  <a:headEnd/>
                  <a:tailEnd/>
                </a:ln>
              </p:spPr>
              <p:txBody>
                <a:bodyPr wrap="none" lIns="90488" tIns="44450" rIns="90488" bIns="44450">
                  <a:spAutoFit/>
                </a:bodyPr>
                <a:lstStyle/>
                <a:p>
                  <a:pPr eaLnBrk="0" hangingPunct="0"/>
                  <a:r>
                    <a:rPr lang="en-US" sz="1600" b="1"/>
                    <a:t>C</a:t>
                  </a:r>
                </a:p>
              </p:txBody>
            </p:sp>
          </p:grpSp>
          <p:grpSp>
            <p:nvGrpSpPr>
              <p:cNvPr id="38928" name="Group 52"/>
              <p:cNvGrpSpPr>
                <a:grpSpLocks/>
              </p:cNvGrpSpPr>
              <p:nvPr/>
            </p:nvGrpSpPr>
            <p:grpSpPr bwMode="auto">
              <a:xfrm>
                <a:off x="3696" y="2400"/>
                <a:ext cx="768" cy="288"/>
                <a:chOff x="3696" y="2400"/>
                <a:chExt cx="768" cy="288"/>
              </a:xfrm>
            </p:grpSpPr>
            <p:sp>
              <p:nvSpPr>
                <p:cNvPr id="38963" name="Line 53"/>
                <p:cNvSpPr>
                  <a:spLocks noChangeShapeType="1"/>
                </p:cNvSpPr>
                <p:nvPr/>
              </p:nvSpPr>
              <p:spPr bwMode="auto">
                <a:xfrm>
                  <a:off x="3716" y="2400"/>
                  <a:ext cx="732" cy="0"/>
                </a:xfrm>
                <a:prstGeom prst="line">
                  <a:avLst/>
                </a:prstGeom>
                <a:noFill/>
                <a:ln w="12700">
                  <a:solidFill>
                    <a:schemeClr val="tx1"/>
                  </a:solidFill>
                  <a:round/>
                  <a:headEnd/>
                  <a:tailEnd/>
                </a:ln>
              </p:spPr>
              <p:txBody>
                <a:bodyPr/>
                <a:lstStyle/>
                <a:p>
                  <a:endParaRPr lang="en-US"/>
                </a:p>
              </p:txBody>
            </p:sp>
            <p:sp>
              <p:nvSpPr>
                <p:cNvPr id="38964" name="Line 54"/>
                <p:cNvSpPr>
                  <a:spLocks noChangeShapeType="1"/>
                </p:cNvSpPr>
                <p:nvPr/>
              </p:nvSpPr>
              <p:spPr bwMode="auto">
                <a:xfrm>
                  <a:off x="3696" y="2420"/>
                  <a:ext cx="0" cy="252"/>
                </a:xfrm>
                <a:prstGeom prst="line">
                  <a:avLst/>
                </a:prstGeom>
                <a:noFill/>
                <a:ln w="12700">
                  <a:solidFill>
                    <a:schemeClr val="tx1"/>
                  </a:solidFill>
                  <a:round/>
                  <a:headEnd/>
                  <a:tailEnd/>
                </a:ln>
              </p:spPr>
              <p:txBody>
                <a:bodyPr/>
                <a:lstStyle/>
                <a:p>
                  <a:endParaRPr lang="en-US"/>
                </a:p>
              </p:txBody>
            </p:sp>
            <p:sp>
              <p:nvSpPr>
                <p:cNvPr id="38965" name="Line 55"/>
                <p:cNvSpPr>
                  <a:spLocks noChangeShapeType="1"/>
                </p:cNvSpPr>
                <p:nvPr/>
              </p:nvSpPr>
              <p:spPr bwMode="auto">
                <a:xfrm>
                  <a:off x="3716" y="2688"/>
                  <a:ext cx="732" cy="0"/>
                </a:xfrm>
                <a:prstGeom prst="line">
                  <a:avLst/>
                </a:prstGeom>
                <a:noFill/>
                <a:ln w="12700">
                  <a:solidFill>
                    <a:schemeClr val="tx1"/>
                  </a:solidFill>
                  <a:round/>
                  <a:headEnd/>
                  <a:tailEnd/>
                </a:ln>
              </p:spPr>
              <p:txBody>
                <a:bodyPr/>
                <a:lstStyle/>
                <a:p>
                  <a:endParaRPr lang="en-US"/>
                </a:p>
              </p:txBody>
            </p:sp>
            <p:sp>
              <p:nvSpPr>
                <p:cNvPr id="38966" name="Line 56"/>
                <p:cNvSpPr>
                  <a:spLocks noChangeShapeType="1"/>
                </p:cNvSpPr>
                <p:nvPr/>
              </p:nvSpPr>
              <p:spPr bwMode="auto">
                <a:xfrm>
                  <a:off x="3936" y="2420"/>
                  <a:ext cx="0" cy="252"/>
                </a:xfrm>
                <a:prstGeom prst="line">
                  <a:avLst/>
                </a:prstGeom>
                <a:noFill/>
                <a:ln w="12700">
                  <a:solidFill>
                    <a:schemeClr val="tx1"/>
                  </a:solidFill>
                  <a:round/>
                  <a:headEnd/>
                  <a:tailEnd/>
                </a:ln>
              </p:spPr>
              <p:txBody>
                <a:bodyPr/>
                <a:lstStyle/>
                <a:p>
                  <a:endParaRPr lang="en-US"/>
                </a:p>
              </p:txBody>
            </p:sp>
            <p:sp>
              <p:nvSpPr>
                <p:cNvPr id="38967" name="Line 57"/>
                <p:cNvSpPr>
                  <a:spLocks noChangeShapeType="1"/>
                </p:cNvSpPr>
                <p:nvPr/>
              </p:nvSpPr>
              <p:spPr bwMode="auto">
                <a:xfrm>
                  <a:off x="4224" y="2420"/>
                  <a:ext cx="0" cy="252"/>
                </a:xfrm>
                <a:prstGeom prst="line">
                  <a:avLst/>
                </a:prstGeom>
                <a:noFill/>
                <a:ln w="12700">
                  <a:solidFill>
                    <a:schemeClr val="tx1"/>
                  </a:solidFill>
                  <a:round/>
                  <a:headEnd/>
                  <a:tailEnd/>
                </a:ln>
              </p:spPr>
              <p:txBody>
                <a:bodyPr/>
                <a:lstStyle/>
                <a:p>
                  <a:endParaRPr lang="en-US"/>
                </a:p>
              </p:txBody>
            </p:sp>
            <p:sp>
              <p:nvSpPr>
                <p:cNvPr id="38968" name="Line 58"/>
                <p:cNvSpPr>
                  <a:spLocks noChangeShapeType="1"/>
                </p:cNvSpPr>
                <p:nvPr/>
              </p:nvSpPr>
              <p:spPr bwMode="auto">
                <a:xfrm>
                  <a:off x="4464" y="2420"/>
                  <a:ext cx="0" cy="252"/>
                </a:xfrm>
                <a:prstGeom prst="line">
                  <a:avLst/>
                </a:prstGeom>
                <a:noFill/>
                <a:ln w="12700">
                  <a:solidFill>
                    <a:schemeClr val="tx1"/>
                  </a:solidFill>
                  <a:round/>
                  <a:headEnd/>
                  <a:tailEnd/>
                </a:ln>
              </p:spPr>
              <p:txBody>
                <a:bodyPr/>
                <a:lstStyle/>
                <a:p>
                  <a:endParaRPr lang="en-US"/>
                </a:p>
              </p:txBody>
            </p:sp>
            <p:sp>
              <p:nvSpPr>
                <p:cNvPr id="38969" name="Rectangle 59"/>
                <p:cNvSpPr>
                  <a:spLocks noChangeArrowheads="1"/>
                </p:cNvSpPr>
                <p:nvPr/>
              </p:nvSpPr>
              <p:spPr bwMode="auto">
                <a:xfrm>
                  <a:off x="3967" y="2440"/>
                  <a:ext cx="150" cy="210"/>
                </a:xfrm>
                <a:prstGeom prst="rect">
                  <a:avLst/>
                </a:prstGeom>
                <a:noFill/>
                <a:ln w="12700">
                  <a:noFill/>
                  <a:miter lim="800000"/>
                  <a:headEnd/>
                  <a:tailEnd/>
                </a:ln>
              </p:spPr>
              <p:txBody>
                <a:bodyPr wrap="none" lIns="90488" tIns="44450" rIns="90488" bIns="44450">
                  <a:spAutoFit/>
                </a:bodyPr>
                <a:lstStyle/>
                <a:p>
                  <a:pPr eaLnBrk="0" hangingPunct="0"/>
                  <a:r>
                    <a:rPr lang="en-US" sz="1600" b="1"/>
                    <a:t>/</a:t>
                  </a:r>
                </a:p>
              </p:txBody>
            </p:sp>
          </p:grpSp>
          <p:grpSp>
            <p:nvGrpSpPr>
              <p:cNvPr id="38929" name="Group 60"/>
              <p:cNvGrpSpPr>
                <a:grpSpLocks/>
              </p:cNvGrpSpPr>
              <p:nvPr/>
            </p:nvGrpSpPr>
            <p:grpSpPr bwMode="auto">
              <a:xfrm>
                <a:off x="3168" y="2976"/>
                <a:ext cx="768" cy="288"/>
                <a:chOff x="3168" y="2976"/>
                <a:chExt cx="768" cy="288"/>
              </a:xfrm>
            </p:grpSpPr>
            <p:sp>
              <p:nvSpPr>
                <p:cNvPr id="38956" name="Line 61"/>
                <p:cNvSpPr>
                  <a:spLocks noChangeShapeType="1"/>
                </p:cNvSpPr>
                <p:nvPr/>
              </p:nvSpPr>
              <p:spPr bwMode="auto">
                <a:xfrm>
                  <a:off x="3188" y="2976"/>
                  <a:ext cx="732" cy="0"/>
                </a:xfrm>
                <a:prstGeom prst="line">
                  <a:avLst/>
                </a:prstGeom>
                <a:noFill/>
                <a:ln w="12700">
                  <a:solidFill>
                    <a:schemeClr val="tx1"/>
                  </a:solidFill>
                  <a:round/>
                  <a:headEnd/>
                  <a:tailEnd/>
                </a:ln>
              </p:spPr>
              <p:txBody>
                <a:bodyPr/>
                <a:lstStyle/>
                <a:p>
                  <a:endParaRPr lang="en-US"/>
                </a:p>
              </p:txBody>
            </p:sp>
            <p:sp>
              <p:nvSpPr>
                <p:cNvPr id="38957" name="Line 62"/>
                <p:cNvSpPr>
                  <a:spLocks noChangeShapeType="1"/>
                </p:cNvSpPr>
                <p:nvPr/>
              </p:nvSpPr>
              <p:spPr bwMode="auto">
                <a:xfrm>
                  <a:off x="3168" y="2996"/>
                  <a:ext cx="0" cy="252"/>
                </a:xfrm>
                <a:prstGeom prst="line">
                  <a:avLst/>
                </a:prstGeom>
                <a:noFill/>
                <a:ln w="12700">
                  <a:solidFill>
                    <a:schemeClr val="tx1"/>
                  </a:solidFill>
                  <a:round/>
                  <a:headEnd/>
                  <a:tailEnd/>
                </a:ln>
              </p:spPr>
              <p:txBody>
                <a:bodyPr/>
                <a:lstStyle/>
                <a:p>
                  <a:endParaRPr lang="en-US"/>
                </a:p>
              </p:txBody>
            </p:sp>
            <p:sp>
              <p:nvSpPr>
                <p:cNvPr id="38958" name="Line 63"/>
                <p:cNvSpPr>
                  <a:spLocks noChangeShapeType="1"/>
                </p:cNvSpPr>
                <p:nvPr/>
              </p:nvSpPr>
              <p:spPr bwMode="auto">
                <a:xfrm>
                  <a:off x="3188" y="3264"/>
                  <a:ext cx="732" cy="0"/>
                </a:xfrm>
                <a:prstGeom prst="line">
                  <a:avLst/>
                </a:prstGeom>
                <a:noFill/>
                <a:ln w="12700">
                  <a:solidFill>
                    <a:schemeClr val="tx1"/>
                  </a:solidFill>
                  <a:round/>
                  <a:headEnd/>
                  <a:tailEnd/>
                </a:ln>
              </p:spPr>
              <p:txBody>
                <a:bodyPr/>
                <a:lstStyle/>
                <a:p>
                  <a:endParaRPr lang="en-US"/>
                </a:p>
              </p:txBody>
            </p:sp>
            <p:sp>
              <p:nvSpPr>
                <p:cNvPr id="38959" name="Line 64"/>
                <p:cNvSpPr>
                  <a:spLocks noChangeShapeType="1"/>
                </p:cNvSpPr>
                <p:nvPr/>
              </p:nvSpPr>
              <p:spPr bwMode="auto">
                <a:xfrm>
                  <a:off x="3408" y="2996"/>
                  <a:ext cx="0" cy="252"/>
                </a:xfrm>
                <a:prstGeom prst="line">
                  <a:avLst/>
                </a:prstGeom>
                <a:noFill/>
                <a:ln w="12700">
                  <a:solidFill>
                    <a:schemeClr val="tx1"/>
                  </a:solidFill>
                  <a:round/>
                  <a:headEnd/>
                  <a:tailEnd/>
                </a:ln>
              </p:spPr>
              <p:txBody>
                <a:bodyPr/>
                <a:lstStyle/>
                <a:p>
                  <a:endParaRPr lang="en-US"/>
                </a:p>
              </p:txBody>
            </p:sp>
            <p:sp>
              <p:nvSpPr>
                <p:cNvPr id="38960" name="Line 65"/>
                <p:cNvSpPr>
                  <a:spLocks noChangeShapeType="1"/>
                </p:cNvSpPr>
                <p:nvPr/>
              </p:nvSpPr>
              <p:spPr bwMode="auto">
                <a:xfrm>
                  <a:off x="3696" y="2996"/>
                  <a:ext cx="0" cy="252"/>
                </a:xfrm>
                <a:prstGeom prst="line">
                  <a:avLst/>
                </a:prstGeom>
                <a:noFill/>
                <a:ln w="12700">
                  <a:solidFill>
                    <a:schemeClr val="tx1"/>
                  </a:solidFill>
                  <a:round/>
                  <a:headEnd/>
                  <a:tailEnd/>
                </a:ln>
              </p:spPr>
              <p:txBody>
                <a:bodyPr/>
                <a:lstStyle/>
                <a:p>
                  <a:endParaRPr lang="en-US"/>
                </a:p>
              </p:txBody>
            </p:sp>
            <p:sp>
              <p:nvSpPr>
                <p:cNvPr id="38961" name="Line 66"/>
                <p:cNvSpPr>
                  <a:spLocks noChangeShapeType="1"/>
                </p:cNvSpPr>
                <p:nvPr/>
              </p:nvSpPr>
              <p:spPr bwMode="auto">
                <a:xfrm>
                  <a:off x="3936" y="2996"/>
                  <a:ext cx="0" cy="252"/>
                </a:xfrm>
                <a:prstGeom prst="line">
                  <a:avLst/>
                </a:prstGeom>
                <a:noFill/>
                <a:ln w="12700">
                  <a:solidFill>
                    <a:schemeClr val="tx1"/>
                  </a:solidFill>
                  <a:round/>
                  <a:headEnd/>
                  <a:tailEnd/>
                </a:ln>
              </p:spPr>
              <p:txBody>
                <a:bodyPr/>
                <a:lstStyle/>
                <a:p>
                  <a:endParaRPr lang="en-US"/>
                </a:p>
              </p:txBody>
            </p:sp>
            <p:sp>
              <p:nvSpPr>
                <p:cNvPr id="38962" name="Rectangle 67"/>
                <p:cNvSpPr>
                  <a:spLocks noChangeArrowheads="1"/>
                </p:cNvSpPr>
                <p:nvPr/>
              </p:nvSpPr>
              <p:spPr bwMode="auto">
                <a:xfrm>
                  <a:off x="3439" y="3016"/>
                  <a:ext cx="199" cy="210"/>
                </a:xfrm>
                <a:prstGeom prst="rect">
                  <a:avLst/>
                </a:prstGeom>
                <a:noFill/>
                <a:ln w="12700">
                  <a:noFill/>
                  <a:miter lim="800000"/>
                  <a:headEnd/>
                  <a:tailEnd/>
                </a:ln>
              </p:spPr>
              <p:txBody>
                <a:bodyPr wrap="none" lIns="90488" tIns="44450" rIns="90488" bIns="44450">
                  <a:spAutoFit/>
                </a:bodyPr>
                <a:lstStyle/>
                <a:p>
                  <a:pPr eaLnBrk="0" hangingPunct="0"/>
                  <a:r>
                    <a:rPr lang="en-US" sz="1600" b="1"/>
                    <a:t>E</a:t>
                  </a:r>
                </a:p>
              </p:txBody>
            </p:sp>
          </p:grpSp>
          <p:grpSp>
            <p:nvGrpSpPr>
              <p:cNvPr id="38930" name="Group 68"/>
              <p:cNvGrpSpPr>
                <a:grpSpLocks/>
              </p:cNvGrpSpPr>
              <p:nvPr/>
            </p:nvGrpSpPr>
            <p:grpSpPr bwMode="auto">
              <a:xfrm>
                <a:off x="4320" y="2976"/>
                <a:ext cx="768" cy="288"/>
                <a:chOff x="4320" y="2976"/>
                <a:chExt cx="768" cy="288"/>
              </a:xfrm>
            </p:grpSpPr>
            <p:sp>
              <p:nvSpPr>
                <p:cNvPr id="38949" name="Line 69"/>
                <p:cNvSpPr>
                  <a:spLocks noChangeShapeType="1"/>
                </p:cNvSpPr>
                <p:nvPr/>
              </p:nvSpPr>
              <p:spPr bwMode="auto">
                <a:xfrm>
                  <a:off x="4340" y="2976"/>
                  <a:ext cx="732" cy="0"/>
                </a:xfrm>
                <a:prstGeom prst="line">
                  <a:avLst/>
                </a:prstGeom>
                <a:noFill/>
                <a:ln w="12700">
                  <a:solidFill>
                    <a:schemeClr val="tx1"/>
                  </a:solidFill>
                  <a:round/>
                  <a:headEnd/>
                  <a:tailEnd/>
                </a:ln>
              </p:spPr>
              <p:txBody>
                <a:bodyPr/>
                <a:lstStyle/>
                <a:p>
                  <a:endParaRPr lang="en-US"/>
                </a:p>
              </p:txBody>
            </p:sp>
            <p:sp>
              <p:nvSpPr>
                <p:cNvPr id="38950" name="Line 70"/>
                <p:cNvSpPr>
                  <a:spLocks noChangeShapeType="1"/>
                </p:cNvSpPr>
                <p:nvPr/>
              </p:nvSpPr>
              <p:spPr bwMode="auto">
                <a:xfrm>
                  <a:off x="4320" y="2996"/>
                  <a:ext cx="0" cy="252"/>
                </a:xfrm>
                <a:prstGeom prst="line">
                  <a:avLst/>
                </a:prstGeom>
                <a:noFill/>
                <a:ln w="12700">
                  <a:solidFill>
                    <a:schemeClr val="tx1"/>
                  </a:solidFill>
                  <a:round/>
                  <a:headEnd/>
                  <a:tailEnd/>
                </a:ln>
              </p:spPr>
              <p:txBody>
                <a:bodyPr/>
                <a:lstStyle/>
                <a:p>
                  <a:endParaRPr lang="en-US"/>
                </a:p>
              </p:txBody>
            </p:sp>
            <p:sp>
              <p:nvSpPr>
                <p:cNvPr id="38951" name="Line 71"/>
                <p:cNvSpPr>
                  <a:spLocks noChangeShapeType="1"/>
                </p:cNvSpPr>
                <p:nvPr/>
              </p:nvSpPr>
              <p:spPr bwMode="auto">
                <a:xfrm>
                  <a:off x="4340" y="3264"/>
                  <a:ext cx="732" cy="0"/>
                </a:xfrm>
                <a:prstGeom prst="line">
                  <a:avLst/>
                </a:prstGeom>
                <a:noFill/>
                <a:ln w="12700">
                  <a:solidFill>
                    <a:schemeClr val="tx1"/>
                  </a:solidFill>
                  <a:round/>
                  <a:headEnd/>
                  <a:tailEnd/>
                </a:ln>
              </p:spPr>
              <p:txBody>
                <a:bodyPr/>
                <a:lstStyle/>
                <a:p>
                  <a:endParaRPr lang="en-US"/>
                </a:p>
              </p:txBody>
            </p:sp>
            <p:sp>
              <p:nvSpPr>
                <p:cNvPr id="38952" name="Line 72"/>
                <p:cNvSpPr>
                  <a:spLocks noChangeShapeType="1"/>
                </p:cNvSpPr>
                <p:nvPr/>
              </p:nvSpPr>
              <p:spPr bwMode="auto">
                <a:xfrm>
                  <a:off x="4560" y="2996"/>
                  <a:ext cx="0" cy="252"/>
                </a:xfrm>
                <a:prstGeom prst="line">
                  <a:avLst/>
                </a:prstGeom>
                <a:noFill/>
                <a:ln w="12700">
                  <a:solidFill>
                    <a:schemeClr val="tx1"/>
                  </a:solidFill>
                  <a:round/>
                  <a:headEnd/>
                  <a:tailEnd/>
                </a:ln>
              </p:spPr>
              <p:txBody>
                <a:bodyPr/>
                <a:lstStyle/>
                <a:p>
                  <a:endParaRPr lang="en-US"/>
                </a:p>
              </p:txBody>
            </p:sp>
            <p:sp>
              <p:nvSpPr>
                <p:cNvPr id="38953" name="Line 73"/>
                <p:cNvSpPr>
                  <a:spLocks noChangeShapeType="1"/>
                </p:cNvSpPr>
                <p:nvPr/>
              </p:nvSpPr>
              <p:spPr bwMode="auto">
                <a:xfrm>
                  <a:off x="4848" y="2996"/>
                  <a:ext cx="0" cy="252"/>
                </a:xfrm>
                <a:prstGeom prst="line">
                  <a:avLst/>
                </a:prstGeom>
                <a:noFill/>
                <a:ln w="12700">
                  <a:solidFill>
                    <a:schemeClr val="tx1"/>
                  </a:solidFill>
                  <a:round/>
                  <a:headEnd/>
                  <a:tailEnd/>
                </a:ln>
              </p:spPr>
              <p:txBody>
                <a:bodyPr/>
                <a:lstStyle/>
                <a:p>
                  <a:endParaRPr lang="en-US"/>
                </a:p>
              </p:txBody>
            </p:sp>
            <p:sp>
              <p:nvSpPr>
                <p:cNvPr id="38954" name="Line 74"/>
                <p:cNvSpPr>
                  <a:spLocks noChangeShapeType="1"/>
                </p:cNvSpPr>
                <p:nvPr/>
              </p:nvSpPr>
              <p:spPr bwMode="auto">
                <a:xfrm>
                  <a:off x="5088" y="2996"/>
                  <a:ext cx="0" cy="252"/>
                </a:xfrm>
                <a:prstGeom prst="line">
                  <a:avLst/>
                </a:prstGeom>
                <a:noFill/>
                <a:ln w="12700">
                  <a:solidFill>
                    <a:schemeClr val="tx1"/>
                  </a:solidFill>
                  <a:round/>
                  <a:headEnd/>
                  <a:tailEnd/>
                </a:ln>
              </p:spPr>
              <p:txBody>
                <a:bodyPr/>
                <a:lstStyle/>
                <a:p>
                  <a:endParaRPr lang="en-US"/>
                </a:p>
              </p:txBody>
            </p:sp>
            <p:sp>
              <p:nvSpPr>
                <p:cNvPr id="38955" name="Rectangle 75"/>
                <p:cNvSpPr>
                  <a:spLocks noChangeArrowheads="1"/>
                </p:cNvSpPr>
                <p:nvPr/>
              </p:nvSpPr>
              <p:spPr bwMode="auto">
                <a:xfrm>
                  <a:off x="4591" y="3016"/>
                  <a:ext cx="192" cy="210"/>
                </a:xfrm>
                <a:prstGeom prst="rect">
                  <a:avLst/>
                </a:prstGeom>
                <a:noFill/>
                <a:ln w="12700">
                  <a:noFill/>
                  <a:miter lim="800000"/>
                  <a:headEnd/>
                  <a:tailEnd/>
                </a:ln>
              </p:spPr>
              <p:txBody>
                <a:bodyPr wrap="none" lIns="90488" tIns="44450" rIns="90488" bIns="44450">
                  <a:spAutoFit/>
                </a:bodyPr>
                <a:lstStyle/>
                <a:p>
                  <a:pPr eaLnBrk="0" hangingPunct="0"/>
                  <a:r>
                    <a:rPr lang="en-US" sz="1600" b="1"/>
                    <a:t>F</a:t>
                  </a:r>
                </a:p>
              </p:txBody>
            </p:sp>
          </p:grpSp>
          <p:sp>
            <p:nvSpPr>
              <p:cNvPr id="38931" name="Line 76"/>
              <p:cNvSpPr>
                <a:spLocks noChangeShapeType="1"/>
              </p:cNvSpPr>
              <p:nvPr/>
            </p:nvSpPr>
            <p:spPr bwMode="auto">
              <a:xfrm flipH="1">
                <a:off x="1620" y="1460"/>
                <a:ext cx="700" cy="348"/>
              </a:xfrm>
              <a:prstGeom prst="line">
                <a:avLst/>
              </a:prstGeom>
              <a:noFill/>
              <a:ln w="12700">
                <a:solidFill>
                  <a:schemeClr val="tx1"/>
                </a:solidFill>
                <a:round/>
                <a:headEnd/>
                <a:tailEnd type="triangle" w="med" len="med"/>
              </a:ln>
            </p:spPr>
            <p:txBody>
              <a:bodyPr/>
              <a:lstStyle/>
              <a:p>
                <a:endParaRPr lang="en-US"/>
              </a:p>
            </p:txBody>
          </p:sp>
          <p:sp>
            <p:nvSpPr>
              <p:cNvPr id="38932" name="Line 77"/>
              <p:cNvSpPr>
                <a:spLocks noChangeShapeType="1"/>
              </p:cNvSpPr>
              <p:nvPr/>
            </p:nvSpPr>
            <p:spPr bwMode="auto">
              <a:xfrm>
                <a:off x="2804" y="1508"/>
                <a:ext cx="636" cy="300"/>
              </a:xfrm>
              <a:prstGeom prst="line">
                <a:avLst/>
              </a:prstGeom>
              <a:noFill/>
              <a:ln w="12700">
                <a:solidFill>
                  <a:schemeClr val="tx1"/>
                </a:solidFill>
                <a:round/>
                <a:headEnd/>
                <a:tailEnd type="triangle" w="med" len="med"/>
              </a:ln>
            </p:spPr>
            <p:txBody>
              <a:bodyPr/>
              <a:lstStyle/>
              <a:p>
                <a:endParaRPr lang="en-US"/>
              </a:p>
            </p:txBody>
          </p:sp>
          <p:sp>
            <p:nvSpPr>
              <p:cNvPr id="38933" name="Line 78"/>
              <p:cNvSpPr>
                <a:spLocks noChangeShapeType="1"/>
              </p:cNvSpPr>
              <p:nvPr/>
            </p:nvSpPr>
            <p:spPr bwMode="auto">
              <a:xfrm flipH="1">
                <a:off x="1092" y="1988"/>
                <a:ext cx="316" cy="396"/>
              </a:xfrm>
              <a:prstGeom prst="line">
                <a:avLst/>
              </a:prstGeom>
              <a:noFill/>
              <a:ln w="12700">
                <a:solidFill>
                  <a:schemeClr val="tx1"/>
                </a:solidFill>
                <a:round/>
                <a:headEnd/>
                <a:tailEnd type="triangle" w="med" len="med"/>
              </a:ln>
            </p:spPr>
            <p:txBody>
              <a:bodyPr/>
              <a:lstStyle/>
              <a:p>
                <a:endParaRPr lang="en-US"/>
              </a:p>
            </p:txBody>
          </p:sp>
          <p:sp>
            <p:nvSpPr>
              <p:cNvPr id="38934" name="Line 79"/>
              <p:cNvSpPr>
                <a:spLocks noChangeShapeType="1"/>
              </p:cNvSpPr>
              <p:nvPr/>
            </p:nvSpPr>
            <p:spPr bwMode="auto">
              <a:xfrm>
                <a:off x="1892" y="1988"/>
                <a:ext cx="156" cy="396"/>
              </a:xfrm>
              <a:prstGeom prst="line">
                <a:avLst/>
              </a:prstGeom>
              <a:noFill/>
              <a:ln w="12700">
                <a:solidFill>
                  <a:schemeClr val="tx1"/>
                </a:solidFill>
                <a:round/>
                <a:headEnd/>
                <a:tailEnd type="triangle" w="med" len="med"/>
              </a:ln>
            </p:spPr>
            <p:txBody>
              <a:bodyPr/>
              <a:lstStyle/>
              <a:p>
                <a:endParaRPr lang="en-US"/>
              </a:p>
            </p:txBody>
          </p:sp>
          <p:sp>
            <p:nvSpPr>
              <p:cNvPr id="38935" name="Line 80"/>
              <p:cNvSpPr>
                <a:spLocks noChangeShapeType="1"/>
              </p:cNvSpPr>
              <p:nvPr/>
            </p:nvSpPr>
            <p:spPr bwMode="auto">
              <a:xfrm flipH="1">
                <a:off x="708" y="2420"/>
                <a:ext cx="268" cy="252"/>
              </a:xfrm>
              <a:prstGeom prst="line">
                <a:avLst/>
              </a:prstGeom>
              <a:noFill/>
              <a:ln w="12700">
                <a:solidFill>
                  <a:schemeClr val="tx1"/>
                </a:solidFill>
                <a:round/>
                <a:headEnd/>
                <a:tailEnd/>
              </a:ln>
            </p:spPr>
            <p:txBody>
              <a:bodyPr/>
              <a:lstStyle/>
              <a:p>
                <a:endParaRPr lang="en-US"/>
              </a:p>
            </p:txBody>
          </p:sp>
          <p:sp>
            <p:nvSpPr>
              <p:cNvPr id="38936" name="Line 81"/>
              <p:cNvSpPr>
                <a:spLocks noChangeShapeType="1"/>
              </p:cNvSpPr>
              <p:nvPr/>
            </p:nvSpPr>
            <p:spPr bwMode="auto">
              <a:xfrm flipH="1">
                <a:off x="1236" y="2420"/>
                <a:ext cx="268" cy="252"/>
              </a:xfrm>
              <a:prstGeom prst="line">
                <a:avLst/>
              </a:prstGeom>
              <a:noFill/>
              <a:ln w="12700">
                <a:solidFill>
                  <a:schemeClr val="tx1"/>
                </a:solidFill>
                <a:round/>
                <a:headEnd/>
                <a:tailEnd/>
              </a:ln>
            </p:spPr>
            <p:txBody>
              <a:bodyPr/>
              <a:lstStyle/>
              <a:p>
                <a:endParaRPr lang="en-US"/>
              </a:p>
            </p:txBody>
          </p:sp>
          <p:sp>
            <p:nvSpPr>
              <p:cNvPr id="38937" name="Line 82"/>
              <p:cNvSpPr>
                <a:spLocks noChangeShapeType="1"/>
              </p:cNvSpPr>
              <p:nvPr/>
            </p:nvSpPr>
            <p:spPr bwMode="auto">
              <a:xfrm flipH="1">
                <a:off x="1668" y="2420"/>
                <a:ext cx="268" cy="252"/>
              </a:xfrm>
              <a:prstGeom prst="line">
                <a:avLst/>
              </a:prstGeom>
              <a:noFill/>
              <a:ln w="12700">
                <a:solidFill>
                  <a:schemeClr val="tx1"/>
                </a:solidFill>
                <a:round/>
                <a:headEnd/>
                <a:tailEnd/>
              </a:ln>
            </p:spPr>
            <p:txBody>
              <a:bodyPr/>
              <a:lstStyle/>
              <a:p>
                <a:endParaRPr lang="en-US"/>
              </a:p>
            </p:txBody>
          </p:sp>
          <p:sp>
            <p:nvSpPr>
              <p:cNvPr id="38938" name="Line 83"/>
              <p:cNvSpPr>
                <a:spLocks noChangeShapeType="1"/>
              </p:cNvSpPr>
              <p:nvPr/>
            </p:nvSpPr>
            <p:spPr bwMode="auto">
              <a:xfrm flipH="1">
                <a:off x="2196" y="2420"/>
                <a:ext cx="268" cy="252"/>
              </a:xfrm>
              <a:prstGeom prst="line">
                <a:avLst/>
              </a:prstGeom>
              <a:noFill/>
              <a:ln w="12700">
                <a:solidFill>
                  <a:schemeClr val="tx1"/>
                </a:solidFill>
                <a:round/>
                <a:headEnd/>
                <a:tailEnd/>
              </a:ln>
            </p:spPr>
            <p:txBody>
              <a:bodyPr/>
              <a:lstStyle/>
              <a:p>
                <a:endParaRPr lang="en-US"/>
              </a:p>
            </p:txBody>
          </p:sp>
          <p:sp>
            <p:nvSpPr>
              <p:cNvPr id="38939" name="Line 84"/>
              <p:cNvSpPr>
                <a:spLocks noChangeShapeType="1"/>
              </p:cNvSpPr>
              <p:nvPr/>
            </p:nvSpPr>
            <p:spPr bwMode="auto">
              <a:xfrm flipH="1">
                <a:off x="2628" y="2420"/>
                <a:ext cx="268" cy="252"/>
              </a:xfrm>
              <a:prstGeom prst="line">
                <a:avLst/>
              </a:prstGeom>
              <a:noFill/>
              <a:ln w="12700">
                <a:solidFill>
                  <a:schemeClr val="tx1"/>
                </a:solidFill>
                <a:round/>
                <a:headEnd/>
                <a:tailEnd/>
              </a:ln>
            </p:spPr>
            <p:txBody>
              <a:bodyPr/>
              <a:lstStyle/>
              <a:p>
                <a:endParaRPr lang="en-US"/>
              </a:p>
            </p:txBody>
          </p:sp>
          <p:sp>
            <p:nvSpPr>
              <p:cNvPr id="38940" name="Line 85"/>
              <p:cNvSpPr>
                <a:spLocks noChangeShapeType="1"/>
              </p:cNvSpPr>
              <p:nvPr/>
            </p:nvSpPr>
            <p:spPr bwMode="auto">
              <a:xfrm flipH="1">
                <a:off x="3156" y="2420"/>
                <a:ext cx="268" cy="252"/>
              </a:xfrm>
              <a:prstGeom prst="line">
                <a:avLst/>
              </a:prstGeom>
              <a:noFill/>
              <a:ln w="12700">
                <a:solidFill>
                  <a:schemeClr val="tx1"/>
                </a:solidFill>
                <a:round/>
                <a:headEnd/>
                <a:tailEnd/>
              </a:ln>
            </p:spPr>
            <p:txBody>
              <a:bodyPr/>
              <a:lstStyle/>
              <a:p>
                <a:endParaRPr lang="en-US"/>
              </a:p>
            </p:txBody>
          </p:sp>
          <p:sp>
            <p:nvSpPr>
              <p:cNvPr id="38941" name="Line 86"/>
              <p:cNvSpPr>
                <a:spLocks noChangeShapeType="1"/>
              </p:cNvSpPr>
              <p:nvPr/>
            </p:nvSpPr>
            <p:spPr bwMode="auto">
              <a:xfrm flipH="1">
                <a:off x="3012" y="1988"/>
                <a:ext cx="220" cy="396"/>
              </a:xfrm>
              <a:prstGeom prst="line">
                <a:avLst/>
              </a:prstGeom>
              <a:noFill/>
              <a:ln w="12700">
                <a:solidFill>
                  <a:schemeClr val="tx1"/>
                </a:solidFill>
                <a:round/>
                <a:headEnd/>
                <a:tailEnd type="triangle" w="med" len="med"/>
              </a:ln>
            </p:spPr>
            <p:txBody>
              <a:bodyPr/>
              <a:lstStyle/>
              <a:p>
                <a:endParaRPr lang="en-US"/>
              </a:p>
            </p:txBody>
          </p:sp>
          <p:sp>
            <p:nvSpPr>
              <p:cNvPr id="38942" name="Line 87"/>
              <p:cNvSpPr>
                <a:spLocks noChangeShapeType="1"/>
              </p:cNvSpPr>
              <p:nvPr/>
            </p:nvSpPr>
            <p:spPr bwMode="auto">
              <a:xfrm>
                <a:off x="3716" y="1988"/>
                <a:ext cx="348" cy="396"/>
              </a:xfrm>
              <a:prstGeom prst="line">
                <a:avLst/>
              </a:prstGeom>
              <a:noFill/>
              <a:ln w="12700">
                <a:solidFill>
                  <a:schemeClr val="tx1"/>
                </a:solidFill>
                <a:round/>
                <a:headEnd/>
                <a:tailEnd type="triangle" w="med" len="med"/>
              </a:ln>
            </p:spPr>
            <p:txBody>
              <a:bodyPr/>
              <a:lstStyle/>
              <a:p>
                <a:endParaRPr lang="en-US"/>
              </a:p>
            </p:txBody>
          </p:sp>
          <p:sp>
            <p:nvSpPr>
              <p:cNvPr id="38943" name="Line 88"/>
              <p:cNvSpPr>
                <a:spLocks noChangeShapeType="1"/>
              </p:cNvSpPr>
              <p:nvPr/>
            </p:nvSpPr>
            <p:spPr bwMode="auto">
              <a:xfrm flipH="1">
                <a:off x="3540" y="2564"/>
                <a:ext cx="316" cy="396"/>
              </a:xfrm>
              <a:prstGeom prst="line">
                <a:avLst/>
              </a:prstGeom>
              <a:noFill/>
              <a:ln w="12700">
                <a:solidFill>
                  <a:schemeClr val="tx1"/>
                </a:solidFill>
                <a:round/>
                <a:headEnd/>
                <a:tailEnd type="triangle" w="med" len="med"/>
              </a:ln>
            </p:spPr>
            <p:txBody>
              <a:bodyPr/>
              <a:lstStyle/>
              <a:p>
                <a:endParaRPr lang="en-US"/>
              </a:p>
            </p:txBody>
          </p:sp>
          <p:sp>
            <p:nvSpPr>
              <p:cNvPr id="38944" name="Line 89"/>
              <p:cNvSpPr>
                <a:spLocks noChangeShapeType="1"/>
              </p:cNvSpPr>
              <p:nvPr/>
            </p:nvSpPr>
            <p:spPr bwMode="auto">
              <a:xfrm>
                <a:off x="4340" y="2564"/>
                <a:ext cx="348" cy="396"/>
              </a:xfrm>
              <a:prstGeom prst="line">
                <a:avLst/>
              </a:prstGeom>
              <a:noFill/>
              <a:ln w="12700">
                <a:solidFill>
                  <a:schemeClr val="tx1"/>
                </a:solidFill>
                <a:round/>
                <a:headEnd/>
                <a:tailEnd type="triangle" w="med" len="med"/>
              </a:ln>
            </p:spPr>
            <p:txBody>
              <a:bodyPr/>
              <a:lstStyle/>
              <a:p>
                <a:endParaRPr lang="en-US"/>
              </a:p>
            </p:txBody>
          </p:sp>
          <p:sp>
            <p:nvSpPr>
              <p:cNvPr id="38945" name="Line 90"/>
              <p:cNvSpPr>
                <a:spLocks noChangeShapeType="1"/>
              </p:cNvSpPr>
              <p:nvPr/>
            </p:nvSpPr>
            <p:spPr bwMode="auto">
              <a:xfrm flipH="1">
                <a:off x="3156" y="2996"/>
                <a:ext cx="268" cy="252"/>
              </a:xfrm>
              <a:prstGeom prst="line">
                <a:avLst/>
              </a:prstGeom>
              <a:noFill/>
              <a:ln w="12700">
                <a:solidFill>
                  <a:schemeClr val="tx1"/>
                </a:solidFill>
                <a:round/>
                <a:headEnd/>
                <a:tailEnd/>
              </a:ln>
            </p:spPr>
            <p:txBody>
              <a:bodyPr/>
              <a:lstStyle/>
              <a:p>
                <a:endParaRPr lang="en-US"/>
              </a:p>
            </p:txBody>
          </p:sp>
          <p:sp>
            <p:nvSpPr>
              <p:cNvPr id="38946" name="Line 91"/>
              <p:cNvSpPr>
                <a:spLocks noChangeShapeType="1"/>
              </p:cNvSpPr>
              <p:nvPr/>
            </p:nvSpPr>
            <p:spPr bwMode="auto">
              <a:xfrm flipH="1">
                <a:off x="3684" y="2996"/>
                <a:ext cx="268" cy="252"/>
              </a:xfrm>
              <a:prstGeom prst="line">
                <a:avLst/>
              </a:prstGeom>
              <a:noFill/>
              <a:ln w="12700">
                <a:solidFill>
                  <a:schemeClr val="tx1"/>
                </a:solidFill>
                <a:round/>
                <a:headEnd/>
                <a:tailEnd/>
              </a:ln>
            </p:spPr>
            <p:txBody>
              <a:bodyPr/>
              <a:lstStyle/>
              <a:p>
                <a:endParaRPr lang="en-US"/>
              </a:p>
            </p:txBody>
          </p:sp>
          <p:sp>
            <p:nvSpPr>
              <p:cNvPr id="38947" name="Line 92"/>
              <p:cNvSpPr>
                <a:spLocks noChangeShapeType="1"/>
              </p:cNvSpPr>
              <p:nvPr/>
            </p:nvSpPr>
            <p:spPr bwMode="auto">
              <a:xfrm flipH="1">
                <a:off x="4308" y="2996"/>
                <a:ext cx="268" cy="252"/>
              </a:xfrm>
              <a:prstGeom prst="line">
                <a:avLst/>
              </a:prstGeom>
              <a:noFill/>
              <a:ln w="12700">
                <a:solidFill>
                  <a:schemeClr val="tx1"/>
                </a:solidFill>
                <a:round/>
                <a:headEnd/>
                <a:tailEnd/>
              </a:ln>
            </p:spPr>
            <p:txBody>
              <a:bodyPr/>
              <a:lstStyle/>
              <a:p>
                <a:endParaRPr lang="en-US"/>
              </a:p>
            </p:txBody>
          </p:sp>
          <p:sp>
            <p:nvSpPr>
              <p:cNvPr id="38948" name="Line 93"/>
              <p:cNvSpPr>
                <a:spLocks noChangeShapeType="1"/>
              </p:cNvSpPr>
              <p:nvPr/>
            </p:nvSpPr>
            <p:spPr bwMode="auto">
              <a:xfrm flipH="1">
                <a:off x="4836" y="2996"/>
                <a:ext cx="268" cy="252"/>
              </a:xfrm>
              <a:prstGeom prst="line">
                <a:avLst/>
              </a:prstGeom>
              <a:noFill/>
              <a:ln w="12700">
                <a:solidFill>
                  <a:schemeClr val="tx1"/>
                </a:solidFill>
                <a:round/>
                <a:headEnd/>
                <a:tailEnd/>
              </a:ln>
            </p:spPr>
            <p:txBody>
              <a:bodyPr/>
              <a:lstStyle/>
              <a:p>
                <a:endParaRPr lang="en-US"/>
              </a:p>
            </p:txBody>
          </p:sp>
        </p:grpSp>
        <p:sp>
          <p:nvSpPr>
            <p:cNvPr id="38921" name="Text Box 95"/>
            <p:cNvSpPr txBox="1">
              <a:spLocks noChangeArrowheads="1"/>
            </p:cNvSpPr>
            <p:nvPr/>
          </p:nvSpPr>
          <p:spPr bwMode="auto">
            <a:xfrm>
              <a:off x="1821" y="905"/>
              <a:ext cx="301" cy="231"/>
            </a:xfrm>
            <a:prstGeom prst="rect">
              <a:avLst/>
            </a:prstGeom>
            <a:noFill/>
            <a:ln w="9525">
              <a:noFill/>
              <a:miter lim="800000"/>
              <a:headEnd/>
              <a:tailEnd/>
            </a:ln>
          </p:spPr>
          <p:txBody>
            <a:bodyPr>
              <a:spAutoFit/>
            </a:bodyPr>
            <a:lstStyle/>
            <a:p>
              <a:pPr>
                <a:spcBef>
                  <a:spcPct val="50000"/>
                </a:spcBef>
              </a:pPr>
              <a:r>
                <a:rPr lang="en-US"/>
                <a:t>1</a:t>
              </a:r>
            </a:p>
          </p:txBody>
        </p: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729E09B0-9FD1-46AD-9B74-F72ED826F349}" type="datetime13">
              <a:rPr lang="en-US" smtClean="0"/>
              <a:t>10:26:05 AM</a:t>
            </a:fld>
            <a:endParaRPr lang="en-US"/>
          </a:p>
        </p:txBody>
      </p:sp>
      <p:sp>
        <p:nvSpPr>
          <p:cNvPr id="39941" name="Rectangle 2"/>
          <p:cNvSpPr>
            <a:spLocks noGrp="1" noChangeArrowheads="1"/>
          </p:cNvSpPr>
          <p:nvPr>
            <p:ph type="title"/>
          </p:nvPr>
        </p:nvSpPr>
        <p:spPr>
          <a:xfrm>
            <a:off x="533400" y="533400"/>
            <a:ext cx="8077200" cy="609600"/>
          </a:xfrm>
          <a:noFill/>
        </p:spPr>
        <p:txBody>
          <a:bodyPr lIns="90488" tIns="44450" rIns="90488" bIns="44450"/>
          <a:lstStyle/>
          <a:p>
            <a:pPr eaLnBrk="1" hangingPunct="1"/>
            <a:r>
              <a:rPr lang="en-US" sz="2800"/>
              <a:t>Binary tree (linked representation)</a:t>
            </a:r>
          </a:p>
        </p:txBody>
      </p:sp>
      <p:sp>
        <p:nvSpPr>
          <p:cNvPr id="39942" name="Rectangle 3"/>
          <p:cNvSpPr>
            <a:spLocks noGrp="1" noChangeArrowheads="1"/>
          </p:cNvSpPr>
          <p:nvPr>
            <p:ph type="body" idx="1"/>
          </p:nvPr>
        </p:nvSpPr>
        <p:spPr>
          <a:xfrm>
            <a:off x="585788" y="1490663"/>
            <a:ext cx="8172450" cy="2967037"/>
          </a:xfrm>
          <a:solidFill>
            <a:srgbClr val="FEE4FA"/>
          </a:solidFill>
          <a:ln w="12700">
            <a:solidFill>
              <a:srgbClr val="FF0066"/>
            </a:solidFill>
          </a:ln>
        </p:spPr>
        <p:txBody>
          <a:bodyPr lIns="90488" tIns="44450" rIns="90488" bIns="44450"/>
          <a:lstStyle/>
          <a:p>
            <a:pPr eaLnBrk="1" hangingPunct="1">
              <a:buFontTx/>
              <a:buNone/>
            </a:pPr>
            <a:r>
              <a:rPr lang="en-US" sz="1600"/>
              <a:t>We can use a positional sequence ADT to implement a binary tree. Our </a:t>
            </a:r>
          </a:p>
          <a:p>
            <a:pPr eaLnBrk="1" hangingPunct="1">
              <a:buFontTx/>
              <a:buNone/>
            </a:pPr>
            <a:r>
              <a:rPr lang="en-US" sz="1600"/>
              <a:t>example tree, in this case, we be represented as follows:</a:t>
            </a:r>
          </a:p>
          <a:p>
            <a:pPr eaLnBrk="1" hangingPunct="1">
              <a:buFontTx/>
              <a:buNone/>
            </a:pPr>
            <a:endParaRPr lang="en-US" sz="1600"/>
          </a:p>
          <a:p>
            <a:pPr eaLnBrk="1" hangingPunct="1">
              <a:buFontTx/>
              <a:buNone/>
            </a:pPr>
            <a:r>
              <a:rPr lang="en-US" sz="1600"/>
              <a:t>position             1       2       3       4       5       6       7       8       9</a:t>
            </a:r>
          </a:p>
          <a:p>
            <a:pPr eaLnBrk="1" hangingPunct="1">
              <a:buFontTx/>
              <a:buNone/>
            </a:pPr>
            <a:r>
              <a:rPr lang="en-US" sz="1600"/>
              <a:t>data                   +       -       A       B       *       C       /       E       F</a:t>
            </a:r>
          </a:p>
          <a:p>
            <a:pPr eaLnBrk="1" hangingPunct="1">
              <a:buFontTx/>
              <a:buNone/>
            </a:pPr>
            <a:r>
              <a:rPr lang="en-US" sz="1600"/>
              <a:t>leftChild             2       3     null    null     6      null    8      null   null</a:t>
            </a:r>
          </a:p>
          <a:p>
            <a:pPr eaLnBrk="1" hangingPunct="1">
              <a:buFontTx/>
              <a:buNone/>
            </a:pPr>
            <a:r>
              <a:rPr lang="en-US" sz="1600"/>
              <a:t>rightChild           5       4     null    null     7      null    9      null   null</a:t>
            </a:r>
          </a:p>
          <a:p>
            <a:pPr eaLnBrk="1" hangingPunct="1">
              <a:buFontTx/>
              <a:buNone/>
            </a:pPr>
            <a:r>
              <a:rPr lang="en-US" sz="1600"/>
              <a:t>parent               null     1      2       2        1       5      5       7       7   </a:t>
            </a:r>
          </a:p>
          <a:p>
            <a:pPr eaLnBrk="1" hangingPunct="1">
              <a:buFontTx/>
              <a:buNone/>
            </a:pPr>
            <a:endParaRPr lang="en-US" sz="160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1"/>
          <p:cNvSpPr>
            <a:spLocks noGrp="1"/>
          </p:cNvSpPr>
          <p:nvPr>
            <p:ph type="dt" sz="quarter" idx="10"/>
          </p:nvPr>
        </p:nvSpPr>
        <p:spPr>
          <a:noFill/>
        </p:spPr>
        <p:txBody>
          <a:bodyPr/>
          <a:lstStyle/>
          <a:p>
            <a:fld id="{B233716E-6E5B-4976-BDB0-F7D704AD7AC5}" type="datetime13">
              <a:rPr lang="en-US" smtClean="0"/>
              <a:t>10:26:05 AM</a:t>
            </a:fld>
            <a:endParaRPr lang="en-US"/>
          </a:p>
        </p:txBody>
      </p:sp>
      <p:sp>
        <p:nvSpPr>
          <p:cNvPr id="40965" name="슬라이드 번호 개체 틀 5"/>
          <p:cNvSpPr txBox="1">
            <a:spLocks noGrp="1"/>
          </p:cNvSpPr>
          <p:nvPr/>
        </p:nvSpPr>
        <p:spPr bwMode="auto">
          <a:xfrm>
            <a:off x="84138" y="6343650"/>
            <a:ext cx="587375" cy="488950"/>
          </a:xfrm>
          <a:prstGeom prst="rect">
            <a:avLst/>
          </a:prstGeom>
          <a:noFill/>
          <a:ln w="9525">
            <a:noFill/>
            <a:miter lim="800000"/>
            <a:headEnd/>
            <a:tailEnd/>
          </a:ln>
        </p:spPr>
        <p:txBody>
          <a:bodyPr anchor="b" anchorCtr="1">
            <a:spAutoFit/>
          </a:bodyPr>
          <a:lstStyle/>
          <a:p>
            <a:pPr latinLnBrk="1"/>
            <a:fld id="{190600B7-C051-4325-9541-A3F289514F2B}" type="slidenum">
              <a:rPr lang="en-US" altLang="ko-KR" sz="2600" b="1">
                <a:solidFill>
                  <a:schemeClr val="bg1"/>
                </a:solidFill>
                <a:latin typeface="굴림" pitchFamily="34" charset="-127"/>
                <a:ea typeface="굴림" pitchFamily="34" charset="-127"/>
              </a:rPr>
              <a:pPr latinLnBrk="1"/>
              <a:t>36</a:t>
            </a:fld>
            <a:endParaRPr lang="en-US" altLang="ko-KR" sz="2600" b="1">
              <a:solidFill>
                <a:schemeClr val="bg1"/>
              </a:solidFill>
              <a:latin typeface="굴림" pitchFamily="34" charset="-127"/>
              <a:ea typeface="굴림" pitchFamily="34" charset="-127"/>
            </a:endParaRPr>
          </a:p>
        </p:txBody>
      </p:sp>
      <p:sp>
        <p:nvSpPr>
          <p:cNvPr id="40966" name="Rectangle 2"/>
          <p:cNvSpPr>
            <a:spLocks noGrp="1" noChangeArrowheads="1"/>
          </p:cNvSpPr>
          <p:nvPr>
            <p:ph type="title" idx="4294967295"/>
          </p:nvPr>
        </p:nvSpPr>
        <p:spPr>
          <a:xfrm>
            <a:off x="381000" y="333375"/>
            <a:ext cx="8382000" cy="609600"/>
          </a:xfrm>
        </p:spPr>
        <p:txBody>
          <a:bodyPr anchor="b"/>
          <a:lstStyle/>
          <a:p>
            <a:pPr eaLnBrk="1" hangingPunct="1"/>
            <a:r>
              <a:rPr lang="en-US" altLang="ko-KR">
                <a:ea typeface="굴림" pitchFamily="34" charset="-127"/>
              </a:rPr>
              <a:t>Linked Representation of Binary Tree</a:t>
            </a:r>
          </a:p>
        </p:txBody>
      </p:sp>
      <p:pic>
        <p:nvPicPr>
          <p:cNvPr id="40967" name="Picture 3"/>
          <p:cNvPicPr>
            <a:picLocks noChangeAspect="1" noChangeArrowheads="1"/>
          </p:cNvPicPr>
          <p:nvPr/>
        </p:nvPicPr>
        <p:blipFill>
          <a:blip r:embed="rId2" cstate="print"/>
          <a:srcRect/>
          <a:stretch>
            <a:fillRect/>
          </a:stretch>
        </p:blipFill>
        <p:spPr bwMode="auto">
          <a:xfrm>
            <a:off x="762000" y="1492250"/>
            <a:ext cx="6858000" cy="4503738"/>
          </a:xfrm>
          <a:prstGeom prst="rect">
            <a:avLst/>
          </a:prstGeom>
          <a:noFill/>
          <a:ln w="9525">
            <a:noFill/>
            <a:miter lim="800000"/>
            <a:headEnd/>
            <a:tailEnd/>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3E62C941-6CE5-48F6-9F76-78413CEEF1DA}" type="datetime13">
              <a:rPr lang="en-US" smtClean="0"/>
              <a:t>10:26:05 AM</a:t>
            </a:fld>
            <a:endParaRPr lang="en-US"/>
          </a:p>
        </p:txBody>
      </p:sp>
      <p:sp>
        <p:nvSpPr>
          <p:cNvPr id="41989" name="Rectangle 2"/>
          <p:cNvSpPr>
            <a:spLocks noGrp="1" noChangeArrowheads="1"/>
          </p:cNvSpPr>
          <p:nvPr>
            <p:ph type="title"/>
          </p:nvPr>
        </p:nvSpPr>
        <p:spPr>
          <a:xfrm>
            <a:off x="685800" y="304800"/>
            <a:ext cx="7772400" cy="762000"/>
          </a:xfrm>
          <a:noFill/>
        </p:spPr>
        <p:txBody>
          <a:bodyPr lIns="90488" tIns="44450" rIns="90488" bIns="44450"/>
          <a:lstStyle/>
          <a:p>
            <a:pPr algn="l" eaLnBrk="1" hangingPunct="1"/>
            <a:r>
              <a:rPr lang="en-US" i="1"/>
              <a:t>Linear representation of a binary tree </a:t>
            </a:r>
          </a:p>
        </p:txBody>
      </p:sp>
      <p:sp>
        <p:nvSpPr>
          <p:cNvPr id="41990" name="Rectangle 3"/>
          <p:cNvSpPr>
            <a:spLocks noGrp="1" noChangeArrowheads="1"/>
          </p:cNvSpPr>
          <p:nvPr>
            <p:ph type="body" idx="1"/>
          </p:nvPr>
        </p:nvSpPr>
        <p:spPr>
          <a:xfrm>
            <a:off x="609600" y="1219200"/>
            <a:ext cx="8266113" cy="2808288"/>
          </a:xfrm>
          <a:solidFill>
            <a:srgbClr val="FFFFDD"/>
          </a:solidFill>
          <a:ln w="12700">
            <a:solidFill>
              <a:srgbClr val="FFFF00"/>
            </a:solidFill>
          </a:ln>
        </p:spPr>
        <p:txBody>
          <a:bodyPr lIns="90488" tIns="44450" rIns="90488" bIns="44450"/>
          <a:lstStyle/>
          <a:p>
            <a:pPr eaLnBrk="1" hangingPunct="1">
              <a:buFontTx/>
              <a:buNone/>
            </a:pPr>
            <a:r>
              <a:rPr lang="en-US" sz="1600" b="1" i="1" u="sng"/>
              <a:t>Advantages of linear representation</a:t>
            </a:r>
            <a:r>
              <a:rPr lang="en-US" sz="1600" i="1"/>
              <a:t>:</a:t>
            </a:r>
          </a:p>
          <a:p>
            <a:pPr eaLnBrk="1" hangingPunct="1">
              <a:buFontTx/>
              <a:buNone/>
            </a:pPr>
            <a:r>
              <a:rPr lang="en-US" sz="1600" i="1"/>
              <a:t>  1. Simplicity.</a:t>
            </a:r>
          </a:p>
          <a:p>
            <a:pPr eaLnBrk="1" hangingPunct="1">
              <a:buFontTx/>
              <a:buNone/>
            </a:pPr>
            <a:r>
              <a:rPr lang="en-US" sz="1600" i="1"/>
              <a:t>  2. Given the location of the child (say, k),  the location of the parent is easy to determine (k / 2).</a:t>
            </a:r>
          </a:p>
          <a:p>
            <a:pPr eaLnBrk="1" hangingPunct="1">
              <a:buFontTx/>
              <a:buNone/>
            </a:pPr>
            <a:endParaRPr lang="en-US" sz="700" i="1"/>
          </a:p>
          <a:p>
            <a:pPr eaLnBrk="1" hangingPunct="1">
              <a:buFontTx/>
              <a:buNone/>
            </a:pPr>
            <a:r>
              <a:rPr lang="en-US" sz="1600" b="1" i="1" u="sng"/>
              <a:t>Disadvantages of linear representation</a:t>
            </a:r>
            <a:r>
              <a:rPr lang="en-US" sz="1600" b="1" i="1"/>
              <a:t>:</a:t>
            </a:r>
          </a:p>
          <a:p>
            <a:pPr eaLnBrk="1" hangingPunct="1">
              <a:buFontTx/>
              <a:buNone/>
            </a:pPr>
            <a:r>
              <a:rPr lang="en-US" sz="1600" i="1"/>
              <a:t>  1. Additions and deletions of nodes are inefficient, because of the data movements in the array.</a:t>
            </a:r>
          </a:p>
          <a:p>
            <a:pPr eaLnBrk="1" hangingPunct="1">
              <a:buFontTx/>
              <a:buNone/>
            </a:pPr>
            <a:r>
              <a:rPr lang="en-US" sz="1600" i="1"/>
              <a:t>  2. Space is wasted if the binary tree is not complete. That is, the linear representation is useful if the number of missing nodes is small.</a:t>
            </a:r>
          </a:p>
          <a:p>
            <a:pPr eaLnBrk="1" hangingPunct="1">
              <a:buFontTx/>
              <a:buNone/>
            </a:pPr>
            <a:endParaRPr lang="en-US" sz="1600" i="1"/>
          </a:p>
          <a:p>
            <a:pPr eaLnBrk="1" hangingPunct="1">
              <a:buFontTx/>
              <a:buNone/>
            </a:pPr>
            <a:endParaRPr lang="en-US" sz="1600" i="1"/>
          </a:p>
        </p:txBody>
      </p:sp>
      <p:sp>
        <p:nvSpPr>
          <p:cNvPr id="41991" name="Text Box 4"/>
          <p:cNvSpPr txBox="1">
            <a:spLocks noChangeArrowheads="1"/>
          </p:cNvSpPr>
          <p:nvPr/>
        </p:nvSpPr>
        <p:spPr bwMode="auto">
          <a:xfrm>
            <a:off x="552450" y="4329113"/>
            <a:ext cx="8359775" cy="1612900"/>
          </a:xfrm>
          <a:prstGeom prst="rect">
            <a:avLst/>
          </a:prstGeom>
          <a:solidFill>
            <a:srgbClr val="FEE4FA"/>
          </a:solidFill>
          <a:ln w="9525">
            <a:solidFill>
              <a:srgbClr val="FF0066"/>
            </a:solidFill>
            <a:miter lim="800000"/>
            <a:headEnd/>
            <a:tailEnd/>
          </a:ln>
        </p:spPr>
        <p:txBody>
          <a:bodyPr>
            <a:spAutoFit/>
          </a:bodyPr>
          <a:lstStyle/>
          <a:p>
            <a:r>
              <a:rPr lang="en-US"/>
              <a:t>Linear representation of a binary tree can be implemented by  means of  a linked list instead of an array</a:t>
            </a:r>
          </a:p>
          <a:p>
            <a:r>
              <a:rPr lang="en-US"/>
              <a:t> This way the above mentioned disadvantages of the linear representation is resolved.</a:t>
            </a:r>
          </a:p>
          <a:p>
            <a:pPr>
              <a:spcBef>
                <a:spcPct val="50000"/>
              </a:spcBef>
            </a:pP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1"/>
          <p:cNvSpPr>
            <a:spLocks noGrp="1"/>
          </p:cNvSpPr>
          <p:nvPr>
            <p:ph type="dt" sz="quarter" idx="10"/>
          </p:nvPr>
        </p:nvSpPr>
        <p:spPr>
          <a:noFill/>
        </p:spPr>
        <p:txBody>
          <a:bodyPr/>
          <a:lstStyle/>
          <a:p>
            <a:fld id="{3A453159-4241-4EAF-BFDC-C6E0A913F288}" type="datetime13">
              <a:rPr lang="en-US" smtClean="0"/>
              <a:t>10:26:05 AM</a:t>
            </a:fld>
            <a:endParaRPr lang="en-US"/>
          </a:p>
        </p:txBody>
      </p:sp>
      <p:sp>
        <p:nvSpPr>
          <p:cNvPr id="43013" name="슬라이드 번호 개체 틀 5"/>
          <p:cNvSpPr txBox="1">
            <a:spLocks noGrp="1"/>
          </p:cNvSpPr>
          <p:nvPr/>
        </p:nvSpPr>
        <p:spPr bwMode="auto">
          <a:xfrm>
            <a:off x="84138" y="6343650"/>
            <a:ext cx="587375" cy="488950"/>
          </a:xfrm>
          <a:prstGeom prst="rect">
            <a:avLst/>
          </a:prstGeom>
          <a:noFill/>
          <a:ln w="9525">
            <a:noFill/>
            <a:miter lim="800000"/>
            <a:headEnd/>
            <a:tailEnd/>
          </a:ln>
        </p:spPr>
        <p:txBody>
          <a:bodyPr anchor="b" anchorCtr="1">
            <a:spAutoFit/>
          </a:bodyPr>
          <a:lstStyle/>
          <a:p>
            <a:pPr latinLnBrk="1"/>
            <a:fld id="{7569F3EB-8EF0-4124-A1DD-DC39BA4E044C}" type="slidenum">
              <a:rPr lang="en-US" altLang="ko-KR" sz="2600" b="1">
                <a:solidFill>
                  <a:schemeClr val="bg1"/>
                </a:solidFill>
                <a:latin typeface="굴림" pitchFamily="34" charset="-127"/>
                <a:ea typeface="굴림" pitchFamily="34" charset="-127"/>
              </a:rPr>
              <a:pPr latinLnBrk="1"/>
              <a:t>38</a:t>
            </a:fld>
            <a:endParaRPr lang="en-US" altLang="ko-KR" sz="2600" b="1">
              <a:solidFill>
                <a:schemeClr val="bg1"/>
              </a:solidFill>
              <a:latin typeface="굴림" pitchFamily="34" charset="-127"/>
              <a:ea typeface="굴림" pitchFamily="34" charset="-127"/>
            </a:endParaRPr>
          </a:p>
        </p:txBody>
      </p:sp>
      <p:sp>
        <p:nvSpPr>
          <p:cNvPr id="43014" name="Rectangle 2"/>
          <p:cNvSpPr>
            <a:spLocks noGrp="1" noChangeArrowheads="1"/>
          </p:cNvSpPr>
          <p:nvPr>
            <p:ph type="title" idx="4294967295"/>
          </p:nvPr>
        </p:nvSpPr>
        <p:spPr>
          <a:xfrm>
            <a:off x="385763" y="0"/>
            <a:ext cx="8172450" cy="766763"/>
          </a:xfrm>
        </p:spPr>
        <p:txBody>
          <a:bodyPr anchor="t"/>
          <a:lstStyle/>
          <a:p>
            <a:pPr eaLnBrk="1" hangingPunct="1"/>
            <a:r>
              <a:rPr lang="en-US" altLang="ko-KR">
                <a:ea typeface="굴림" pitchFamily="34" charset="-127"/>
              </a:rPr>
              <a:t>Binary Tree Traversal</a:t>
            </a:r>
          </a:p>
        </p:txBody>
      </p:sp>
      <p:sp>
        <p:nvSpPr>
          <p:cNvPr id="43015" name="Rectangle 3"/>
          <p:cNvSpPr>
            <a:spLocks noGrp="1" noChangeArrowheads="1"/>
          </p:cNvSpPr>
          <p:nvPr>
            <p:ph type="body" idx="4294967295"/>
          </p:nvPr>
        </p:nvSpPr>
        <p:spPr>
          <a:xfrm>
            <a:off x="290513" y="647700"/>
            <a:ext cx="8169275" cy="869950"/>
          </a:xfrm>
        </p:spPr>
        <p:txBody>
          <a:bodyPr/>
          <a:lstStyle/>
          <a:p>
            <a:pPr eaLnBrk="1" hangingPunct="1"/>
            <a:r>
              <a:rPr lang="en-US" altLang="ko-KR" sz="1600">
                <a:ea typeface="굴림" pitchFamily="34" charset="-127"/>
              </a:rPr>
              <a:t>Many binary tree operations are done by performing a </a:t>
            </a:r>
            <a:r>
              <a:rPr lang="en-US" altLang="ko-KR" sz="1600" b="1" u="sng">
                <a:solidFill>
                  <a:srgbClr val="FF3300"/>
                </a:solidFill>
                <a:ea typeface="굴림" pitchFamily="34" charset="-127"/>
              </a:rPr>
              <a:t>traversal</a:t>
            </a:r>
            <a:r>
              <a:rPr lang="en-US" altLang="ko-KR" sz="1600">
                <a:ea typeface="굴림" pitchFamily="34" charset="-127"/>
              </a:rPr>
              <a:t> of the binary tree</a:t>
            </a:r>
          </a:p>
          <a:p>
            <a:pPr eaLnBrk="1" hangingPunct="1"/>
            <a:r>
              <a:rPr lang="en-US" altLang="ko-KR" sz="1600">
                <a:ea typeface="굴림" pitchFamily="34" charset="-127"/>
              </a:rPr>
              <a:t>In a traversal, each element of the binary tree is </a:t>
            </a:r>
            <a:r>
              <a:rPr lang="en-US" altLang="ko-KR" sz="1600" b="1">
                <a:solidFill>
                  <a:srgbClr val="0000FF"/>
                </a:solidFill>
                <a:ea typeface="굴림" pitchFamily="34" charset="-127"/>
              </a:rPr>
              <a:t>visited</a:t>
            </a:r>
            <a:r>
              <a:rPr lang="en-US" altLang="ko-KR" sz="1600">
                <a:solidFill>
                  <a:srgbClr val="0000FF"/>
                </a:solidFill>
                <a:ea typeface="굴림" pitchFamily="34" charset="-127"/>
              </a:rPr>
              <a:t> exactly once</a:t>
            </a:r>
            <a:endParaRPr lang="en-US" altLang="ko-KR" sz="1600">
              <a:ea typeface="굴림" pitchFamily="34" charset="-127"/>
            </a:endParaRPr>
          </a:p>
          <a:p>
            <a:pPr eaLnBrk="1" hangingPunct="1">
              <a:buFontTx/>
              <a:buNone/>
            </a:pPr>
            <a:endParaRPr lang="en-US" altLang="ko-KR" sz="1600">
              <a:ea typeface="굴림" pitchFamily="34" charset="-127"/>
            </a:endParaRPr>
          </a:p>
        </p:txBody>
      </p:sp>
      <p:pic>
        <p:nvPicPr>
          <p:cNvPr id="43016" name="Picture 5"/>
          <p:cNvPicPr>
            <a:picLocks noChangeAspect="1" noChangeArrowheads="1"/>
          </p:cNvPicPr>
          <p:nvPr/>
        </p:nvPicPr>
        <p:blipFill>
          <a:blip r:embed="rId2" cstate="print"/>
          <a:srcRect/>
          <a:stretch>
            <a:fillRect/>
          </a:stretch>
        </p:blipFill>
        <p:spPr bwMode="auto">
          <a:xfrm>
            <a:off x="-14288" y="1498600"/>
            <a:ext cx="9186863" cy="4154488"/>
          </a:xfrm>
          <a:prstGeom prst="rect">
            <a:avLst/>
          </a:prstGeom>
          <a:noFill/>
          <a:ln w="9525">
            <a:noFill/>
            <a:miter lim="800000"/>
            <a:headEnd/>
            <a:tailEnd/>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1"/>
          <p:cNvSpPr>
            <a:spLocks noGrp="1"/>
          </p:cNvSpPr>
          <p:nvPr>
            <p:ph type="dt" sz="quarter" idx="10"/>
          </p:nvPr>
        </p:nvSpPr>
        <p:spPr>
          <a:noFill/>
        </p:spPr>
        <p:txBody>
          <a:bodyPr/>
          <a:lstStyle/>
          <a:p>
            <a:fld id="{E0B6C310-8AA0-4910-920A-E1102C110309}" type="datetime13">
              <a:rPr lang="en-US" smtClean="0"/>
              <a:t>10:26:05 AM</a:t>
            </a:fld>
            <a:endParaRPr lang="en-US"/>
          </a:p>
        </p:txBody>
      </p:sp>
      <p:pic>
        <p:nvPicPr>
          <p:cNvPr id="44037" name="Picture 5"/>
          <p:cNvPicPr>
            <a:picLocks noChangeAspect="1" noChangeArrowheads="1"/>
          </p:cNvPicPr>
          <p:nvPr/>
        </p:nvPicPr>
        <p:blipFill>
          <a:blip r:embed="rId2" cstate="print"/>
          <a:srcRect/>
          <a:stretch>
            <a:fillRect/>
          </a:stretch>
        </p:blipFill>
        <p:spPr bwMode="auto">
          <a:xfrm>
            <a:off x="971550" y="0"/>
            <a:ext cx="6116638" cy="2619375"/>
          </a:xfrm>
          <a:prstGeom prst="rect">
            <a:avLst/>
          </a:prstGeom>
          <a:noFill/>
          <a:ln w="9525">
            <a:noFill/>
            <a:miter lim="800000"/>
            <a:headEnd/>
            <a:tailEnd/>
          </a:ln>
        </p:spPr>
      </p:pic>
      <p:pic>
        <p:nvPicPr>
          <p:cNvPr id="44038" name="Picture 6"/>
          <p:cNvPicPr>
            <a:picLocks noChangeAspect="1" noChangeArrowheads="1"/>
          </p:cNvPicPr>
          <p:nvPr/>
        </p:nvPicPr>
        <p:blipFill>
          <a:blip r:embed="rId3" cstate="print"/>
          <a:srcRect/>
          <a:stretch>
            <a:fillRect/>
          </a:stretch>
        </p:blipFill>
        <p:spPr bwMode="auto">
          <a:xfrm>
            <a:off x="1131888" y="2800350"/>
            <a:ext cx="5722937" cy="3429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2"/>
          <p:cNvSpPr>
            <a:spLocks noGrp="1"/>
          </p:cNvSpPr>
          <p:nvPr>
            <p:ph type="dt" sz="quarter" idx="10"/>
          </p:nvPr>
        </p:nvSpPr>
        <p:spPr>
          <a:noFill/>
        </p:spPr>
        <p:txBody>
          <a:bodyPr/>
          <a:lstStyle/>
          <a:p>
            <a:fld id="{221B4315-BBCD-41ED-A7F4-5F5338E80813}" type="datetime13">
              <a:rPr lang="en-US" smtClean="0"/>
              <a:t>10:26:05 AM</a:t>
            </a:fld>
            <a:endParaRPr lang="en-US"/>
          </a:p>
        </p:txBody>
      </p:sp>
      <p:sp>
        <p:nvSpPr>
          <p:cNvPr id="26629" name="Text Box 4"/>
          <p:cNvSpPr txBox="1">
            <a:spLocks noChangeArrowheads="1"/>
          </p:cNvSpPr>
          <p:nvPr/>
        </p:nvSpPr>
        <p:spPr bwMode="auto">
          <a:xfrm>
            <a:off x="509588" y="1200150"/>
            <a:ext cx="8189912" cy="1200150"/>
          </a:xfrm>
          <a:prstGeom prst="rect">
            <a:avLst/>
          </a:prstGeom>
          <a:solidFill>
            <a:srgbClr val="FFFFDD"/>
          </a:solidFill>
          <a:ln w="9525">
            <a:solidFill>
              <a:srgbClr val="FFFF00"/>
            </a:solidFill>
            <a:miter lim="800000"/>
            <a:headEnd/>
            <a:tailEnd/>
          </a:ln>
        </p:spPr>
        <p:txBody>
          <a:bodyPr>
            <a:spAutoFit/>
          </a:bodyPr>
          <a:lstStyle/>
          <a:p>
            <a:r>
              <a:rPr lang="en-US" altLang="zh-CN">
                <a:ea typeface="SimSun" pitchFamily="2" charset="-122"/>
              </a:rPr>
              <a:t>Observe that;</a:t>
            </a:r>
          </a:p>
          <a:p>
            <a:r>
              <a:rPr lang="en-US" altLang="zh-CN">
                <a:ea typeface="SimSun" pitchFamily="2" charset="-122"/>
              </a:rPr>
              <a:t>(a)                B is a left successor and C is a right successor of the node A.</a:t>
            </a:r>
          </a:p>
          <a:p>
            <a:r>
              <a:rPr lang="en-US" altLang="zh-CN">
                <a:ea typeface="SimSun" pitchFamily="2" charset="-122"/>
              </a:rPr>
              <a:t>(b)               The left subtree of the root A consists of the nodes B, D, E and F, and the right subtree of A consists of the nodes C, G, H, J, K and L.</a:t>
            </a:r>
            <a:endParaRPr lang="en-US"/>
          </a:p>
        </p:txBody>
      </p:sp>
      <p:sp>
        <p:nvSpPr>
          <p:cNvPr id="26630" name="Rectangle 7"/>
          <p:cNvSpPr>
            <a:spLocks noGrp="1" noChangeArrowheads="1"/>
          </p:cNvSpPr>
          <p:nvPr>
            <p:ph type="title"/>
          </p:nvPr>
        </p:nvSpPr>
        <p:spPr>
          <a:xfrm>
            <a:off x="457200" y="88900"/>
            <a:ext cx="8302625" cy="736600"/>
          </a:xfrm>
        </p:spPr>
        <p:txBody>
          <a:bodyPr/>
          <a:lstStyle/>
          <a:p>
            <a:pPr eaLnBrk="1" hangingPunct="1"/>
            <a:r>
              <a:rPr lang="en-US" sz="2800"/>
              <a:t>TREES</a:t>
            </a:r>
          </a:p>
        </p:txBody>
      </p:sp>
      <p:grpSp>
        <p:nvGrpSpPr>
          <p:cNvPr id="26631" name="Group 29"/>
          <p:cNvGrpSpPr>
            <a:grpSpLocks/>
          </p:cNvGrpSpPr>
          <p:nvPr/>
        </p:nvGrpSpPr>
        <p:grpSpPr bwMode="auto">
          <a:xfrm>
            <a:off x="1958975" y="3038475"/>
            <a:ext cx="5305425" cy="3014663"/>
            <a:chOff x="1531" y="2274"/>
            <a:chExt cx="3342" cy="1899"/>
          </a:xfrm>
        </p:grpSpPr>
        <p:sp>
          <p:nvSpPr>
            <p:cNvPr id="26632" name="Line 8"/>
            <p:cNvSpPr>
              <a:spLocks noChangeShapeType="1"/>
            </p:cNvSpPr>
            <p:nvPr/>
          </p:nvSpPr>
          <p:spPr bwMode="auto">
            <a:xfrm flipH="1">
              <a:off x="2386" y="2456"/>
              <a:ext cx="256" cy="357"/>
            </a:xfrm>
            <a:prstGeom prst="line">
              <a:avLst/>
            </a:prstGeom>
            <a:noFill/>
            <a:ln w="9525">
              <a:solidFill>
                <a:schemeClr val="tx1"/>
              </a:solidFill>
              <a:round/>
              <a:headEnd/>
              <a:tailEnd/>
            </a:ln>
          </p:spPr>
          <p:txBody>
            <a:bodyPr/>
            <a:lstStyle/>
            <a:p>
              <a:endParaRPr lang="en-US"/>
            </a:p>
          </p:txBody>
        </p:sp>
        <p:sp>
          <p:nvSpPr>
            <p:cNvPr id="26633" name="Line 9"/>
            <p:cNvSpPr>
              <a:spLocks noChangeShapeType="1"/>
            </p:cNvSpPr>
            <p:nvPr/>
          </p:nvSpPr>
          <p:spPr bwMode="auto">
            <a:xfrm>
              <a:off x="2798" y="2420"/>
              <a:ext cx="841" cy="457"/>
            </a:xfrm>
            <a:prstGeom prst="line">
              <a:avLst/>
            </a:prstGeom>
            <a:noFill/>
            <a:ln w="9525">
              <a:solidFill>
                <a:schemeClr val="tx1"/>
              </a:solidFill>
              <a:round/>
              <a:headEnd/>
              <a:tailEnd/>
            </a:ln>
          </p:spPr>
          <p:txBody>
            <a:bodyPr/>
            <a:lstStyle/>
            <a:p>
              <a:endParaRPr lang="en-US"/>
            </a:p>
          </p:txBody>
        </p:sp>
        <p:sp>
          <p:nvSpPr>
            <p:cNvPr id="26634" name="Text Box 10"/>
            <p:cNvSpPr txBox="1">
              <a:spLocks noChangeArrowheads="1"/>
            </p:cNvSpPr>
            <p:nvPr/>
          </p:nvSpPr>
          <p:spPr bwMode="auto">
            <a:xfrm>
              <a:off x="2112" y="2868"/>
              <a:ext cx="237" cy="231"/>
            </a:xfrm>
            <a:prstGeom prst="rect">
              <a:avLst/>
            </a:prstGeom>
            <a:noFill/>
            <a:ln w="9525">
              <a:noFill/>
              <a:miter lim="800000"/>
              <a:headEnd/>
              <a:tailEnd/>
            </a:ln>
          </p:spPr>
          <p:txBody>
            <a:bodyPr>
              <a:spAutoFit/>
            </a:bodyPr>
            <a:lstStyle/>
            <a:p>
              <a:pPr>
                <a:spcBef>
                  <a:spcPct val="50000"/>
                </a:spcBef>
              </a:pPr>
              <a:r>
                <a:rPr lang="en-US"/>
                <a:t>B</a:t>
              </a:r>
            </a:p>
          </p:txBody>
        </p:sp>
        <p:sp>
          <p:nvSpPr>
            <p:cNvPr id="26635" name="Text Box 11"/>
            <p:cNvSpPr txBox="1">
              <a:spLocks noChangeArrowheads="1"/>
            </p:cNvSpPr>
            <p:nvPr/>
          </p:nvSpPr>
          <p:spPr bwMode="auto">
            <a:xfrm>
              <a:off x="3570" y="2890"/>
              <a:ext cx="237" cy="231"/>
            </a:xfrm>
            <a:prstGeom prst="rect">
              <a:avLst/>
            </a:prstGeom>
            <a:noFill/>
            <a:ln w="9525">
              <a:noFill/>
              <a:miter lim="800000"/>
              <a:headEnd/>
              <a:tailEnd/>
            </a:ln>
          </p:spPr>
          <p:txBody>
            <a:bodyPr>
              <a:spAutoFit/>
            </a:bodyPr>
            <a:lstStyle/>
            <a:p>
              <a:pPr>
                <a:spcBef>
                  <a:spcPct val="50000"/>
                </a:spcBef>
              </a:pPr>
              <a:r>
                <a:rPr lang="en-US"/>
                <a:t>C</a:t>
              </a:r>
            </a:p>
          </p:txBody>
        </p:sp>
        <p:sp>
          <p:nvSpPr>
            <p:cNvPr id="26636" name="Text Box 12"/>
            <p:cNvSpPr txBox="1">
              <a:spLocks noChangeArrowheads="1"/>
            </p:cNvSpPr>
            <p:nvPr/>
          </p:nvSpPr>
          <p:spPr bwMode="auto">
            <a:xfrm>
              <a:off x="1531" y="3262"/>
              <a:ext cx="237" cy="231"/>
            </a:xfrm>
            <a:prstGeom prst="rect">
              <a:avLst/>
            </a:prstGeom>
            <a:noFill/>
            <a:ln w="9525">
              <a:noFill/>
              <a:miter lim="800000"/>
              <a:headEnd/>
              <a:tailEnd/>
            </a:ln>
          </p:spPr>
          <p:txBody>
            <a:bodyPr>
              <a:spAutoFit/>
            </a:bodyPr>
            <a:lstStyle/>
            <a:p>
              <a:pPr>
                <a:spcBef>
                  <a:spcPct val="50000"/>
                </a:spcBef>
              </a:pPr>
              <a:r>
                <a:rPr lang="en-US"/>
                <a:t>D</a:t>
              </a:r>
            </a:p>
          </p:txBody>
        </p:sp>
        <p:sp>
          <p:nvSpPr>
            <p:cNvPr id="26637" name="Text Box 13"/>
            <p:cNvSpPr txBox="1">
              <a:spLocks noChangeArrowheads="1"/>
            </p:cNvSpPr>
            <p:nvPr/>
          </p:nvSpPr>
          <p:spPr bwMode="auto">
            <a:xfrm>
              <a:off x="2624" y="2274"/>
              <a:ext cx="237" cy="231"/>
            </a:xfrm>
            <a:prstGeom prst="rect">
              <a:avLst/>
            </a:prstGeom>
            <a:noFill/>
            <a:ln w="9525">
              <a:noFill/>
              <a:miter lim="800000"/>
              <a:headEnd/>
              <a:tailEnd/>
            </a:ln>
          </p:spPr>
          <p:txBody>
            <a:bodyPr>
              <a:spAutoFit/>
            </a:bodyPr>
            <a:lstStyle/>
            <a:p>
              <a:pPr>
                <a:spcBef>
                  <a:spcPct val="50000"/>
                </a:spcBef>
              </a:pPr>
              <a:r>
                <a:rPr lang="en-US"/>
                <a:t>A</a:t>
              </a:r>
            </a:p>
          </p:txBody>
        </p:sp>
        <p:sp>
          <p:nvSpPr>
            <p:cNvPr id="26638" name="Text Box 14"/>
            <p:cNvSpPr txBox="1">
              <a:spLocks noChangeArrowheads="1"/>
            </p:cNvSpPr>
            <p:nvPr/>
          </p:nvSpPr>
          <p:spPr bwMode="auto">
            <a:xfrm>
              <a:off x="2052" y="3671"/>
              <a:ext cx="237" cy="231"/>
            </a:xfrm>
            <a:prstGeom prst="rect">
              <a:avLst/>
            </a:prstGeom>
            <a:noFill/>
            <a:ln w="9525">
              <a:noFill/>
              <a:miter lim="800000"/>
              <a:headEnd/>
              <a:tailEnd/>
            </a:ln>
          </p:spPr>
          <p:txBody>
            <a:bodyPr>
              <a:spAutoFit/>
            </a:bodyPr>
            <a:lstStyle/>
            <a:p>
              <a:pPr>
                <a:spcBef>
                  <a:spcPct val="50000"/>
                </a:spcBef>
              </a:pPr>
              <a:r>
                <a:rPr lang="en-US"/>
                <a:t>F</a:t>
              </a:r>
            </a:p>
          </p:txBody>
        </p:sp>
        <p:sp>
          <p:nvSpPr>
            <p:cNvPr id="26639" name="Text Box 15"/>
            <p:cNvSpPr txBox="1">
              <a:spLocks noChangeArrowheads="1"/>
            </p:cNvSpPr>
            <p:nvPr/>
          </p:nvSpPr>
          <p:spPr bwMode="auto">
            <a:xfrm>
              <a:off x="4123" y="3206"/>
              <a:ext cx="237" cy="231"/>
            </a:xfrm>
            <a:prstGeom prst="rect">
              <a:avLst/>
            </a:prstGeom>
            <a:noFill/>
            <a:ln w="9525">
              <a:noFill/>
              <a:miter lim="800000"/>
              <a:headEnd/>
              <a:tailEnd/>
            </a:ln>
          </p:spPr>
          <p:txBody>
            <a:bodyPr>
              <a:spAutoFit/>
            </a:bodyPr>
            <a:lstStyle/>
            <a:p>
              <a:pPr>
                <a:spcBef>
                  <a:spcPct val="50000"/>
                </a:spcBef>
              </a:pPr>
              <a:r>
                <a:rPr lang="en-US"/>
                <a:t>H</a:t>
              </a:r>
            </a:p>
          </p:txBody>
        </p:sp>
        <p:sp>
          <p:nvSpPr>
            <p:cNvPr id="26640" name="Text Box 16"/>
            <p:cNvSpPr txBox="1">
              <a:spLocks noChangeArrowheads="1"/>
            </p:cNvSpPr>
            <p:nvPr/>
          </p:nvSpPr>
          <p:spPr bwMode="auto">
            <a:xfrm>
              <a:off x="2463" y="3246"/>
              <a:ext cx="237" cy="231"/>
            </a:xfrm>
            <a:prstGeom prst="rect">
              <a:avLst/>
            </a:prstGeom>
            <a:noFill/>
            <a:ln w="9525">
              <a:noFill/>
              <a:miter lim="800000"/>
              <a:headEnd/>
              <a:tailEnd/>
            </a:ln>
          </p:spPr>
          <p:txBody>
            <a:bodyPr>
              <a:spAutoFit/>
            </a:bodyPr>
            <a:lstStyle/>
            <a:p>
              <a:pPr>
                <a:spcBef>
                  <a:spcPct val="50000"/>
                </a:spcBef>
              </a:pPr>
              <a:r>
                <a:rPr lang="en-US"/>
                <a:t>E</a:t>
              </a:r>
            </a:p>
          </p:txBody>
        </p:sp>
        <p:sp>
          <p:nvSpPr>
            <p:cNvPr id="26641" name="Text Box 17"/>
            <p:cNvSpPr txBox="1">
              <a:spLocks noChangeArrowheads="1"/>
            </p:cNvSpPr>
            <p:nvPr/>
          </p:nvSpPr>
          <p:spPr bwMode="auto">
            <a:xfrm>
              <a:off x="3109" y="3216"/>
              <a:ext cx="237" cy="231"/>
            </a:xfrm>
            <a:prstGeom prst="rect">
              <a:avLst/>
            </a:prstGeom>
            <a:noFill/>
            <a:ln w="9525">
              <a:noFill/>
              <a:miter lim="800000"/>
              <a:headEnd/>
              <a:tailEnd/>
            </a:ln>
          </p:spPr>
          <p:txBody>
            <a:bodyPr>
              <a:spAutoFit/>
            </a:bodyPr>
            <a:lstStyle/>
            <a:p>
              <a:pPr>
                <a:spcBef>
                  <a:spcPct val="50000"/>
                </a:spcBef>
              </a:pPr>
              <a:r>
                <a:rPr lang="en-US"/>
                <a:t>G</a:t>
              </a:r>
            </a:p>
          </p:txBody>
        </p:sp>
        <p:sp>
          <p:nvSpPr>
            <p:cNvPr id="26642" name="Text Box 18"/>
            <p:cNvSpPr txBox="1">
              <a:spLocks noChangeArrowheads="1"/>
            </p:cNvSpPr>
            <p:nvPr/>
          </p:nvSpPr>
          <p:spPr bwMode="auto">
            <a:xfrm>
              <a:off x="3781" y="3595"/>
              <a:ext cx="237" cy="231"/>
            </a:xfrm>
            <a:prstGeom prst="rect">
              <a:avLst/>
            </a:prstGeom>
            <a:noFill/>
            <a:ln w="9525">
              <a:noFill/>
              <a:miter lim="800000"/>
              <a:headEnd/>
              <a:tailEnd/>
            </a:ln>
          </p:spPr>
          <p:txBody>
            <a:bodyPr>
              <a:spAutoFit/>
            </a:bodyPr>
            <a:lstStyle/>
            <a:p>
              <a:pPr>
                <a:spcBef>
                  <a:spcPct val="50000"/>
                </a:spcBef>
              </a:pPr>
              <a:r>
                <a:rPr lang="en-US"/>
                <a:t>J</a:t>
              </a:r>
            </a:p>
          </p:txBody>
        </p:sp>
        <p:sp>
          <p:nvSpPr>
            <p:cNvPr id="26643" name="Text Box 19"/>
            <p:cNvSpPr txBox="1">
              <a:spLocks noChangeArrowheads="1"/>
            </p:cNvSpPr>
            <p:nvPr/>
          </p:nvSpPr>
          <p:spPr bwMode="auto">
            <a:xfrm>
              <a:off x="4636" y="3572"/>
              <a:ext cx="237" cy="231"/>
            </a:xfrm>
            <a:prstGeom prst="rect">
              <a:avLst/>
            </a:prstGeom>
            <a:noFill/>
            <a:ln w="9525">
              <a:noFill/>
              <a:miter lim="800000"/>
              <a:headEnd/>
              <a:tailEnd/>
            </a:ln>
          </p:spPr>
          <p:txBody>
            <a:bodyPr>
              <a:spAutoFit/>
            </a:bodyPr>
            <a:lstStyle/>
            <a:p>
              <a:pPr>
                <a:spcBef>
                  <a:spcPct val="50000"/>
                </a:spcBef>
              </a:pPr>
              <a:r>
                <a:rPr lang="en-US"/>
                <a:t>K</a:t>
              </a:r>
            </a:p>
          </p:txBody>
        </p:sp>
        <p:sp>
          <p:nvSpPr>
            <p:cNvPr id="26644" name="Text Box 20"/>
            <p:cNvSpPr txBox="1">
              <a:spLocks noChangeArrowheads="1"/>
            </p:cNvSpPr>
            <p:nvPr/>
          </p:nvSpPr>
          <p:spPr bwMode="auto">
            <a:xfrm>
              <a:off x="3351" y="3942"/>
              <a:ext cx="237" cy="231"/>
            </a:xfrm>
            <a:prstGeom prst="rect">
              <a:avLst/>
            </a:prstGeom>
            <a:noFill/>
            <a:ln w="9525">
              <a:noFill/>
              <a:miter lim="800000"/>
              <a:headEnd/>
              <a:tailEnd/>
            </a:ln>
          </p:spPr>
          <p:txBody>
            <a:bodyPr>
              <a:spAutoFit/>
            </a:bodyPr>
            <a:lstStyle/>
            <a:p>
              <a:pPr>
                <a:spcBef>
                  <a:spcPct val="50000"/>
                </a:spcBef>
              </a:pPr>
              <a:r>
                <a:rPr lang="en-US"/>
                <a:t>L</a:t>
              </a:r>
            </a:p>
          </p:txBody>
        </p:sp>
        <p:sp>
          <p:nvSpPr>
            <p:cNvPr id="26645" name="Line 21"/>
            <p:cNvSpPr>
              <a:spLocks noChangeShapeType="1"/>
            </p:cNvSpPr>
            <p:nvPr/>
          </p:nvSpPr>
          <p:spPr bwMode="auto">
            <a:xfrm flipH="1">
              <a:off x="1755" y="3045"/>
              <a:ext cx="412" cy="320"/>
            </a:xfrm>
            <a:prstGeom prst="line">
              <a:avLst/>
            </a:prstGeom>
            <a:noFill/>
            <a:ln w="9525">
              <a:solidFill>
                <a:schemeClr val="tx1"/>
              </a:solidFill>
              <a:round/>
              <a:headEnd/>
              <a:tailEnd/>
            </a:ln>
          </p:spPr>
          <p:txBody>
            <a:bodyPr/>
            <a:lstStyle/>
            <a:p>
              <a:endParaRPr lang="en-US"/>
            </a:p>
          </p:txBody>
        </p:sp>
        <p:sp>
          <p:nvSpPr>
            <p:cNvPr id="26646" name="Line 22"/>
            <p:cNvSpPr>
              <a:spLocks noChangeShapeType="1"/>
            </p:cNvSpPr>
            <p:nvPr/>
          </p:nvSpPr>
          <p:spPr bwMode="auto">
            <a:xfrm>
              <a:off x="2304" y="3008"/>
              <a:ext cx="201" cy="265"/>
            </a:xfrm>
            <a:prstGeom prst="line">
              <a:avLst/>
            </a:prstGeom>
            <a:noFill/>
            <a:ln w="9525">
              <a:solidFill>
                <a:schemeClr val="tx1"/>
              </a:solidFill>
              <a:round/>
              <a:headEnd/>
              <a:tailEnd/>
            </a:ln>
          </p:spPr>
          <p:txBody>
            <a:bodyPr/>
            <a:lstStyle/>
            <a:p>
              <a:endParaRPr lang="en-US"/>
            </a:p>
          </p:txBody>
        </p:sp>
        <p:sp>
          <p:nvSpPr>
            <p:cNvPr id="26647" name="Line 23"/>
            <p:cNvSpPr>
              <a:spLocks noChangeShapeType="1"/>
            </p:cNvSpPr>
            <p:nvPr/>
          </p:nvSpPr>
          <p:spPr bwMode="auto">
            <a:xfrm flipH="1">
              <a:off x="2231" y="3438"/>
              <a:ext cx="292" cy="283"/>
            </a:xfrm>
            <a:prstGeom prst="line">
              <a:avLst/>
            </a:prstGeom>
            <a:noFill/>
            <a:ln w="9525">
              <a:solidFill>
                <a:schemeClr val="tx1"/>
              </a:solidFill>
              <a:round/>
              <a:headEnd/>
              <a:tailEnd/>
            </a:ln>
          </p:spPr>
          <p:txBody>
            <a:bodyPr/>
            <a:lstStyle/>
            <a:p>
              <a:endParaRPr lang="en-US"/>
            </a:p>
          </p:txBody>
        </p:sp>
        <p:sp>
          <p:nvSpPr>
            <p:cNvPr id="26648" name="Line 24"/>
            <p:cNvSpPr>
              <a:spLocks noChangeShapeType="1"/>
            </p:cNvSpPr>
            <p:nvPr/>
          </p:nvSpPr>
          <p:spPr bwMode="auto">
            <a:xfrm flipH="1">
              <a:off x="3328" y="3081"/>
              <a:ext cx="320" cy="229"/>
            </a:xfrm>
            <a:prstGeom prst="line">
              <a:avLst/>
            </a:prstGeom>
            <a:noFill/>
            <a:ln w="9525">
              <a:solidFill>
                <a:schemeClr val="tx1"/>
              </a:solidFill>
              <a:round/>
              <a:headEnd/>
              <a:tailEnd/>
            </a:ln>
          </p:spPr>
          <p:txBody>
            <a:bodyPr/>
            <a:lstStyle/>
            <a:p>
              <a:endParaRPr lang="en-US"/>
            </a:p>
          </p:txBody>
        </p:sp>
        <p:sp>
          <p:nvSpPr>
            <p:cNvPr id="26649" name="Line 25"/>
            <p:cNvSpPr>
              <a:spLocks noChangeShapeType="1"/>
            </p:cNvSpPr>
            <p:nvPr/>
          </p:nvSpPr>
          <p:spPr bwMode="auto">
            <a:xfrm>
              <a:off x="3776" y="2999"/>
              <a:ext cx="384" cy="292"/>
            </a:xfrm>
            <a:prstGeom prst="line">
              <a:avLst/>
            </a:prstGeom>
            <a:noFill/>
            <a:ln w="9525">
              <a:solidFill>
                <a:schemeClr val="tx1"/>
              </a:solidFill>
              <a:round/>
              <a:headEnd/>
              <a:tailEnd/>
            </a:ln>
          </p:spPr>
          <p:txBody>
            <a:bodyPr/>
            <a:lstStyle/>
            <a:p>
              <a:endParaRPr lang="en-US"/>
            </a:p>
          </p:txBody>
        </p:sp>
        <p:sp>
          <p:nvSpPr>
            <p:cNvPr id="26650" name="Line 26"/>
            <p:cNvSpPr>
              <a:spLocks noChangeShapeType="1"/>
            </p:cNvSpPr>
            <p:nvPr/>
          </p:nvSpPr>
          <p:spPr bwMode="auto">
            <a:xfrm flipH="1">
              <a:off x="3950" y="3410"/>
              <a:ext cx="228" cy="256"/>
            </a:xfrm>
            <a:prstGeom prst="line">
              <a:avLst/>
            </a:prstGeom>
            <a:noFill/>
            <a:ln w="9525">
              <a:solidFill>
                <a:schemeClr val="tx1"/>
              </a:solidFill>
              <a:round/>
              <a:headEnd/>
              <a:tailEnd/>
            </a:ln>
          </p:spPr>
          <p:txBody>
            <a:bodyPr/>
            <a:lstStyle/>
            <a:p>
              <a:endParaRPr lang="en-US"/>
            </a:p>
          </p:txBody>
        </p:sp>
        <p:sp>
          <p:nvSpPr>
            <p:cNvPr id="26651" name="Line 27"/>
            <p:cNvSpPr>
              <a:spLocks noChangeShapeType="1"/>
            </p:cNvSpPr>
            <p:nvPr/>
          </p:nvSpPr>
          <p:spPr bwMode="auto">
            <a:xfrm flipH="1">
              <a:off x="3493" y="3776"/>
              <a:ext cx="310" cy="265"/>
            </a:xfrm>
            <a:prstGeom prst="line">
              <a:avLst/>
            </a:prstGeom>
            <a:noFill/>
            <a:ln w="9525">
              <a:solidFill>
                <a:schemeClr val="tx1"/>
              </a:solidFill>
              <a:round/>
              <a:headEnd/>
              <a:tailEnd/>
            </a:ln>
          </p:spPr>
          <p:txBody>
            <a:bodyPr/>
            <a:lstStyle/>
            <a:p>
              <a:endParaRPr lang="en-US"/>
            </a:p>
          </p:txBody>
        </p:sp>
        <p:sp>
          <p:nvSpPr>
            <p:cNvPr id="26652" name="Line 28"/>
            <p:cNvSpPr>
              <a:spLocks noChangeShapeType="1"/>
            </p:cNvSpPr>
            <p:nvPr/>
          </p:nvSpPr>
          <p:spPr bwMode="auto">
            <a:xfrm>
              <a:off x="4315" y="3365"/>
              <a:ext cx="375" cy="274"/>
            </a:xfrm>
            <a:prstGeom prst="line">
              <a:avLst/>
            </a:prstGeom>
            <a:noFill/>
            <a:ln w="9525">
              <a:solidFill>
                <a:schemeClr val="tx1"/>
              </a:solidFill>
              <a:round/>
              <a:headEnd/>
              <a:tailEnd/>
            </a:ln>
          </p:spPr>
          <p:txBody>
            <a:bodyPr/>
            <a:lstStyle/>
            <a:p>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1"/>
          <p:cNvSpPr>
            <a:spLocks noGrp="1"/>
          </p:cNvSpPr>
          <p:nvPr>
            <p:ph type="dt" sz="quarter" idx="10"/>
          </p:nvPr>
        </p:nvSpPr>
        <p:spPr>
          <a:noFill/>
        </p:spPr>
        <p:txBody>
          <a:bodyPr/>
          <a:lstStyle/>
          <a:p>
            <a:fld id="{7274B0A2-FC1E-4C2E-856E-7570C09529EA}" type="datetime13">
              <a:rPr lang="en-US" smtClean="0"/>
              <a:t>10:26:05 AM</a:t>
            </a:fld>
            <a:endParaRPr lang="en-US"/>
          </a:p>
        </p:txBody>
      </p:sp>
      <p:pic>
        <p:nvPicPr>
          <p:cNvPr id="45061" name="Picture 4"/>
          <p:cNvPicPr>
            <a:picLocks noChangeAspect="1" noChangeArrowheads="1"/>
          </p:cNvPicPr>
          <p:nvPr/>
        </p:nvPicPr>
        <p:blipFill>
          <a:blip r:embed="rId2" cstate="print"/>
          <a:srcRect/>
          <a:stretch>
            <a:fillRect/>
          </a:stretch>
        </p:blipFill>
        <p:spPr bwMode="auto">
          <a:xfrm>
            <a:off x="1555750" y="504825"/>
            <a:ext cx="5554663" cy="404653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1"/>
          <p:cNvSpPr>
            <a:spLocks noGrp="1"/>
          </p:cNvSpPr>
          <p:nvPr>
            <p:ph type="dt" sz="quarter" idx="10"/>
          </p:nvPr>
        </p:nvSpPr>
        <p:spPr>
          <a:noFill/>
        </p:spPr>
        <p:txBody>
          <a:bodyPr/>
          <a:lstStyle/>
          <a:p>
            <a:fld id="{FC722831-5070-4739-B19D-E9A4624BEBB9}" type="datetime13">
              <a:rPr lang="en-US" smtClean="0"/>
              <a:t>10:26:05 AM</a:t>
            </a:fld>
            <a:endParaRPr lang="en-US"/>
          </a:p>
        </p:txBody>
      </p:sp>
      <p:pic>
        <p:nvPicPr>
          <p:cNvPr id="46085" name="Picture 4"/>
          <p:cNvPicPr>
            <a:picLocks noChangeAspect="1" noChangeArrowheads="1"/>
          </p:cNvPicPr>
          <p:nvPr/>
        </p:nvPicPr>
        <p:blipFill>
          <a:blip r:embed="rId2" cstate="print"/>
          <a:srcRect/>
          <a:stretch>
            <a:fillRect/>
          </a:stretch>
        </p:blipFill>
        <p:spPr bwMode="auto">
          <a:xfrm>
            <a:off x="1565275" y="249238"/>
            <a:ext cx="5348288" cy="5348287"/>
          </a:xfrm>
          <a:prstGeom prst="rect">
            <a:avLst/>
          </a:prstGeom>
          <a:noFill/>
          <a:ln w="9525">
            <a:noFill/>
            <a:miter lim="800000"/>
            <a:headEnd/>
            <a:tailEnd/>
          </a:ln>
        </p:spPr>
      </p:pic>
      <p:pic>
        <p:nvPicPr>
          <p:cNvPr id="46086" name="Picture 5"/>
          <p:cNvPicPr>
            <a:picLocks noChangeAspect="1" noChangeArrowheads="1"/>
          </p:cNvPicPr>
          <p:nvPr/>
        </p:nvPicPr>
        <p:blipFill>
          <a:blip r:embed="rId3" cstate="print"/>
          <a:srcRect/>
          <a:stretch>
            <a:fillRect/>
          </a:stretch>
        </p:blipFill>
        <p:spPr bwMode="auto">
          <a:xfrm>
            <a:off x="1852613" y="776288"/>
            <a:ext cx="4557712" cy="388937"/>
          </a:xfrm>
          <a:prstGeom prst="rect">
            <a:avLst/>
          </a:prstGeom>
          <a:noFill/>
          <a:ln w="9525">
            <a:noFill/>
            <a:miter lim="800000"/>
            <a:headEnd/>
            <a:tailEnd/>
          </a:ln>
        </p:spPr>
      </p:pic>
      <p:sp>
        <p:nvSpPr>
          <p:cNvPr id="46087" name="Text Box 6"/>
          <p:cNvSpPr txBox="1">
            <a:spLocks noChangeArrowheads="1"/>
          </p:cNvSpPr>
          <p:nvPr/>
        </p:nvSpPr>
        <p:spPr bwMode="auto">
          <a:xfrm>
            <a:off x="5133975" y="1512888"/>
            <a:ext cx="3789363" cy="366712"/>
          </a:xfrm>
          <a:prstGeom prst="rect">
            <a:avLst/>
          </a:prstGeom>
          <a:noFill/>
          <a:ln w="9525">
            <a:noFill/>
            <a:miter lim="800000"/>
            <a:headEnd/>
            <a:tailEnd/>
          </a:ln>
        </p:spPr>
        <p:txBody>
          <a:bodyPr>
            <a:spAutoFit/>
          </a:bodyPr>
          <a:lstStyle/>
          <a:p>
            <a:pPr>
              <a:spcBef>
                <a:spcPct val="50000"/>
              </a:spcBef>
            </a:pPr>
            <a:r>
              <a:rPr lang="en-US"/>
              <a:t>Also see example 7.7, 7.9, 7.10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Date Placeholder 1"/>
          <p:cNvSpPr>
            <a:spLocks noGrp="1"/>
          </p:cNvSpPr>
          <p:nvPr>
            <p:ph type="dt" sz="quarter" idx="10"/>
          </p:nvPr>
        </p:nvSpPr>
        <p:spPr>
          <a:noFill/>
        </p:spPr>
        <p:txBody>
          <a:bodyPr/>
          <a:lstStyle/>
          <a:p>
            <a:fld id="{0AAF5E1F-09B3-4A0D-906B-D7C425FD2096}" type="datetime13">
              <a:rPr lang="en-US" smtClean="0"/>
              <a:t>10:26:05 AM</a:t>
            </a:fld>
            <a:endParaRPr lang="en-US"/>
          </a:p>
        </p:txBody>
      </p:sp>
      <p:sp>
        <p:nvSpPr>
          <p:cNvPr id="20486" name="슬라이드 번호 개체 틀 5"/>
          <p:cNvSpPr txBox="1">
            <a:spLocks noGrp="1"/>
          </p:cNvSpPr>
          <p:nvPr/>
        </p:nvSpPr>
        <p:spPr bwMode="auto">
          <a:xfrm>
            <a:off x="84138" y="6343650"/>
            <a:ext cx="587375" cy="488950"/>
          </a:xfrm>
          <a:prstGeom prst="rect">
            <a:avLst/>
          </a:prstGeom>
          <a:noFill/>
          <a:ln w="9525">
            <a:noFill/>
            <a:miter lim="800000"/>
            <a:headEnd/>
            <a:tailEnd/>
          </a:ln>
        </p:spPr>
        <p:txBody>
          <a:bodyPr anchor="b" anchorCtr="1">
            <a:spAutoFit/>
          </a:bodyPr>
          <a:lstStyle/>
          <a:p>
            <a:pPr latinLnBrk="1"/>
            <a:fld id="{C0DCFACC-F3C2-4D8C-9504-F707DFF337B8}" type="slidenum">
              <a:rPr lang="en-US" altLang="ko-KR" sz="2600" b="1">
                <a:solidFill>
                  <a:schemeClr val="bg1"/>
                </a:solidFill>
                <a:latin typeface="굴림" pitchFamily="34" charset="-127"/>
                <a:ea typeface="굴림" pitchFamily="34" charset="-127"/>
              </a:rPr>
              <a:pPr latinLnBrk="1"/>
              <a:t>42</a:t>
            </a:fld>
            <a:endParaRPr lang="en-US" altLang="ko-KR" sz="2600" b="1">
              <a:solidFill>
                <a:schemeClr val="bg1"/>
              </a:solidFill>
              <a:latin typeface="굴림" pitchFamily="34" charset="-127"/>
              <a:ea typeface="굴림" pitchFamily="34" charset="-127"/>
            </a:endParaRPr>
          </a:p>
        </p:txBody>
      </p:sp>
      <p:sp>
        <p:nvSpPr>
          <p:cNvPr id="20487" name="Rectangle 2"/>
          <p:cNvSpPr>
            <a:spLocks noGrp="1" noChangeArrowheads="1"/>
          </p:cNvSpPr>
          <p:nvPr>
            <p:ph type="title" idx="4294967295"/>
          </p:nvPr>
        </p:nvSpPr>
        <p:spPr>
          <a:xfrm>
            <a:off x="457200" y="500063"/>
            <a:ext cx="8229600" cy="1143000"/>
          </a:xfrm>
        </p:spPr>
        <p:txBody>
          <a:bodyPr anchor="t"/>
          <a:lstStyle/>
          <a:p>
            <a:pPr eaLnBrk="1" hangingPunct="1"/>
            <a:r>
              <a:rPr lang="en-US" altLang="ko-KR">
                <a:ea typeface="굴림" pitchFamily="34" charset="-127"/>
              </a:rPr>
              <a:t>Binary Tree Traversal Methods</a:t>
            </a:r>
          </a:p>
        </p:txBody>
      </p:sp>
      <p:graphicFrame>
        <p:nvGraphicFramePr>
          <p:cNvPr id="20482" name="Object 5"/>
          <p:cNvGraphicFramePr>
            <a:graphicFrameLocks noChangeAspect="1"/>
          </p:cNvGraphicFramePr>
          <p:nvPr/>
        </p:nvGraphicFramePr>
        <p:xfrm>
          <a:off x="512763" y="1704975"/>
          <a:ext cx="8202612" cy="3282950"/>
        </p:xfrm>
        <a:graphic>
          <a:graphicData uri="http://schemas.openxmlformats.org/presentationml/2006/ole">
            <mc:AlternateContent xmlns:mc="http://schemas.openxmlformats.org/markup-compatibility/2006">
              <mc:Choice xmlns:v="urn:schemas-microsoft-com:vml" Requires="v">
                <p:oleObj spid="_x0000_s20482" name="Bitmap Image" r:id="rId2" imgW="5590476" imgH="2238687" progId="PBrush">
                  <p:embed/>
                </p:oleObj>
              </mc:Choice>
              <mc:Fallback>
                <p:oleObj name="Bitmap Image" r:id="rId2" imgW="5590476" imgH="2238687" progId="PBrush">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3" y="1704975"/>
                        <a:ext cx="8202612"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Date Placeholder 3"/>
          <p:cNvSpPr>
            <a:spLocks noGrp="1"/>
          </p:cNvSpPr>
          <p:nvPr>
            <p:ph type="dt" sz="quarter" idx="10"/>
          </p:nvPr>
        </p:nvSpPr>
        <p:spPr>
          <a:noFill/>
        </p:spPr>
        <p:txBody>
          <a:bodyPr/>
          <a:lstStyle/>
          <a:p>
            <a:fld id="{52221567-935C-4A72-A54E-6F71E46CCD6C}" type="datetime13">
              <a:rPr lang="en-US" smtClean="0"/>
              <a:t>10:26:05 AM</a:t>
            </a:fld>
            <a:endParaRPr lang="en-US"/>
          </a:p>
        </p:txBody>
      </p:sp>
      <p:graphicFrame>
        <p:nvGraphicFramePr>
          <p:cNvPr id="21506" name="Object 4"/>
          <p:cNvGraphicFramePr>
            <a:graphicFrameLocks noChangeAspect="1"/>
          </p:cNvGraphicFramePr>
          <p:nvPr/>
        </p:nvGraphicFramePr>
        <p:xfrm>
          <a:off x="825500" y="4068763"/>
          <a:ext cx="7751763" cy="809625"/>
        </p:xfrm>
        <a:graphic>
          <a:graphicData uri="http://schemas.openxmlformats.org/presentationml/2006/ole">
            <mc:AlternateContent xmlns:mc="http://schemas.openxmlformats.org/markup-compatibility/2006">
              <mc:Choice xmlns:v="urn:schemas-microsoft-com:vml" Requires="v">
                <p:oleObj spid="_x0000_s21506" name="Bitmap Image" r:id="rId2" imgW="7752381" imgH="809738" progId="PBrush">
                  <p:embed/>
                </p:oleObj>
              </mc:Choice>
              <mc:Fallback>
                <p:oleObj name="Bitmap Image" r:id="rId2" imgW="7752381" imgH="809738"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4068763"/>
                        <a:ext cx="7751763"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7" name="Object 5"/>
          <p:cNvGraphicFramePr>
            <a:graphicFrameLocks noChangeAspect="1"/>
          </p:cNvGraphicFramePr>
          <p:nvPr/>
        </p:nvGraphicFramePr>
        <p:xfrm>
          <a:off x="938213" y="5241925"/>
          <a:ext cx="7354887" cy="781050"/>
        </p:xfrm>
        <a:graphic>
          <a:graphicData uri="http://schemas.openxmlformats.org/presentationml/2006/ole">
            <mc:AlternateContent xmlns:mc="http://schemas.openxmlformats.org/markup-compatibility/2006">
              <mc:Choice xmlns:v="urn:schemas-microsoft-com:vml" Requires="v">
                <p:oleObj spid="_x0000_s21507" name="Bitmap Image" r:id="rId4" imgW="7354327" imgH="781159" progId="PBrush">
                  <p:embed/>
                </p:oleObj>
              </mc:Choice>
              <mc:Fallback>
                <p:oleObj name="Bitmap Image" r:id="rId4" imgW="7354327" imgH="781159" progId="PBrush">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213" y="5241925"/>
                        <a:ext cx="7354887"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2" name="Rectangle 2"/>
          <p:cNvSpPr>
            <a:spLocks noGrp="1" noChangeArrowheads="1"/>
          </p:cNvSpPr>
          <p:nvPr>
            <p:ph type="title"/>
          </p:nvPr>
        </p:nvSpPr>
        <p:spPr/>
        <p:txBody>
          <a:bodyPr/>
          <a:lstStyle/>
          <a:p>
            <a:pPr eaLnBrk="1" hangingPunct="1"/>
            <a:r>
              <a:rPr lang="en-US" altLang="ko-KR">
                <a:ea typeface="굴림" pitchFamily="34" charset="-127"/>
              </a:rPr>
              <a:t>Binary Tree Traversal Methods</a:t>
            </a:r>
          </a:p>
        </p:txBody>
      </p:sp>
      <p:graphicFrame>
        <p:nvGraphicFramePr>
          <p:cNvPr id="21508" name="Object 9"/>
          <p:cNvGraphicFramePr>
            <a:graphicFrameLocks noGrp="1" noChangeAspect="1"/>
          </p:cNvGraphicFramePr>
          <p:nvPr>
            <p:ph idx="1"/>
          </p:nvPr>
        </p:nvGraphicFramePr>
        <p:xfrm>
          <a:off x="2657475" y="1100138"/>
          <a:ext cx="3103563" cy="2876550"/>
        </p:xfrm>
        <a:graphic>
          <a:graphicData uri="http://schemas.openxmlformats.org/presentationml/2006/ole">
            <mc:AlternateContent xmlns:mc="http://schemas.openxmlformats.org/markup-compatibility/2006">
              <mc:Choice xmlns:v="urn:schemas-microsoft-com:vml" Requires="v">
                <p:oleObj spid="_x0000_s21508" name="Bitmap Image" r:id="rId6" imgW="2610214" imgH="2419048" progId="PBrush">
                  <p:embed/>
                </p:oleObj>
              </mc:Choice>
              <mc:Fallback>
                <p:oleObj name="Bitmap Image" r:id="rId6" imgW="2610214" imgH="2419048" progId="PBrush">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7475" y="1100138"/>
                        <a:ext cx="3103563"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1"/>
          <p:cNvSpPr>
            <a:spLocks noGrp="1"/>
          </p:cNvSpPr>
          <p:nvPr>
            <p:ph type="dt" sz="quarter" idx="10"/>
          </p:nvPr>
        </p:nvSpPr>
        <p:spPr>
          <a:noFill/>
        </p:spPr>
        <p:txBody>
          <a:bodyPr/>
          <a:lstStyle/>
          <a:p>
            <a:fld id="{7D66CE6D-4BB4-494F-A41F-5C79C4E1EBA5}" type="datetime13">
              <a:rPr lang="en-US" smtClean="0"/>
              <a:t>10:26:05 AM</a:t>
            </a:fld>
            <a:endParaRPr lang="en-US"/>
          </a:p>
        </p:txBody>
      </p:sp>
      <p:sp>
        <p:nvSpPr>
          <p:cNvPr id="47109" name="슬라이드 번호 개체 틀 5"/>
          <p:cNvSpPr txBox="1">
            <a:spLocks noGrp="1"/>
          </p:cNvSpPr>
          <p:nvPr/>
        </p:nvSpPr>
        <p:spPr bwMode="auto">
          <a:xfrm>
            <a:off x="84138" y="5946775"/>
            <a:ext cx="587375" cy="885825"/>
          </a:xfrm>
          <a:prstGeom prst="rect">
            <a:avLst/>
          </a:prstGeom>
          <a:noFill/>
          <a:ln w="9525">
            <a:noFill/>
            <a:miter lim="800000"/>
            <a:headEnd/>
            <a:tailEnd/>
          </a:ln>
        </p:spPr>
        <p:txBody>
          <a:bodyPr anchor="b" anchorCtr="1">
            <a:spAutoFit/>
          </a:bodyPr>
          <a:lstStyle/>
          <a:p>
            <a:pPr latinLnBrk="1"/>
            <a:fld id="{9A0FD06C-821C-4590-A29D-239756637DE4}" type="slidenum">
              <a:rPr lang="en-US" altLang="ko-KR" sz="2600" b="1">
                <a:solidFill>
                  <a:schemeClr val="bg1"/>
                </a:solidFill>
                <a:latin typeface="굴림" pitchFamily="34" charset="-127"/>
                <a:ea typeface="굴림" pitchFamily="34" charset="-127"/>
              </a:rPr>
              <a:pPr latinLnBrk="1"/>
              <a:t>44</a:t>
            </a:fld>
            <a:endParaRPr lang="en-US" altLang="ko-KR" sz="2600" b="1">
              <a:solidFill>
                <a:schemeClr val="bg1"/>
              </a:solidFill>
              <a:latin typeface="굴림" pitchFamily="34" charset="-127"/>
              <a:ea typeface="굴림" pitchFamily="34" charset="-127"/>
            </a:endParaRPr>
          </a:p>
        </p:txBody>
      </p:sp>
      <p:sp>
        <p:nvSpPr>
          <p:cNvPr id="47110" name="Rectangle 2"/>
          <p:cNvSpPr>
            <a:spLocks noGrp="1" noChangeArrowheads="1"/>
          </p:cNvSpPr>
          <p:nvPr>
            <p:ph type="title" idx="4294967295"/>
          </p:nvPr>
        </p:nvSpPr>
        <p:spPr/>
        <p:txBody>
          <a:bodyPr anchor="b"/>
          <a:lstStyle/>
          <a:p>
            <a:pPr eaLnBrk="1" hangingPunct="1"/>
            <a:r>
              <a:rPr lang="en-US" altLang="ko-KR">
                <a:ea typeface="굴림" pitchFamily="34" charset="-127"/>
              </a:rPr>
              <a:t>Preorder Example (visit = print)</a:t>
            </a:r>
          </a:p>
        </p:txBody>
      </p:sp>
      <p:pic>
        <p:nvPicPr>
          <p:cNvPr id="47111" name="Picture 4" descr="tree-example1"/>
          <p:cNvPicPr>
            <a:picLocks noChangeAspect="1" noChangeArrowheads="1"/>
          </p:cNvPicPr>
          <p:nvPr/>
        </p:nvPicPr>
        <p:blipFill>
          <a:blip r:embed="rId2" cstate="print"/>
          <a:srcRect/>
          <a:stretch>
            <a:fillRect/>
          </a:stretch>
        </p:blipFill>
        <p:spPr bwMode="auto">
          <a:xfrm>
            <a:off x="533400" y="1447800"/>
            <a:ext cx="6742113" cy="3381375"/>
          </a:xfrm>
          <a:prstGeom prst="rect">
            <a:avLst/>
          </a:prstGeom>
          <a:noFill/>
          <a:ln w="9525">
            <a:noFill/>
            <a:miter lim="800000"/>
            <a:headEnd/>
            <a:tailEnd/>
          </a:ln>
        </p:spPr>
      </p:pic>
      <p:sp>
        <p:nvSpPr>
          <p:cNvPr id="47112" name="Rectangle 5"/>
          <p:cNvSpPr>
            <a:spLocks noGrp="1" noChangeArrowheads="1"/>
          </p:cNvSpPr>
          <p:nvPr>
            <p:ph type="body" idx="4294967295"/>
          </p:nvPr>
        </p:nvSpPr>
        <p:spPr>
          <a:xfrm>
            <a:off x="457200" y="4727575"/>
            <a:ext cx="8229600" cy="600075"/>
          </a:xfrm>
          <a:noFill/>
        </p:spPr>
        <p:txBody>
          <a:bodyPr/>
          <a:lstStyle/>
          <a:p>
            <a:pPr eaLnBrk="1" hangingPunct="1">
              <a:buFontTx/>
              <a:buNone/>
            </a:pPr>
            <a:r>
              <a:rPr lang="en-US" altLang="ko-KR" sz="3200">
                <a:solidFill>
                  <a:srgbClr val="FF3300"/>
                </a:solidFill>
                <a:ea typeface="굴림" pitchFamily="34" charset="-127"/>
              </a:rPr>
              <a:t>		a   b   d   g   h   e   i   c   f   j</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1"/>
          <p:cNvSpPr>
            <a:spLocks noGrp="1"/>
          </p:cNvSpPr>
          <p:nvPr>
            <p:ph type="dt" sz="quarter" idx="10"/>
          </p:nvPr>
        </p:nvSpPr>
        <p:spPr>
          <a:noFill/>
        </p:spPr>
        <p:txBody>
          <a:bodyPr/>
          <a:lstStyle/>
          <a:p>
            <a:fld id="{BA087C18-DDB5-4E8E-B671-B7B023D3B57E}" type="datetime13">
              <a:rPr lang="en-US" smtClean="0"/>
              <a:t>10:26:05 AM</a:t>
            </a:fld>
            <a:endParaRPr lang="en-US"/>
          </a:p>
        </p:txBody>
      </p:sp>
      <p:sp>
        <p:nvSpPr>
          <p:cNvPr id="48133" name="슬라이드 번호 개체 틀 5"/>
          <p:cNvSpPr txBox="1">
            <a:spLocks noGrp="1"/>
          </p:cNvSpPr>
          <p:nvPr/>
        </p:nvSpPr>
        <p:spPr bwMode="auto">
          <a:xfrm>
            <a:off x="84138" y="6343650"/>
            <a:ext cx="587375" cy="488950"/>
          </a:xfrm>
          <a:prstGeom prst="rect">
            <a:avLst/>
          </a:prstGeom>
          <a:noFill/>
          <a:ln w="9525">
            <a:noFill/>
            <a:miter lim="800000"/>
            <a:headEnd/>
            <a:tailEnd/>
          </a:ln>
        </p:spPr>
        <p:txBody>
          <a:bodyPr anchor="b" anchorCtr="1">
            <a:spAutoFit/>
          </a:bodyPr>
          <a:lstStyle/>
          <a:p>
            <a:pPr latinLnBrk="1"/>
            <a:fld id="{EEDE36A3-19D8-4DAC-8EF2-083C50BE25FB}" type="slidenum">
              <a:rPr lang="en-US" altLang="ko-KR" sz="2600" b="1">
                <a:solidFill>
                  <a:schemeClr val="bg1"/>
                </a:solidFill>
                <a:latin typeface="굴림" pitchFamily="34" charset="-127"/>
                <a:ea typeface="굴림" pitchFamily="34" charset="-127"/>
              </a:rPr>
              <a:pPr latinLnBrk="1"/>
              <a:t>45</a:t>
            </a:fld>
            <a:endParaRPr lang="en-US" altLang="ko-KR" sz="2600" b="1">
              <a:solidFill>
                <a:schemeClr val="bg1"/>
              </a:solidFill>
              <a:latin typeface="굴림" pitchFamily="34" charset="-127"/>
              <a:ea typeface="굴림" pitchFamily="34" charset="-127"/>
            </a:endParaRPr>
          </a:p>
        </p:txBody>
      </p:sp>
      <p:sp>
        <p:nvSpPr>
          <p:cNvPr id="48134" name="Rectangle 2"/>
          <p:cNvSpPr>
            <a:spLocks noGrp="1" noChangeArrowheads="1"/>
          </p:cNvSpPr>
          <p:nvPr>
            <p:ph type="title" idx="4294967295"/>
          </p:nvPr>
        </p:nvSpPr>
        <p:spPr/>
        <p:txBody>
          <a:bodyPr anchor="b"/>
          <a:lstStyle/>
          <a:p>
            <a:pPr eaLnBrk="1" hangingPunct="1"/>
            <a:r>
              <a:rPr lang="en-US" altLang="ko-KR">
                <a:ea typeface="굴림" pitchFamily="34" charset="-127"/>
              </a:rPr>
              <a:t>Preorder of Expression Tree</a:t>
            </a:r>
          </a:p>
        </p:txBody>
      </p:sp>
      <p:sp>
        <p:nvSpPr>
          <p:cNvPr id="48135" name="Rectangle 3"/>
          <p:cNvSpPr>
            <a:spLocks noGrp="1" noChangeArrowheads="1"/>
          </p:cNvSpPr>
          <p:nvPr>
            <p:ph type="body" idx="4294967295"/>
          </p:nvPr>
        </p:nvSpPr>
        <p:spPr>
          <a:xfrm>
            <a:off x="441325" y="4864100"/>
            <a:ext cx="8229600" cy="1131888"/>
          </a:xfrm>
        </p:spPr>
        <p:txBody>
          <a:bodyPr/>
          <a:lstStyle/>
          <a:p>
            <a:pPr eaLnBrk="1" hangingPunct="1">
              <a:buFontTx/>
              <a:buNone/>
            </a:pPr>
            <a:r>
              <a:rPr lang="en-US" altLang="ko-KR" sz="3200">
                <a:ea typeface="굴림" pitchFamily="34" charset="-127"/>
              </a:rPr>
              <a:t>		</a:t>
            </a:r>
            <a:r>
              <a:rPr lang="en-US" altLang="ko-KR" sz="3200">
                <a:solidFill>
                  <a:srgbClr val="FF0000"/>
                </a:solidFill>
                <a:ea typeface="굴림" pitchFamily="34" charset="-127"/>
              </a:rPr>
              <a:t>/   *   +   a   b   -   c   d   +   e   f</a:t>
            </a:r>
          </a:p>
          <a:p>
            <a:pPr eaLnBrk="1" hangingPunct="1">
              <a:buFontTx/>
              <a:buNone/>
            </a:pPr>
            <a:r>
              <a:rPr lang="en-US" altLang="ko-KR" sz="3200">
                <a:ea typeface="굴림" pitchFamily="34" charset="-127"/>
              </a:rPr>
              <a:t>		Gives </a:t>
            </a:r>
            <a:r>
              <a:rPr lang="en-US" altLang="ko-KR" sz="3200">
                <a:solidFill>
                  <a:srgbClr val="0000FF"/>
                </a:solidFill>
                <a:ea typeface="굴림" pitchFamily="34" charset="-127"/>
              </a:rPr>
              <a:t>prefix</a:t>
            </a:r>
            <a:r>
              <a:rPr lang="en-US" altLang="ko-KR" sz="3200">
                <a:ea typeface="굴림" pitchFamily="34" charset="-127"/>
              </a:rPr>
              <a:t> form of expression.</a:t>
            </a:r>
          </a:p>
        </p:txBody>
      </p:sp>
      <p:pic>
        <p:nvPicPr>
          <p:cNvPr id="48136" name="Picture 4"/>
          <p:cNvPicPr>
            <a:picLocks noChangeAspect="1" noChangeArrowheads="1"/>
          </p:cNvPicPr>
          <p:nvPr/>
        </p:nvPicPr>
        <p:blipFill>
          <a:blip r:embed="rId2" cstate="print"/>
          <a:srcRect/>
          <a:stretch>
            <a:fillRect/>
          </a:stretch>
        </p:blipFill>
        <p:spPr bwMode="auto">
          <a:xfrm>
            <a:off x="768350" y="1387475"/>
            <a:ext cx="6553200" cy="3276600"/>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1"/>
          <p:cNvSpPr>
            <a:spLocks noGrp="1"/>
          </p:cNvSpPr>
          <p:nvPr>
            <p:ph type="dt" sz="quarter" idx="10"/>
          </p:nvPr>
        </p:nvSpPr>
        <p:spPr>
          <a:noFill/>
        </p:spPr>
        <p:txBody>
          <a:bodyPr/>
          <a:lstStyle/>
          <a:p>
            <a:fld id="{FB46B50C-4ACF-4E03-AD56-C676DD30E29C}" type="datetime13">
              <a:rPr lang="en-US" smtClean="0"/>
              <a:t>10:26:05 AM</a:t>
            </a:fld>
            <a:endParaRPr lang="en-US"/>
          </a:p>
        </p:txBody>
      </p:sp>
      <p:sp>
        <p:nvSpPr>
          <p:cNvPr id="49157" name="슬라이드 번호 개체 틀 5"/>
          <p:cNvSpPr txBox="1">
            <a:spLocks noGrp="1"/>
          </p:cNvSpPr>
          <p:nvPr/>
        </p:nvSpPr>
        <p:spPr bwMode="auto">
          <a:xfrm>
            <a:off x="84138" y="6343650"/>
            <a:ext cx="587375" cy="488950"/>
          </a:xfrm>
          <a:prstGeom prst="rect">
            <a:avLst/>
          </a:prstGeom>
          <a:noFill/>
          <a:ln w="9525">
            <a:noFill/>
            <a:miter lim="800000"/>
            <a:headEnd/>
            <a:tailEnd/>
          </a:ln>
        </p:spPr>
        <p:txBody>
          <a:bodyPr anchor="b" anchorCtr="1">
            <a:spAutoFit/>
          </a:bodyPr>
          <a:lstStyle/>
          <a:p>
            <a:pPr latinLnBrk="1"/>
            <a:fld id="{246CA1A8-F4B5-49F7-A7AA-F235A7CB397E}" type="slidenum">
              <a:rPr lang="en-US" altLang="ko-KR" sz="2600" b="1">
                <a:solidFill>
                  <a:schemeClr val="bg1"/>
                </a:solidFill>
                <a:latin typeface="굴림" pitchFamily="34" charset="-127"/>
                <a:ea typeface="굴림" pitchFamily="34" charset="-127"/>
              </a:rPr>
              <a:pPr latinLnBrk="1"/>
              <a:t>46</a:t>
            </a:fld>
            <a:endParaRPr lang="en-US" altLang="ko-KR" sz="2600" b="1">
              <a:solidFill>
                <a:schemeClr val="bg1"/>
              </a:solidFill>
              <a:latin typeface="굴림" pitchFamily="34" charset="-127"/>
              <a:ea typeface="굴림" pitchFamily="34" charset="-127"/>
            </a:endParaRPr>
          </a:p>
        </p:txBody>
      </p:sp>
      <p:sp>
        <p:nvSpPr>
          <p:cNvPr id="49158" name="Rectangle 2"/>
          <p:cNvSpPr>
            <a:spLocks noGrp="1" noChangeArrowheads="1"/>
          </p:cNvSpPr>
          <p:nvPr>
            <p:ph type="title" idx="4294967295"/>
          </p:nvPr>
        </p:nvSpPr>
        <p:spPr/>
        <p:txBody>
          <a:bodyPr anchor="b"/>
          <a:lstStyle/>
          <a:p>
            <a:pPr eaLnBrk="1" hangingPunct="1"/>
            <a:r>
              <a:rPr lang="en-US" altLang="ko-KR">
                <a:ea typeface="굴림" pitchFamily="34" charset="-127"/>
              </a:rPr>
              <a:t>Inorder Example (visit = print)</a:t>
            </a:r>
          </a:p>
        </p:txBody>
      </p:sp>
      <p:sp>
        <p:nvSpPr>
          <p:cNvPr id="375814" name="Rectangle 6"/>
          <p:cNvSpPr>
            <a:spLocks noChangeArrowheads="1"/>
          </p:cNvSpPr>
          <p:nvPr/>
        </p:nvSpPr>
        <p:spPr bwMode="auto">
          <a:xfrm>
            <a:off x="381000" y="5029200"/>
            <a:ext cx="8534400" cy="685800"/>
          </a:xfrm>
          <a:prstGeom prst="rect">
            <a:avLst/>
          </a:prstGeom>
          <a:noFill/>
          <a:ln w="9525">
            <a:noFill/>
            <a:miter lim="800000"/>
            <a:headEnd/>
            <a:tailEnd/>
          </a:ln>
        </p:spPr>
        <p:txBody>
          <a:bodyPr/>
          <a:lstStyle/>
          <a:p>
            <a:pPr marL="342900" indent="-342900" latinLnBrk="1">
              <a:spcBef>
                <a:spcPct val="20000"/>
              </a:spcBef>
              <a:buClr>
                <a:schemeClr val="tx1"/>
              </a:buClr>
              <a:buSzPct val="75000"/>
              <a:buFont typeface="Wingdings" pitchFamily="2" charset="2"/>
              <a:buNone/>
            </a:pPr>
            <a:r>
              <a:rPr kumimoji="1" lang="en-US" altLang="ko-KR" sz="3200">
                <a:solidFill>
                  <a:srgbClr val="FF3300"/>
                </a:solidFill>
                <a:ea typeface="굴림" pitchFamily="34" charset="-127"/>
              </a:rPr>
              <a:t>		g   d   h   b   e   i   a   f   j   c</a:t>
            </a:r>
          </a:p>
        </p:txBody>
      </p:sp>
      <p:pic>
        <p:nvPicPr>
          <p:cNvPr id="49160" name="Picture 8" descr="tree-example1"/>
          <p:cNvPicPr>
            <a:picLocks noChangeAspect="1" noChangeArrowheads="1"/>
          </p:cNvPicPr>
          <p:nvPr/>
        </p:nvPicPr>
        <p:blipFill>
          <a:blip r:embed="rId2" cstate="print"/>
          <a:srcRect/>
          <a:stretch>
            <a:fillRect/>
          </a:stretch>
        </p:blipFill>
        <p:spPr bwMode="auto">
          <a:xfrm>
            <a:off x="533400" y="1447800"/>
            <a:ext cx="6742113" cy="3381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5814">
                                            <p:txEl>
                                              <p:pRg st="0" end="0"/>
                                            </p:txEl>
                                          </p:spTgt>
                                        </p:tgtEl>
                                        <p:attrNameLst>
                                          <p:attrName>style.visibility</p:attrName>
                                        </p:attrNameLst>
                                      </p:cBhvr>
                                      <p:to>
                                        <p:strVal val="visible"/>
                                      </p:to>
                                    </p:set>
                                    <p:anim calcmode="lin" valueType="num">
                                      <p:cBhvr additive="base">
                                        <p:cTn id="7" dur="500" fill="hold"/>
                                        <p:tgtEl>
                                          <p:spTgt spid="3758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58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4"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1"/>
          <p:cNvSpPr>
            <a:spLocks noGrp="1"/>
          </p:cNvSpPr>
          <p:nvPr>
            <p:ph type="dt" sz="quarter" idx="10"/>
          </p:nvPr>
        </p:nvSpPr>
        <p:spPr>
          <a:noFill/>
        </p:spPr>
        <p:txBody>
          <a:bodyPr/>
          <a:lstStyle/>
          <a:p>
            <a:fld id="{19246967-F8C6-4485-B5D9-7B0B3F04B9A7}" type="datetime13">
              <a:rPr lang="en-US" smtClean="0"/>
              <a:t>10:26:05 AM</a:t>
            </a:fld>
            <a:endParaRPr lang="en-US"/>
          </a:p>
        </p:txBody>
      </p:sp>
      <p:sp>
        <p:nvSpPr>
          <p:cNvPr id="50181" name="슬라이드 번호 개체 틀 6"/>
          <p:cNvSpPr txBox="1">
            <a:spLocks noGrp="1"/>
          </p:cNvSpPr>
          <p:nvPr/>
        </p:nvSpPr>
        <p:spPr bwMode="auto">
          <a:xfrm>
            <a:off x="84138" y="6343650"/>
            <a:ext cx="587375" cy="488950"/>
          </a:xfrm>
          <a:prstGeom prst="rect">
            <a:avLst/>
          </a:prstGeom>
          <a:noFill/>
          <a:ln w="9525">
            <a:noFill/>
            <a:miter lim="800000"/>
            <a:headEnd/>
            <a:tailEnd/>
          </a:ln>
        </p:spPr>
        <p:txBody>
          <a:bodyPr anchor="b" anchorCtr="1">
            <a:spAutoFit/>
          </a:bodyPr>
          <a:lstStyle/>
          <a:p>
            <a:pPr latinLnBrk="1"/>
            <a:fld id="{6F40F0D1-9536-4990-853C-275ECCFEC7C9}" type="slidenum">
              <a:rPr lang="en-US" altLang="ko-KR" sz="2600" b="1">
                <a:solidFill>
                  <a:schemeClr val="bg1"/>
                </a:solidFill>
                <a:latin typeface="굴림" pitchFamily="34" charset="-127"/>
                <a:ea typeface="굴림" pitchFamily="34" charset="-127"/>
              </a:rPr>
              <a:pPr latinLnBrk="1"/>
              <a:t>47</a:t>
            </a:fld>
            <a:endParaRPr lang="en-US" altLang="ko-KR" sz="2600" b="1">
              <a:solidFill>
                <a:schemeClr val="bg1"/>
              </a:solidFill>
              <a:latin typeface="굴림" pitchFamily="34" charset="-127"/>
              <a:ea typeface="굴림" pitchFamily="34" charset="-127"/>
            </a:endParaRPr>
          </a:p>
        </p:txBody>
      </p:sp>
      <p:sp>
        <p:nvSpPr>
          <p:cNvPr id="50182" name="Rectangle 2"/>
          <p:cNvSpPr>
            <a:spLocks noGrp="1" noChangeArrowheads="1"/>
          </p:cNvSpPr>
          <p:nvPr>
            <p:ph type="title" idx="4294967295"/>
          </p:nvPr>
        </p:nvSpPr>
        <p:spPr/>
        <p:txBody>
          <a:bodyPr anchor="b"/>
          <a:lstStyle/>
          <a:p>
            <a:pPr eaLnBrk="1" hangingPunct="1"/>
            <a:r>
              <a:rPr lang="en-US" altLang="ko-KR">
                <a:ea typeface="굴림" pitchFamily="34" charset="-127"/>
              </a:rPr>
              <a:t>Postorder Example (visit = print)</a:t>
            </a:r>
          </a:p>
        </p:txBody>
      </p:sp>
      <p:sp>
        <p:nvSpPr>
          <p:cNvPr id="379911" name="Rectangle 7"/>
          <p:cNvSpPr>
            <a:spLocks noChangeArrowheads="1"/>
          </p:cNvSpPr>
          <p:nvPr/>
        </p:nvSpPr>
        <p:spPr bwMode="auto">
          <a:xfrm>
            <a:off x="381000" y="4783138"/>
            <a:ext cx="8534400" cy="685800"/>
          </a:xfrm>
          <a:prstGeom prst="rect">
            <a:avLst/>
          </a:prstGeom>
          <a:noFill/>
          <a:ln w="9525">
            <a:noFill/>
            <a:miter lim="800000"/>
            <a:headEnd/>
            <a:tailEnd/>
          </a:ln>
        </p:spPr>
        <p:txBody>
          <a:bodyPr/>
          <a:lstStyle/>
          <a:p>
            <a:pPr marL="342900" indent="-342900" latinLnBrk="1">
              <a:spcBef>
                <a:spcPct val="20000"/>
              </a:spcBef>
              <a:buClr>
                <a:schemeClr val="tx1"/>
              </a:buClr>
              <a:buSzPct val="75000"/>
              <a:buFont typeface="Wingdings" pitchFamily="2" charset="2"/>
              <a:buNone/>
            </a:pPr>
            <a:r>
              <a:rPr kumimoji="1" lang="en-US" altLang="ko-KR" sz="3200">
                <a:solidFill>
                  <a:srgbClr val="FF3300"/>
                </a:solidFill>
                <a:ea typeface="굴림" pitchFamily="34" charset="-127"/>
              </a:rPr>
              <a:t>		g   h   d   i   e   b   j   f   c   a</a:t>
            </a:r>
          </a:p>
        </p:txBody>
      </p:sp>
      <p:pic>
        <p:nvPicPr>
          <p:cNvPr id="50184" name="Picture 9" descr="tree-example1"/>
          <p:cNvPicPr>
            <a:picLocks noChangeAspect="1" noChangeArrowheads="1"/>
          </p:cNvPicPr>
          <p:nvPr/>
        </p:nvPicPr>
        <p:blipFill>
          <a:blip r:embed="rId2" cstate="print"/>
          <a:srcRect/>
          <a:stretch>
            <a:fillRect/>
          </a:stretch>
        </p:blipFill>
        <p:spPr bwMode="auto">
          <a:xfrm>
            <a:off x="315913" y="1487488"/>
            <a:ext cx="6742112" cy="3381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911">
                                            <p:txEl>
                                              <p:pRg st="0" end="0"/>
                                            </p:txEl>
                                          </p:spTgt>
                                        </p:tgtEl>
                                        <p:attrNameLst>
                                          <p:attrName>style.visibility</p:attrName>
                                        </p:attrNameLst>
                                      </p:cBhvr>
                                      <p:to>
                                        <p:strVal val="visible"/>
                                      </p:to>
                                    </p:set>
                                    <p:anim calcmode="lin" valueType="num">
                                      <p:cBhvr additive="base">
                                        <p:cTn id="7" dur="500" fill="hold"/>
                                        <p:tgtEl>
                                          <p:spTgt spid="3799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99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1"/>
          <p:cNvSpPr>
            <a:spLocks noGrp="1"/>
          </p:cNvSpPr>
          <p:nvPr>
            <p:ph type="dt" sz="quarter" idx="10"/>
          </p:nvPr>
        </p:nvSpPr>
        <p:spPr>
          <a:noFill/>
        </p:spPr>
        <p:txBody>
          <a:bodyPr/>
          <a:lstStyle/>
          <a:p>
            <a:fld id="{8C88A6A7-0C09-47F9-B063-32AF107C906C}" type="datetime13">
              <a:rPr lang="en-US" smtClean="0"/>
              <a:t>10:26:05 AM</a:t>
            </a:fld>
            <a:endParaRPr lang="en-US"/>
          </a:p>
        </p:txBody>
      </p:sp>
      <p:sp>
        <p:nvSpPr>
          <p:cNvPr id="51205" name="슬라이드 번호 개체 틀 5"/>
          <p:cNvSpPr txBox="1">
            <a:spLocks noGrp="1"/>
          </p:cNvSpPr>
          <p:nvPr/>
        </p:nvSpPr>
        <p:spPr bwMode="auto">
          <a:xfrm>
            <a:off x="84138" y="6343650"/>
            <a:ext cx="587375" cy="488950"/>
          </a:xfrm>
          <a:prstGeom prst="rect">
            <a:avLst/>
          </a:prstGeom>
          <a:noFill/>
          <a:ln w="9525">
            <a:noFill/>
            <a:miter lim="800000"/>
            <a:headEnd/>
            <a:tailEnd/>
          </a:ln>
        </p:spPr>
        <p:txBody>
          <a:bodyPr anchor="b" anchorCtr="1">
            <a:spAutoFit/>
          </a:bodyPr>
          <a:lstStyle/>
          <a:p>
            <a:pPr latinLnBrk="1"/>
            <a:fld id="{C5B3CA68-C1A6-4AAF-B1E0-50524A995CE7}" type="slidenum">
              <a:rPr lang="en-US" altLang="ko-KR" sz="2600" b="1">
                <a:solidFill>
                  <a:schemeClr val="bg1"/>
                </a:solidFill>
                <a:latin typeface="굴림" pitchFamily="34" charset="-127"/>
                <a:ea typeface="굴림" pitchFamily="34" charset="-127"/>
              </a:rPr>
              <a:pPr latinLnBrk="1"/>
              <a:t>48</a:t>
            </a:fld>
            <a:endParaRPr lang="en-US" altLang="ko-KR" sz="2600" b="1">
              <a:solidFill>
                <a:schemeClr val="bg1"/>
              </a:solidFill>
              <a:latin typeface="굴림" pitchFamily="34" charset="-127"/>
              <a:ea typeface="굴림" pitchFamily="34" charset="-127"/>
            </a:endParaRPr>
          </a:p>
        </p:txBody>
      </p:sp>
      <p:sp>
        <p:nvSpPr>
          <p:cNvPr id="51206" name="Rectangle 2"/>
          <p:cNvSpPr>
            <a:spLocks noGrp="1" noChangeArrowheads="1"/>
          </p:cNvSpPr>
          <p:nvPr>
            <p:ph type="title" idx="4294967295"/>
          </p:nvPr>
        </p:nvSpPr>
        <p:spPr/>
        <p:txBody>
          <a:bodyPr anchor="b"/>
          <a:lstStyle/>
          <a:p>
            <a:pPr eaLnBrk="1" hangingPunct="1"/>
            <a:r>
              <a:rPr lang="en-US" altLang="ko-KR">
                <a:ea typeface="굴림" pitchFamily="34" charset="-127"/>
              </a:rPr>
              <a:t>Postorder of Expression Tree</a:t>
            </a:r>
          </a:p>
        </p:txBody>
      </p:sp>
      <p:sp>
        <p:nvSpPr>
          <p:cNvPr id="51207" name="Rectangle 3"/>
          <p:cNvSpPr>
            <a:spLocks noGrp="1" noChangeArrowheads="1"/>
          </p:cNvSpPr>
          <p:nvPr>
            <p:ph type="body" idx="4294967295"/>
          </p:nvPr>
        </p:nvSpPr>
        <p:spPr/>
        <p:txBody>
          <a:bodyPr/>
          <a:lstStyle/>
          <a:p>
            <a:pPr eaLnBrk="1" hangingPunct="1">
              <a:buFontTx/>
              <a:buNone/>
            </a:pPr>
            <a:endParaRPr lang="en-US" altLang="ko-KR" sz="3200">
              <a:ea typeface="굴림" pitchFamily="34" charset="-127"/>
            </a:endParaRPr>
          </a:p>
          <a:p>
            <a:pPr eaLnBrk="1" hangingPunct="1">
              <a:buFontTx/>
              <a:buNone/>
            </a:pPr>
            <a:endParaRPr lang="en-US" altLang="ko-KR" sz="3200">
              <a:ea typeface="굴림" pitchFamily="34" charset="-127"/>
            </a:endParaRPr>
          </a:p>
          <a:p>
            <a:pPr eaLnBrk="1" hangingPunct="1">
              <a:buFontTx/>
              <a:buNone/>
            </a:pPr>
            <a:endParaRPr lang="en-US" altLang="ko-KR" sz="3200">
              <a:ea typeface="굴림" pitchFamily="34" charset="-127"/>
            </a:endParaRPr>
          </a:p>
          <a:p>
            <a:pPr eaLnBrk="1" hangingPunct="1">
              <a:buFontTx/>
              <a:buNone/>
            </a:pPr>
            <a:endParaRPr lang="en-US" altLang="ko-KR" sz="3200">
              <a:ea typeface="굴림" pitchFamily="34" charset="-127"/>
            </a:endParaRPr>
          </a:p>
          <a:p>
            <a:pPr eaLnBrk="1" hangingPunct="1">
              <a:buFontTx/>
              <a:buNone/>
            </a:pPr>
            <a:endParaRPr lang="en-US" altLang="ko-KR" sz="3200">
              <a:ea typeface="굴림" pitchFamily="34" charset="-127"/>
            </a:endParaRPr>
          </a:p>
          <a:p>
            <a:pPr eaLnBrk="1" hangingPunct="1">
              <a:buFontTx/>
              <a:buNone/>
            </a:pPr>
            <a:endParaRPr lang="en-US" altLang="ko-KR" sz="3200">
              <a:ea typeface="굴림" pitchFamily="34" charset="-127"/>
            </a:endParaRPr>
          </a:p>
          <a:p>
            <a:pPr eaLnBrk="1" hangingPunct="1">
              <a:buFontTx/>
              <a:buNone/>
            </a:pPr>
            <a:r>
              <a:rPr lang="en-US" altLang="ko-KR" sz="3200">
                <a:ea typeface="굴림" pitchFamily="34" charset="-127"/>
              </a:rPr>
              <a:t>		</a:t>
            </a:r>
            <a:r>
              <a:rPr lang="en-US" altLang="ko-KR" sz="3200">
                <a:solidFill>
                  <a:srgbClr val="FF0000"/>
                </a:solidFill>
                <a:ea typeface="굴림" pitchFamily="34" charset="-127"/>
              </a:rPr>
              <a:t>a   b   +   c   d   -   *   e   f   +   /</a:t>
            </a:r>
          </a:p>
          <a:p>
            <a:pPr eaLnBrk="1" hangingPunct="1">
              <a:buFontTx/>
              <a:buNone/>
            </a:pPr>
            <a:r>
              <a:rPr lang="en-US" altLang="ko-KR" sz="3200">
                <a:ea typeface="굴림" pitchFamily="34" charset="-127"/>
              </a:rPr>
              <a:t>		Gives </a:t>
            </a:r>
            <a:r>
              <a:rPr lang="en-US" altLang="ko-KR" sz="3200">
                <a:solidFill>
                  <a:srgbClr val="0000FF"/>
                </a:solidFill>
                <a:ea typeface="굴림" pitchFamily="34" charset="-127"/>
              </a:rPr>
              <a:t>postfix</a:t>
            </a:r>
            <a:r>
              <a:rPr lang="en-US" altLang="ko-KR" sz="3200">
                <a:ea typeface="굴림" pitchFamily="34" charset="-127"/>
              </a:rPr>
              <a:t> form of expression.</a:t>
            </a:r>
          </a:p>
        </p:txBody>
      </p:sp>
      <p:pic>
        <p:nvPicPr>
          <p:cNvPr id="51208" name="Picture 4"/>
          <p:cNvPicPr>
            <a:picLocks noChangeAspect="1" noChangeArrowheads="1"/>
          </p:cNvPicPr>
          <p:nvPr/>
        </p:nvPicPr>
        <p:blipFill>
          <a:blip r:embed="rId2" cstate="print"/>
          <a:srcRect/>
          <a:stretch>
            <a:fillRect/>
          </a:stretch>
        </p:blipFill>
        <p:spPr bwMode="auto">
          <a:xfrm>
            <a:off x="939800" y="1677988"/>
            <a:ext cx="7010400" cy="3505200"/>
          </a:xfrm>
          <a:prstGeom prst="rect">
            <a:avLst/>
          </a:prstGeom>
          <a:noFill/>
          <a:ln w="9525">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57441CDF-A34B-4EE8-9FE8-E2480CEA8B11}" type="datetime13">
              <a:rPr lang="en-US" smtClean="0"/>
              <a:t>10:26:05 AM</a:t>
            </a:fld>
            <a:endParaRPr lang="en-US"/>
          </a:p>
        </p:txBody>
      </p:sp>
      <p:sp>
        <p:nvSpPr>
          <p:cNvPr id="27653" name="Rectangle 7"/>
          <p:cNvSpPr>
            <a:spLocks noGrp="1" noChangeArrowheads="1"/>
          </p:cNvSpPr>
          <p:nvPr>
            <p:ph type="title"/>
          </p:nvPr>
        </p:nvSpPr>
        <p:spPr/>
        <p:txBody>
          <a:bodyPr/>
          <a:lstStyle/>
          <a:p>
            <a:pPr eaLnBrk="1" hangingPunct="1"/>
            <a:r>
              <a:rPr lang="en-US" sz="2400"/>
              <a:t>TREE</a:t>
            </a:r>
          </a:p>
        </p:txBody>
      </p:sp>
      <p:sp>
        <p:nvSpPr>
          <p:cNvPr id="27654" name="Rectangle 25"/>
          <p:cNvSpPr>
            <a:spLocks noGrp="1" noChangeArrowheads="1"/>
          </p:cNvSpPr>
          <p:nvPr>
            <p:ph type="body" idx="1"/>
          </p:nvPr>
        </p:nvSpPr>
        <p:spPr>
          <a:xfrm>
            <a:off x="457200" y="1600200"/>
            <a:ext cx="8272463" cy="1782763"/>
          </a:xfrm>
          <a:solidFill>
            <a:srgbClr val="FFFFDD"/>
          </a:solidFill>
          <a:ln>
            <a:solidFill>
              <a:srgbClr val="FFFF00"/>
            </a:solidFill>
          </a:ln>
        </p:spPr>
        <p:txBody>
          <a:bodyPr/>
          <a:lstStyle/>
          <a:p>
            <a:pPr eaLnBrk="1" hangingPunct="1">
              <a:buFontTx/>
              <a:buNone/>
            </a:pPr>
            <a:r>
              <a:rPr lang="en-US" sz="1600" b="1"/>
              <a:t>	</a:t>
            </a:r>
            <a:r>
              <a:rPr lang="en-US" sz="1600" b="1" u="sng"/>
              <a:t>Example 7.1:</a:t>
            </a:r>
            <a:endParaRPr lang="en-US" altLang="zh-CN" sz="1600">
              <a:ea typeface="SimSun" pitchFamily="2" charset="-122"/>
            </a:endParaRPr>
          </a:p>
          <a:p>
            <a:pPr eaLnBrk="1" hangingPunct="1">
              <a:buFontTx/>
              <a:buNone/>
            </a:pPr>
            <a:r>
              <a:rPr lang="en-US" altLang="zh-CN" sz="1600">
                <a:ea typeface="SimSun" pitchFamily="2" charset="-122"/>
              </a:rPr>
              <a:t>	Consider the four binary trees in fig. 7.2. The three trees (a), (c) and (d) are similar. In particular, the trees (a) and (c) are copies since they also have the same data at corresponding nodes. The tree (b) is neither similar nor a copy of the tree.</a:t>
            </a:r>
            <a:endParaRPr lang="en-US" sz="1600"/>
          </a:p>
        </p:txBody>
      </p:sp>
      <p:grpSp>
        <p:nvGrpSpPr>
          <p:cNvPr id="27655" name="Group 66"/>
          <p:cNvGrpSpPr>
            <a:grpSpLocks/>
          </p:cNvGrpSpPr>
          <p:nvPr/>
        </p:nvGrpSpPr>
        <p:grpSpPr bwMode="auto">
          <a:xfrm>
            <a:off x="768350" y="3486150"/>
            <a:ext cx="7677150" cy="1944688"/>
            <a:chOff x="484" y="2196"/>
            <a:chExt cx="4836" cy="1225"/>
          </a:xfrm>
        </p:grpSpPr>
        <p:grpSp>
          <p:nvGrpSpPr>
            <p:cNvPr id="27657" name="Group 34"/>
            <p:cNvGrpSpPr>
              <a:grpSpLocks/>
            </p:cNvGrpSpPr>
            <p:nvPr/>
          </p:nvGrpSpPr>
          <p:grpSpPr bwMode="auto">
            <a:xfrm>
              <a:off x="484" y="2251"/>
              <a:ext cx="1022" cy="1136"/>
              <a:chOff x="340" y="2463"/>
              <a:chExt cx="1022" cy="1136"/>
            </a:xfrm>
          </p:grpSpPr>
          <p:sp>
            <p:nvSpPr>
              <p:cNvPr id="27685" name="Text Box 26"/>
              <p:cNvSpPr txBox="1">
                <a:spLocks noChangeArrowheads="1"/>
              </p:cNvSpPr>
              <p:nvPr/>
            </p:nvSpPr>
            <p:spPr bwMode="auto">
              <a:xfrm>
                <a:off x="340" y="2463"/>
                <a:ext cx="218" cy="231"/>
              </a:xfrm>
              <a:prstGeom prst="rect">
                <a:avLst/>
              </a:prstGeom>
              <a:noFill/>
              <a:ln w="9525">
                <a:noFill/>
                <a:miter lim="800000"/>
                <a:headEnd/>
                <a:tailEnd/>
              </a:ln>
            </p:spPr>
            <p:txBody>
              <a:bodyPr>
                <a:spAutoFit/>
              </a:bodyPr>
              <a:lstStyle/>
              <a:p>
                <a:pPr>
                  <a:spcBef>
                    <a:spcPct val="50000"/>
                  </a:spcBef>
                </a:pPr>
                <a:r>
                  <a:rPr lang="en-US"/>
                  <a:t>A</a:t>
                </a:r>
              </a:p>
            </p:txBody>
          </p:sp>
          <p:sp>
            <p:nvSpPr>
              <p:cNvPr id="27686" name="Text Box 27"/>
              <p:cNvSpPr txBox="1">
                <a:spLocks noChangeArrowheads="1"/>
              </p:cNvSpPr>
              <p:nvPr/>
            </p:nvSpPr>
            <p:spPr bwMode="auto">
              <a:xfrm>
                <a:off x="1144" y="3113"/>
                <a:ext cx="218" cy="231"/>
              </a:xfrm>
              <a:prstGeom prst="rect">
                <a:avLst/>
              </a:prstGeom>
              <a:noFill/>
              <a:ln w="9525">
                <a:noFill/>
                <a:miter lim="800000"/>
                <a:headEnd/>
                <a:tailEnd/>
              </a:ln>
            </p:spPr>
            <p:txBody>
              <a:bodyPr>
                <a:spAutoFit/>
              </a:bodyPr>
              <a:lstStyle/>
              <a:p>
                <a:pPr>
                  <a:spcBef>
                    <a:spcPct val="50000"/>
                  </a:spcBef>
                </a:pPr>
                <a:r>
                  <a:rPr lang="en-US"/>
                  <a:t>D</a:t>
                </a:r>
              </a:p>
            </p:txBody>
          </p:sp>
          <p:sp>
            <p:nvSpPr>
              <p:cNvPr id="27687" name="Text Box 28"/>
              <p:cNvSpPr txBox="1">
                <a:spLocks noChangeArrowheads="1"/>
              </p:cNvSpPr>
              <p:nvPr/>
            </p:nvSpPr>
            <p:spPr bwMode="auto">
              <a:xfrm>
                <a:off x="419" y="3141"/>
                <a:ext cx="218" cy="231"/>
              </a:xfrm>
              <a:prstGeom prst="rect">
                <a:avLst/>
              </a:prstGeom>
              <a:noFill/>
              <a:ln w="9525">
                <a:noFill/>
                <a:miter lim="800000"/>
                <a:headEnd/>
                <a:tailEnd/>
              </a:ln>
            </p:spPr>
            <p:txBody>
              <a:bodyPr>
                <a:spAutoFit/>
              </a:bodyPr>
              <a:lstStyle/>
              <a:p>
                <a:pPr>
                  <a:spcBef>
                    <a:spcPct val="50000"/>
                  </a:spcBef>
                </a:pPr>
                <a:r>
                  <a:rPr lang="en-US"/>
                  <a:t>C</a:t>
                </a:r>
              </a:p>
            </p:txBody>
          </p:sp>
          <p:sp>
            <p:nvSpPr>
              <p:cNvPr id="27688" name="Text Box 29"/>
              <p:cNvSpPr txBox="1">
                <a:spLocks noChangeArrowheads="1"/>
              </p:cNvSpPr>
              <p:nvPr/>
            </p:nvSpPr>
            <p:spPr bwMode="auto">
              <a:xfrm>
                <a:off x="733" y="2799"/>
                <a:ext cx="218" cy="231"/>
              </a:xfrm>
              <a:prstGeom prst="rect">
                <a:avLst/>
              </a:prstGeom>
              <a:noFill/>
              <a:ln w="9525">
                <a:noFill/>
                <a:miter lim="800000"/>
                <a:headEnd/>
                <a:tailEnd/>
              </a:ln>
            </p:spPr>
            <p:txBody>
              <a:bodyPr>
                <a:spAutoFit/>
              </a:bodyPr>
              <a:lstStyle/>
              <a:p>
                <a:pPr>
                  <a:spcBef>
                    <a:spcPct val="50000"/>
                  </a:spcBef>
                </a:pPr>
                <a:r>
                  <a:rPr lang="en-US"/>
                  <a:t>B</a:t>
                </a:r>
              </a:p>
            </p:txBody>
          </p:sp>
          <p:sp>
            <p:nvSpPr>
              <p:cNvPr id="27689" name="Line 30"/>
              <p:cNvSpPr>
                <a:spLocks noChangeShapeType="1"/>
              </p:cNvSpPr>
              <p:nvPr/>
            </p:nvSpPr>
            <p:spPr bwMode="auto">
              <a:xfrm>
                <a:off x="532" y="2636"/>
                <a:ext cx="253" cy="227"/>
              </a:xfrm>
              <a:prstGeom prst="line">
                <a:avLst/>
              </a:prstGeom>
              <a:noFill/>
              <a:ln w="9525">
                <a:solidFill>
                  <a:schemeClr val="tx1"/>
                </a:solidFill>
                <a:round/>
                <a:headEnd/>
                <a:tailEnd/>
              </a:ln>
            </p:spPr>
            <p:txBody>
              <a:bodyPr/>
              <a:lstStyle/>
              <a:p>
                <a:endParaRPr lang="en-US"/>
              </a:p>
            </p:txBody>
          </p:sp>
          <p:sp>
            <p:nvSpPr>
              <p:cNvPr id="27690" name="Line 31"/>
              <p:cNvSpPr>
                <a:spLocks noChangeShapeType="1"/>
              </p:cNvSpPr>
              <p:nvPr/>
            </p:nvSpPr>
            <p:spPr bwMode="auto">
              <a:xfrm flipH="1">
                <a:off x="593" y="2967"/>
                <a:ext cx="201" cy="280"/>
              </a:xfrm>
              <a:prstGeom prst="line">
                <a:avLst/>
              </a:prstGeom>
              <a:noFill/>
              <a:ln w="9525">
                <a:solidFill>
                  <a:schemeClr val="tx1"/>
                </a:solidFill>
                <a:round/>
                <a:headEnd/>
                <a:tailEnd/>
              </a:ln>
            </p:spPr>
            <p:txBody>
              <a:bodyPr/>
              <a:lstStyle/>
              <a:p>
                <a:endParaRPr lang="en-US"/>
              </a:p>
            </p:txBody>
          </p:sp>
          <p:sp>
            <p:nvSpPr>
              <p:cNvPr id="27691" name="Line 32"/>
              <p:cNvSpPr>
                <a:spLocks noChangeShapeType="1"/>
              </p:cNvSpPr>
              <p:nvPr/>
            </p:nvSpPr>
            <p:spPr bwMode="auto">
              <a:xfrm>
                <a:off x="899" y="2950"/>
                <a:ext cx="314" cy="227"/>
              </a:xfrm>
              <a:prstGeom prst="line">
                <a:avLst/>
              </a:prstGeom>
              <a:noFill/>
              <a:ln w="9525">
                <a:solidFill>
                  <a:schemeClr val="tx1"/>
                </a:solidFill>
                <a:round/>
                <a:headEnd/>
                <a:tailEnd/>
              </a:ln>
            </p:spPr>
            <p:txBody>
              <a:bodyPr/>
              <a:lstStyle/>
              <a:p>
                <a:endParaRPr lang="en-US"/>
              </a:p>
            </p:txBody>
          </p:sp>
          <p:sp>
            <p:nvSpPr>
              <p:cNvPr id="27692" name="Text Box 33"/>
              <p:cNvSpPr txBox="1">
                <a:spLocks noChangeArrowheads="1"/>
              </p:cNvSpPr>
              <p:nvPr/>
            </p:nvSpPr>
            <p:spPr bwMode="auto">
              <a:xfrm>
                <a:off x="742" y="3368"/>
                <a:ext cx="375" cy="231"/>
              </a:xfrm>
              <a:prstGeom prst="rect">
                <a:avLst/>
              </a:prstGeom>
              <a:noFill/>
              <a:ln w="9525">
                <a:noFill/>
                <a:miter lim="800000"/>
                <a:headEnd/>
                <a:tailEnd/>
              </a:ln>
            </p:spPr>
            <p:txBody>
              <a:bodyPr>
                <a:spAutoFit/>
              </a:bodyPr>
              <a:lstStyle/>
              <a:p>
                <a:pPr>
                  <a:spcBef>
                    <a:spcPct val="50000"/>
                  </a:spcBef>
                </a:pPr>
                <a:r>
                  <a:rPr lang="en-US"/>
                  <a:t>(a)</a:t>
                </a:r>
              </a:p>
            </p:txBody>
          </p:sp>
        </p:grpSp>
        <p:grpSp>
          <p:nvGrpSpPr>
            <p:cNvPr id="27658" name="Group 53"/>
            <p:cNvGrpSpPr>
              <a:grpSpLocks/>
            </p:cNvGrpSpPr>
            <p:nvPr/>
          </p:nvGrpSpPr>
          <p:grpSpPr bwMode="auto">
            <a:xfrm>
              <a:off x="2932" y="2210"/>
              <a:ext cx="1022" cy="1136"/>
              <a:chOff x="3290" y="2236"/>
              <a:chExt cx="1022" cy="1136"/>
            </a:xfrm>
          </p:grpSpPr>
          <p:sp>
            <p:nvSpPr>
              <p:cNvPr id="27677" name="Text Box 36"/>
              <p:cNvSpPr txBox="1">
                <a:spLocks noChangeArrowheads="1"/>
              </p:cNvSpPr>
              <p:nvPr/>
            </p:nvSpPr>
            <p:spPr bwMode="auto">
              <a:xfrm>
                <a:off x="3290" y="2236"/>
                <a:ext cx="218" cy="231"/>
              </a:xfrm>
              <a:prstGeom prst="rect">
                <a:avLst/>
              </a:prstGeom>
              <a:noFill/>
              <a:ln w="9525">
                <a:noFill/>
                <a:miter lim="800000"/>
                <a:headEnd/>
                <a:tailEnd/>
              </a:ln>
            </p:spPr>
            <p:txBody>
              <a:bodyPr>
                <a:spAutoFit/>
              </a:bodyPr>
              <a:lstStyle/>
              <a:p>
                <a:pPr>
                  <a:spcBef>
                    <a:spcPct val="50000"/>
                  </a:spcBef>
                </a:pPr>
                <a:r>
                  <a:rPr lang="en-US"/>
                  <a:t>A</a:t>
                </a:r>
              </a:p>
            </p:txBody>
          </p:sp>
          <p:sp>
            <p:nvSpPr>
              <p:cNvPr id="27678" name="Text Box 37"/>
              <p:cNvSpPr txBox="1">
                <a:spLocks noChangeArrowheads="1"/>
              </p:cNvSpPr>
              <p:nvPr/>
            </p:nvSpPr>
            <p:spPr bwMode="auto">
              <a:xfrm>
                <a:off x="4094" y="2886"/>
                <a:ext cx="218" cy="231"/>
              </a:xfrm>
              <a:prstGeom prst="rect">
                <a:avLst/>
              </a:prstGeom>
              <a:noFill/>
              <a:ln w="9525">
                <a:noFill/>
                <a:miter lim="800000"/>
                <a:headEnd/>
                <a:tailEnd/>
              </a:ln>
            </p:spPr>
            <p:txBody>
              <a:bodyPr>
                <a:spAutoFit/>
              </a:bodyPr>
              <a:lstStyle/>
              <a:p>
                <a:pPr>
                  <a:spcBef>
                    <a:spcPct val="50000"/>
                  </a:spcBef>
                </a:pPr>
                <a:r>
                  <a:rPr lang="en-US"/>
                  <a:t>D</a:t>
                </a:r>
              </a:p>
            </p:txBody>
          </p:sp>
          <p:sp>
            <p:nvSpPr>
              <p:cNvPr id="27679" name="Text Box 38"/>
              <p:cNvSpPr txBox="1">
                <a:spLocks noChangeArrowheads="1"/>
              </p:cNvSpPr>
              <p:nvPr/>
            </p:nvSpPr>
            <p:spPr bwMode="auto">
              <a:xfrm>
                <a:off x="3369" y="2914"/>
                <a:ext cx="218" cy="231"/>
              </a:xfrm>
              <a:prstGeom prst="rect">
                <a:avLst/>
              </a:prstGeom>
              <a:noFill/>
              <a:ln w="9525">
                <a:noFill/>
                <a:miter lim="800000"/>
                <a:headEnd/>
                <a:tailEnd/>
              </a:ln>
            </p:spPr>
            <p:txBody>
              <a:bodyPr>
                <a:spAutoFit/>
              </a:bodyPr>
              <a:lstStyle/>
              <a:p>
                <a:pPr>
                  <a:spcBef>
                    <a:spcPct val="50000"/>
                  </a:spcBef>
                </a:pPr>
                <a:r>
                  <a:rPr lang="en-US"/>
                  <a:t>C</a:t>
                </a:r>
              </a:p>
            </p:txBody>
          </p:sp>
          <p:sp>
            <p:nvSpPr>
              <p:cNvPr id="27680" name="Text Box 39"/>
              <p:cNvSpPr txBox="1">
                <a:spLocks noChangeArrowheads="1"/>
              </p:cNvSpPr>
              <p:nvPr/>
            </p:nvSpPr>
            <p:spPr bwMode="auto">
              <a:xfrm>
                <a:off x="3683" y="2572"/>
                <a:ext cx="218" cy="231"/>
              </a:xfrm>
              <a:prstGeom prst="rect">
                <a:avLst/>
              </a:prstGeom>
              <a:noFill/>
              <a:ln w="9525">
                <a:noFill/>
                <a:miter lim="800000"/>
                <a:headEnd/>
                <a:tailEnd/>
              </a:ln>
            </p:spPr>
            <p:txBody>
              <a:bodyPr>
                <a:spAutoFit/>
              </a:bodyPr>
              <a:lstStyle/>
              <a:p>
                <a:pPr>
                  <a:spcBef>
                    <a:spcPct val="50000"/>
                  </a:spcBef>
                </a:pPr>
                <a:r>
                  <a:rPr lang="en-US"/>
                  <a:t>B</a:t>
                </a:r>
              </a:p>
            </p:txBody>
          </p:sp>
          <p:sp>
            <p:nvSpPr>
              <p:cNvPr id="27681" name="Line 40"/>
              <p:cNvSpPr>
                <a:spLocks noChangeShapeType="1"/>
              </p:cNvSpPr>
              <p:nvPr/>
            </p:nvSpPr>
            <p:spPr bwMode="auto">
              <a:xfrm>
                <a:off x="3482" y="2409"/>
                <a:ext cx="253" cy="227"/>
              </a:xfrm>
              <a:prstGeom prst="line">
                <a:avLst/>
              </a:prstGeom>
              <a:noFill/>
              <a:ln w="9525">
                <a:solidFill>
                  <a:schemeClr val="tx1"/>
                </a:solidFill>
                <a:round/>
                <a:headEnd/>
                <a:tailEnd/>
              </a:ln>
            </p:spPr>
            <p:txBody>
              <a:bodyPr/>
              <a:lstStyle/>
              <a:p>
                <a:endParaRPr lang="en-US"/>
              </a:p>
            </p:txBody>
          </p:sp>
          <p:sp>
            <p:nvSpPr>
              <p:cNvPr id="27682" name="Line 41"/>
              <p:cNvSpPr>
                <a:spLocks noChangeShapeType="1"/>
              </p:cNvSpPr>
              <p:nvPr/>
            </p:nvSpPr>
            <p:spPr bwMode="auto">
              <a:xfrm flipH="1">
                <a:off x="3543" y="2740"/>
                <a:ext cx="201" cy="280"/>
              </a:xfrm>
              <a:prstGeom prst="line">
                <a:avLst/>
              </a:prstGeom>
              <a:noFill/>
              <a:ln w="9525">
                <a:solidFill>
                  <a:schemeClr val="tx1"/>
                </a:solidFill>
                <a:round/>
                <a:headEnd/>
                <a:tailEnd/>
              </a:ln>
            </p:spPr>
            <p:txBody>
              <a:bodyPr/>
              <a:lstStyle/>
              <a:p>
                <a:endParaRPr lang="en-US"/>
              </a:p>
            </p:txBody>
          </p:sp>
          <p:sp>
            <p:nvSpPr>
              <p:cNvPr id="27683" name="Line 42"/>
              <p:cNvSpPr>
                <a:spLocks noChangeShapeType="1"/>
              </p:cNvSpPr>
              <p:nvPr/>
            </p:nvSpPr>
            <p:spPr bwMode="auto">
              <a:xfrm>
                <a:off x="3849" y="2723"/>
                <a:ext cx="314" cy="227"/>
              </a:xfrm>
              <a:prstGeom prst="line">
                <a:avLst/>
              </a:prstGeom>
              <a:noFill/>
              <a:ln w="9525">
                <a:solidFill>
                  <a:schemeClr val="tx1"/>
                </a:solidFill>
                <a:round/>
                <a:headEnd/>
                <a:tailEnd/>
              </a:ln>
            </p:spPr>
            <p:txBody>
              <a:bodyPr/>
              <a:lstStyle/>
              <a:p>
                <a:endParaRPr lang="en-US"/>
              </a:p>
            </p:txBody>
          </p:sp>
          <p:sp>
            <p:nvSpPr>
              <p:cNvPr id="27684" name="Text Box 43"/>
              <p:cNvSpPr txBox="1">
                <a:spLocks noChangeArrowheads="1"/>
              </p:cNvSpPr>
              <p:nvPr/>
            </p:nvSpPr>
            <p:spPr bwMode="auto">
              <a:xfrm>
                <a:off x="3692" y="3141"/>
                <a:ext cx="375" cy="231"/>
              </a:xfrm>
              <a:prstGeom prst="rect">
                <a:avLst/>
              </a:prstGeom>
              <a:noFill/>
              <a:ln w="9525">
                <a:noFill/>
                <a:miter lim="800000"/>
                <a:headEnd/>
                <a:tailEnd/>
              </a:ln>
            </p:spPr>
            <p:txBody>
              <a:bodyPr>
                <a:spAutoFit/>
              </a:bodyPr>
              <a:lstStyle/>
              <a:p>
                <a:pPr>
                  <a:spcBef>
                    <a:spcPct val="50000"/>
                  </a:spcBef>
                </a:pPr>
                <a:r>
                  <a:rPr lang="en-US"/>
                  <a:t>(c)</a:t>
                </a:r>
              </a:p>
            </p:txBody>
          </p:sp>
        </p:grpSp>
        <p:grpSp>
          <p:nvGrpSpPr>
            <p:cNvPr id="27659" name="Group 65"/>
            <p:cNvGrpSpPr>
              <a:grpSpLocks/>
            </p:cNvGrpSpPr>
            <p:nvPr/>
          </p:nvGrpSpPr>
          <p:grpSpPr bwMode="auto">
            <a:xfrm>
              <a:off x="4298" y="2196"/>
              <a:ext cx="1022" cy="1136"/>
              <a:chOff x="4351" y="2123"/>
              <a:chExt cx="1022" cy="1136"/>
            </a:xfrm>
          </p:grpSpPr>
          <p:sp>
            <p:nvSpPr>
              <p:cNvPr id="27669" name="Text Box 45"/>
              <p:cNvSpPr txBox="1">
                <a:spLocks noChangeArrowheads="1"/>
              </p:cNvSpPr>
              <p:nvPr/>
            </p:nvSpPr>
            <p:spPr bwMode="auto">
              <a:xfrm>
                <a:off x="4351" y="2123"/>
                <a:ext cx="218" cy="231"/>
              </a:xfrm>
              <a:prstGeom prst="rect">
                <a:avLst/>
              </a:prstGeom>
              <a:noFill/>
              <a:ln w="9525">
                <a:noFill/>
                <a:miter lim="800000"/>
                <a:headEnd/>
                <a:tailEnd/>
              </a:ln>
            </p:spPr>
            <p:txBody>
              <a:bodyPr>
                <a:spAutoFit/>
              </a:bodyPr>
              <a:lstStyle/>
              <a:p>
                <a:pPr>
                  <a:spcBef>
                    <a:spcPct val="50000"/>
                  </a:spcBef>
                </a:pPr>
                <a:r>
                  <a:rPr lang="en-US"/>
                  <a:t>E</a:t>
                </a:r>
              </a:p>
            </p:txBody>
          </p:sp>
          <p:sp>
            <p:nvSpPr>
              <p:cNvPr id="27670" name="Text Box 46"/>
              <p:cNvSpPr txBox="1">
                <a:spLocks noChangeArrowheads="1"/>
              </p:cNvSpPr>
              <p:nvPr/>
            </p:nvSpPr>
            <p:spPr bwMode="auto">
              <a:xfrm>
                <a:off x="5155" y="2773"/>
                <a:ext cx="218" cy="231"/>
              </a:xfrm>
              <a:prstGeom prst="rect">
                <a:avLst/>
              </a:prstGeom>
              <a:noFill/>
              <a:ln w="9525">
                <a:noFill/>
                <a:miter lim="800000"/>
                <a:headEnd/>
                <a:tailEnd/>
              </a:ln>
            </p:spPr>
            <p:txBody>
              <a:bodyPr>
                <a:spAutoFit/>
              </a:bodyPr>
              <a:lstStyle/>
              <a:p>
                <a:pPr>
                  <a:spcBef>
                    <a:spcPct val="50000"/>
                  </a:spcBef>
                </a:pPr>
                <a:r>
                  <a:rPr lang="en-US"/>
                  <a:t>H</a:t>
                </a:r>
              </a:p>
            </p:txBody>
          </p:sp>
          <p:sp>
            <p:nvSpPr>
              <p:cNvPr id="27671" name="Text Box 47"/>
              <p:cNvSpPr txBox="1">
                <a:spLocks noChangeArrowheads="1"/>
              </p:cNvSpPr>
              <p:nvPr/>
            </p:nvSpPr>
            <p:spPr bwMode="auto">
              <a:xfrm>
                <a:off x="4430" y="2801"/>
                <a:ext cx="218" cy="231"/>
              </a:xfrm>
              <a:prstGeom prst="rect">
                <a:avLst/>
              </a:prstGeom>
              <a:noFill/>
              <a:ln w="9525">
                <a:noFill/>
                <a:miter lim="800000"/>
                <a:headEnd/>
                <a:tailEnd/>
              </a:ln>
            </p:spPr>
            <p:txBody>
              <a:bodyPr>
                <a:spAutoFit/>
              </a:bodyPr>
              <a:lstStyle/>
              <a:p>
                <a:pPr>
                  <a:spcBef>
                    <a:spcPct val="50000"/>
                  </a:spcBef>
                </a:pPr>
                <a:r>
                  <a:rPr lang="en-US"/>
                  <a:t>G</a:t>
                </a:r>
              </a:p>
            </p:txBody>
          </p:sp>
          <p:sp>
            <p:nvSpPr>
              <p:cNvPr id="27672" name="Text Box 48"/>
              <p:cNvSpPr txBox="1">
                <a:spLocks noChangeArrowheads="1"/>
              </p:cNvSpPr>
              <p:nvPr/>
            </p:nvSpPr>
            <p:spPr bwMode="auto">
              <a:xfrm>
                <a:off x="4744" y="2459"/>
                <a:ext cx="218" cy="231"/>
              </a:xfrm>
              <a:prstGeom prst="rect">
                <a:avLst/>
              </a:prstGeom>
              <a:noFill/>
              <a:ln w="9525">
                <a:noFill/>
                <a:miter lim="800000"/>
                <a:headEnd/>
                <a:tailEnd/>
              </a:ln>
            </p:spPr>
            <p:txBody>
              <a:bodyPr>
                <a:spAutoFit/>
              </a:bodyPr>
              <a:lstStyle/>
              <a:p>
                <a:pPr>
                  <a:spcBef>
                    <a:spcPct val="50000"/>
                  </a:spcBef>
                </a:pPr>
                <a:r>
                  <a:rPr lang="en-US"/>
                  <a:t>F</a:t>
                </a:r>
              </a:p>
            </p:txBody>
          </p:sp>
          <p:sp>
            <p:nvSpPr>
              <p:cNvPr id="27673" name="Line 49"/>
              <p:cNvSpPr>
                <a:spLocks noChangeShapeType="1"/>
              </p:cNvSpPr>
              <p:nvPr/>
            </p:nvSpPr>
            <p:spPr bwMode="auto">
              <a:xfrm>
                <a:off x="4543" y="2296"/>
                <a:ext cx="253" cy="227"/>
              </a:xfrm>
              <a:prstGeom prst="line">
                <a:avLst/>
              </a:prstGeom>
              <a:noFill/>
              <a:ln w="9525">
                <a:solidFill>
                  <a:schemeClr val="tx1"/>
                </a:solidFill>
                <a:round/>
                <a:headEnd/>
                <a:tailEnd/>
              </a:ln>
            </p:spPr>
            <p:txBody>
              <a:bodyPr/>
              <a:lstStyle/>
              <a:p>
                <a:endParaRPr lang="en-US"/>
              </a:p>
            </p:txBody>
          </p:sp>
          <p:sp>
            <p:nvSpPr>
              <p:cNvPr id="27674" name="Line 50"/>
              <p:cNvSpPr>
                <a:spLocks noChangeShapeType="1"/>
              </p:cNvSpPr>
              <p:nvPr/>
            </p:nvSpPr>
            <p:spPr bwMode="auto">
              <a:xfrm flipH="1">
                <a:off x="4604" y="2627"/>
                <a:ext cx="201" cy="280"/>
              </a:xfrm>
              <a:prstGeom prst="line">
                <a:avLst/>
              </a:prstGeom>
              <a:noFill/>
              <a:ln w="9525">
                <a:solidFill>
                  <a:schemeClr val="tx1"/>
                </a:solidFill>
                <a:round/>
                <a:headEnd/>
                <a:tailEnd/>
              </a:ln>
            </p:spPr>
            <p:txBody>
              <a:bodyPr/>
              <a:lstStyle/>
              <a:p>
                <a:endParaRPr lang="en-US"/>
              </a:p>
            </p:txBody>
          </p:sp>
          <p:sp>
            <p:nvSpPr>
              <p:cNvPr id="27675" name="Line 51"/>
              <p:cNvSpPr>
                <a:spLocks noChangeShapeType="1"/>
              </p:cNvSpPr>
              <p:nvPr/>
            </p:nvSpPr>
            <p:spPr bwMode="auto">
              <a:xfrm>
                <a:off x="4910" y="2610"/>
                <a:ext cx="314" cy="227"/>
              </a:xfrm>
              <a:prstGeom prst="line">
                <a:avLst/>
              </a:prstGeom>
              <a:noFill/>
              <a:ln w="9525">
                <a:solidFill>
                  <a:schemeClr val="tx1"/>
                </a:solidFill>
                <a:round/>
                <a:headEnd/>
                <a:tailEnd/>
              </a:ln>
            </p:spPr>
            <p:txBody>
              <a:bodyPr/>
              <a:lstStyle/>
              <a:p>
                <a:endParaRPr lang="en-US"/>
              </a:p>
            </p:txBody>
          </p:sp>
          <p:sp>
            <p:nvSpPr>
              <p:cNvPr id="27676" name="Text Box 52"/>
              <p:cNvSpPr txBox="1">
                <a:spLocks noChangeArrowheads="1"/>
              </p:cNvSpPr>
              <p:nvPr/>
            </p:nvSpPr>
            <p:spPr bwMode="auto">
              <a:xfrm>
                <a:off x="4753" y="3028"/>
                <a:ext cx="375" cy="231"/>
              </a:xfrm>
              <a:prstGeom prst="rect">
                <a:avLst/>
              </a:prstGeom>
              <a:noFill/>
              <a:ln w="9525">
                <a:noFill/>
                <a:miter lim="800000"/>
                <a:headEnd/>
                <a:tailEnd/>
              </a:ln>
            </p:spPr>
            <p:txBody>
              <a:bodyPr>
                <a:spAutoFit/>
              </a:bodyPr>
              <a:lstStyle/>
              <a:p>
                <a:pPr>
                  <a:spcBef>
                    <a:spcPct val="50000"/>
                  </a:spcBef>
                </a:pPr>
                <a:r>
                  <a:rPr lang="en-US"/>
                  <a:t>(d)</a:t>
                </a:r>
              </a:p>
            </p:txBody>
          </p:sp>
        </p:grpSp>
        <p:grpSp>
          <p:nvGrpSpPr>
            <p:cNvPr id="27660" name="Group 64"/>
            <p:cNvGrpSpPr>
              <a:grpSpLocks/>
            </p:cNvGrpSpPr>
            <p:nvPr/>
          </p:nvGrpSpPr>
          <p:grpSpPr bwMode="auto">
            <a:xfrm>
              <a:off x="1763" y="2223"/>
              <a:ext cx="943" cy="1198"/>
              <a:chOff x="1763" y="2223"/>
              <a:chExt cx="943" cy="1198"/>
            </a:xfrm>
          </p:grpSpPr>
          <p:sp>
            <p:nvSpPr>
              <p:cNvPr id="27661" name="Text Box 55"/>
              <p:cNvSpPr txBox="1">
                <a:spLocks noChangeArrowheads="1"/>
              </p:cNvSpPr>
              <p:nvPr/>
            </p:nvSpPr>
            <p:spPr bwMode="auto">
              <a:xfrm>
                <a:off x="2488" y="2986"/>
                <a:ext cx="218" cy="231"/>
              </a:xfrm>
              <a:prstGeom prst="rect">
                <a:avLst/>
              </a:prstGeom>
              <a:noFill/>
              <a:ln w="9525">
                <a:noFill/>
                <a:miter lim="800000"/>
                <a:headEnd/>
                <a:tailEnd/>
              </a:ln>
            </p:spPr>
            <p:txBody>
              <a:bodyPr>
                <a:spAutoFit/>
              </a:bodyPr>
              <a:lstStyle/>
              <a:p>
                <a:pPr>
                  <a:spcBef>
                    <a:spcPct val="50000"/>
                  </a:spcBef>
                </a:pPr>
                <a:r>
                  <a:rPr lang="en-US"/>
                  <a:t>H</a:t>
                </a:r>
              </a:p>
            </p:txBody>
          </p:sp>
          <p:sp>
            <p:nvSpPr>
              <p:cNvPr id="27662" name="Text Box 56"/>
              <p:cNvSpPr txBox="1">
                <a:spLocks noChangeArrowheads="1"/>
              </p:cNvSpPr>
              <p:nvPr/>
            </p:nvSpPr>
            <p:spPr bwMode="auto">
              <a:xfrm>
                <a:off x="1763" y="3014"/>
                <a:ext cx="218" cy="231"/>
              </a:xfrm>
              <a:prstGeom prst="rect">
                <a:avLst/>
              </a:prstGeom>
              <a:noFill/>
              <a:ln w="9525">
                <a:noFill/>
                <a:miter lim="800000"/>
                <a:headEnd/>
                <a:tailEnd/>
              </a:ln>
            </p:spPr>
            <p:txBody>
              <a:bodyPr>
                <a:spAutoFit/>
              </a:bodyPr>
              <a:lstStyle/>
              <a:p>
                <a:pPr>
                  <a:spcBef>
                    <a:spcPct val="50000"/>
                  </a:spcBef>
                </a:pPr>
                <a:r>
                  <a:rPr lang="en-US"/>
                  <a:t>G</a:t>
                </a:r>
              </a:p>
            </p:txBody>
          </p:sp>
          <p:sp>
            <p:nvSpPr>
              <p:cNvPr id="27663" name="Text Box 57"/>
              <p:cNvSpPr txBox="1">
                <a:spLocks noChangeArrowheads="1"/>
              </p:cNvSpPr>
              <p:nvPr/>
            </p:nvSpPr>
            <p:spPr bwMode="auto">
              <a:xfrm>
                <a:off x="2077" y="2672"/>
                <a:ext cx="218" cy="231"/>
              </a:xfrm>
              <a:prstGeom prst="rect">
                <a:avLst/>
              </a:prstGeom>
              <a:noFill/>
              <a:ln w="9525">
                <a:noFill/>
                <a:miter lim="800000"/>
                <a:headEnd/>
                <a:tailEnd/>
              </a:ln>
            </p:spPr>
            <p:txBody>
              <a:bodyPr>
                <a:spAutoFit/>
              </a:bodyPr>
              <a:lstStyle/>
              <a:p>
                <a:pPr>
                  <a:spcBef>
                    <a:spcPct val="50000"/>
                  </a:spcBef>
                </a:pPr>
                <a:r>
                  <a:rPr lang="en-US"/>
                  <a:t>F</a:t>
                </a:r>
              </a:p>
            </p:txBody>
          </p:sp>
          <p:sp>
            <p:nvSpPr>
              <p:cNvPr id="27664" name="Line 58"/>
              <p:cNvSpPr>
                <a:spLocks noChangeShapeType="1"/>
              </p:cNvSpPr>
              <p:nvPr/>
            </p:nvSpPr>
            <p:spPr bwMode="auto">
              <a:xfrm flipH="1">
                <a:off x="1937" y="2840"/>
                <a:ext cx="201" cy="280"/>
              </a:xfrm>
              <a:prstGeom prst="line">
                <a:avLst/>
              </a:prstGeom>
              <a:noFill/>
              <a:ln w="9525">
                <a:solidFill>
                  <a:schemeClr val="tx1"/>
                </a:solidFill>
                <a:round/>
                <a:headEnd/>
                <a:tailEnd/>
              </a:ln>
            </p:spPr>
            <p:txBody>
              <a:bodyPr/>
              <a:lstStyle/>
              <a:p>
                <a:endParaRPr lang="en-US"/>
              </a:p>
            </p:txBody>
          </p:sp>
          <p:sp>
            <p:nvSpPr>
              <p:cNvPr id="27665" name="Line 59"/>
              <p:cNvSpPr>
                <a:spLocks noChangeShapeType="1"/>
              </p:cNvSpPr>
              <p:nvPr/>
            </p:nvSpPr>
            <p:spPr bwMode="auto">
              <a:xfrm>
                <a:off x="2243" y="2823"/>
                <a:ext cx="314" cy="227"/>
              </a:xfrm>
              <a:prstGeom prst="line">
                <a:avLst/>
              </a:prstGeom>
              <a:noFill/>
              <a:ln w="9525">
                <a:solidFill>
                  <a:schemeClr val="tx1"/>
                </a:solidFill>
                <a:round/>
                <a:headEnd/>
                <a:tailEnd/>
              </a:ln>
            </p:spPr>
            <p:txBody>
              <a:bodyPr/>
              <a:lstStyle/>
              <a:p>
                <a:endParaRPr lang="en-US"/>
              </a:p>
            </p:txBody>
          </p:sp>
          <p:sp>
            <p:nvSpPr>
              <p:cNvPr id="27666" name="Line 61"/>
              <p:cNvSpPr>
                <a:spLocks noChangeShapeType="1"/>
              </p:cNvSpPr>
              <p:nvPr/>
            </p:nvSpPr>
            <p:spPr bwMode="auto">
              <a:xfrm flipV="1">
                <a:off x="2225" y="2391"/>
                <a:ext cx="219" cy="314"/>
              </a:xfrm>
              <a:prstGeom prst="line">
                <a:avLst/>
              </a:prstGeom>
              <a:noFill/>
              <a:ln w="9525">
                <a:solidFill>
                  <a:schemeClr val="tx1"/>
                </a:solidFill>
                <a:round/>
                <a:headEnd/>
                <a:tailEnd/>
              </a:ln>
            </p:spPr>
            <p:txBody>
              <a:bodyPr/>
              <a:lstStyle/>
              <a:p>
                <a:endParaRPr lang="en-US"/>
              </a:p>
            </p:txBody>
          </p:sp>
          <p:sp>
            <p:nvSpPr>
              <p:cNvPr id="27667" name="Text Box 62"/>
              <p:cNvSpPr txBox="1">
                <a:spLocks noChangeArrowheads="1"/>
              </p:cNvSpPr>
              <p:nvPr/>
            </p:nvSpPr>
            <p:spPr bwMode="auto">
              <a:xfrm>
                <a:off x="2375" y="2223"/>
                <a:ext cx="271" cy="231"/>
              </a:xfrm>
              <a:prstGeom prst="rect">
                <a:avLst/>
              </a:prstGeom>
              <a:noFill/>
              <a:ln w="9525">
                <a:noFill/>
                <a:miter lim="800000"/>
                <a:headEnd/>
                <a:tailEnd/>
              </a:ln>
            </p:spPr>
            <p:txBody>
              <a:bodyPr>
                <a:spAutoFit/>
              </a:bodyPr>
              <a:lstStyle/>
              <a:p>
                <a:pPr>
                  <a:spcBef>
                    <a:spcPct val="50000"/>
                  </a:spcBef>
                </a:pPr>
                <a:r>
                  <a:rPr lang="en-US"/>
                  <a:t>E</a:t>
                </a:r>
              </a:p>
            </p:txBody>
          </p:sp>
          <p:sp>
            <p:nvSpPr>
              <p:cNvPr id="27668" name="Text Box 63"/>
              <p:cNvSpPr txBox="1">
                <a:spLocks noChangeArrowheads="1"/>
              </p:cNvSpPr>
              <p:nvPr/>
            </p:nvSpPr>
            <p:spPr bwMode="auto">
              <a:xfrm>
                <a:off x="2060" y="3190"/>
                <a:ext cx="375" cy="231"/>
              </a:xfrm>
              <a:prstGeom prst="rect">
                <a:avLst/>
              </a:prstGeom>
              <a:noFill/>
              <a:ln w="9525">
                <a:noFill/>
                <a:miter lim="800000"/>
                <a:headEnd/>
                <a:tailEnd/>
              </a:ln>
            </p:spPr>
            <p:txBody>
              <a:bodyPr>
                <a:spAutoFit/>
              </a:bodyPr>
              <a:lstStyle/>
              <a:p>
                <a:pPr>
                  <a:spcBef>
                    <a:spcPct val="50000"/>
                  </a:spcBef>
                </a:pPr>
                <a:r>
                  <a:rPr lang="en-US"/>
                  <a:t>(b)</a:t>
                </a:r>
              </a:p>
            </p:txBody>
          </p:sp>
        </p:grpSp>
      </p:grpSp>
      <p:sp>
        <p:nvSpPr>
          <p:cNvPr id="27656" name="Text Box 67"/>
          <p:cNvSpPr txBox="1">
            <a:spLocks noChangeArrowheads="1"/>
          </p:cNvSpPr>
          <p:nvPr/>
        </p:nvSpPr>
        <p:spPr bwMode="auto">
          <a:xfrm>
            <a:off x="3810000" y="5735638"/>
            <a:ext cx="1290638" cy="366712"/>
          </a:xfrm>
          <a:prstGeom prst="rect">
            <a:avLst/>
          </a:prstGeom>
          <a:noFill/>
          <a:ln w="9525">
            <a:noFill/>
            <a:miter lim="800000"/>
            <a:headEnd/>
            <a:tailEnd/>
          </a:ln>
        </p:spPr>
        <p:txBody>
          <a:bodyPr>
            <a:spAutoFit/>
          </a:bodyPr>
          <a:lstStyle/>
          <a:p>
            <a:pPr>
              <a:spcBef>
                <a:spcPct val="50000"/>
              </a:spcBef>
            </a:pPr>
            <a:r>
              <a:rPr lang="en-US"/>
              <a:t>Fig. 7.2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1"/>
          <p:cNvSpPr>
            <a:spLocks noGrp="1"/>
          </p:cNvSpPr>
          <p:nvPr>
            <p:ph type="dt" sz="quarter" idx="10"/>
          </p:nvPr>
        </p:nvSpPr>
        <p:spPr>
          <a:noFill/>
        </p:spPr>
        <p:txBody>
          <a:bodyPr/>
          <a:lstStyle/>
          <a:p>
            <a:fld id="{9E81091D-94AB-4361-B523-8416D17698B5}" type="datetime13">
              <a:rPr lang="en-US" smtClean="0"/>
              <a:t>10:26:05 AM</a:t>
            </a:fld>
            <a:endParaRPr lang="en-US"/>
          </a:p>
        </p:txBody>
      </p:sp>
      <p:sp>
        <p:nvSpPr>
          <p:cNvPr id="28677" name="슬라이드 번호 개체 틀 5"/>
          <p:cNvSpPr txBox="1">
            <a:spLocks noGrp="1"/>
          </p:cNvSpPr>
          <p:nvPr/>
        </p:nvSpPr>
        <p:spPr bwMode="auto">
          <a:xfrm>
            <a:off x="84138" y="6343650"/>
            <a:ext cx="587375" cy="488950"/>
          </a:xfrm>
          <a:prstGeom prst="rect">
            <a:avLst/>
          </a:prstGeom>
          <a:noFill/>
          <a:ln w="9525">
            <a:noFill/>
            <a:miter lim="800000"/>
            <a:headEnd/>
            <a:tailEnd/>
          </a:ln>
        </p:spPr>
        <p:txBody>
          <a:bodyPr anchor="b" anchorCtr="1">
            <a:spAutoFit/>
          </a:bodyPr>
          <a:lstStyle/>
          <a:p>
            <a:pPr latinLnBrk="1"/>
            <a:fld id="{DE3FB514-75E5-44F2-91D9-903E7BB700C7}" type="slidenum">
              <a:rPr lang="en-US" altLang="ko-KR" sz="2600" b="1">
                <a:solidFill>
                  <a:schemeClr val="bg1"/>
                </a:solidFill>
                <a:latin typeface="굴림" pitchFamily="34" charset="-127"/>
                <a:ea typeface="굴림" pitchFamily="34" charset="-127"/>
              </a:rPr>
              <a:pPr latinLnBrk="1"/>
              <a:t>6</a:t>
            </a:fld>
            <a:endParaRPr lang="en-US" altLang="ko-KR" sz="2600" b="1">
              <a:solidFill>
                <a:schemeClr val="bg1"/>
              </a:solidFill>
              <a:latin typeface="굴림" pitchFamily="34" charset="-127"/>
              <a:ea typeface="굴림" pitchFamily="34" charset="-127"/>
            </a:endParaRPr>
          </a:p>
        </p:txBody>
      </p:sp>
      <p:sp>
        <p:nvSpPr>
          <p:cNvPr id="28678" name="Rectangle 2"/>
          <p:cNvSpPr>
            <a:spLocks noGrp="1" noChangeArrowheads="1"/>
          </p:cNvSpPr>
          <p:nvPr>
            <p:ph type="title" idx="4294967295"/>
          </p:nvPr>
        </p:nvSpPr>
        <p:spPr>
          <a:xfrm>
            <a:off x="152400" y="333375"/>
            <a:ext cx="8686800" cy="609600"/>
          </a:xfrm>
        </p:spPr>
        <p:txBody>
          <a:bodyPr anchor="b"/>
          <a:lstStyle/>
          <a:p>
            <a:pPr eaLnBrk="1" hangingPunct="1"/>
            <a:r>
              <a:rPr lang="en-US" altLang="ko-KR">
                <a:ea typeface="굴림" pitchFamily="34" charset="-127"/>
              </a:rPr>
              <a:t>Difference Between a Tree &amp; a Binary Tree</a:t>
            </a:r>
          </a:p>
        </p:txBody>
      </p:sp>
      <p:sp>
        <p:nvSpPr>
          <p:cNvPr id="28679" name="Rectangle 3"/>
          <p:cNvSpPr>
            <a:spLocks noGrp="1" noChangeArrowheads="1"/>
          </p:cNvSpPr>
          <p:nvPr>
            <p:ph type="body" idx="4294967295"/>
          </p:nvPr>
        </p:nvSpPr>
        <p:spPr>
          <a:xfrm>
            <a:off x="457200" y="1685925"/>
            <a:ext cx="7954963" cy="1870075"/>
          </a:xfrm>
          <a:solidFill>
            <a:srgbClr val="D5DFFF"/>
          </a:solidFill>
          <a:ln>
            <a:solidFill>
              <a:schemeClr val="accent2"/>
            </a:solidFill>
          </a:ln>
        </p:spPr>
        <p:txBody>
          <a:bodyPr/>
          <a:lstStyle/>
          <a:p>
            <a:pPr eaLnBrk="1" hangingPunct="1"/>
            <a:r>
              <a:rPr lang="en-US" altLang="ko-KR" sz="1800">
                <a:solidFill>
                  <a:srgbClr val="0000FF"/>
                </a:solidFill>
                <a:ea typeface="굴림" pitchFamily="34" charset="-127"/>
              </a:rPr>
              <a:t>A binary tree may be empty</a:t>
            </a:r>
            <a:r>
              <a:rPr lang="en-US" altLang="ko-KR" sz="1800">
                <a:ea typeface="굴림" pitchFamily="34" charset="-127"/>
              </a:rPr>
              <a:t>; </a:t>
            </a:r>
            <a:r>
              <a:rPr lang="en-US" altLang="ko-KR" sz="1800">
                <a:solidFill>
                  <a:srgbClr val="0000FF"/>
                </a:solidFill>
                <a:ea typeface="굴림" pitchFamily="34" charset="-127"/>
              </a:rPr>
              <a:t>a tree cannot be empty</a:t>
            </a:r>
            <a:r>
              <a:rPr lang="en-US" altLang="ko-KR" sz="1800">
                <a:ea typeface="굴림" pitchFamily="34" charset="-127"/>
              </a:rPr>
              <a:t>.</a:t>
            </a:r>
          </a:p>
          <a:p>
            <a:pPr eaLnBrk="1" hangingPunct="1"/>
            <a:r>
              <a:rPr lang="en-US" altLang="ko-KR" sz="1800">
                <a:solidFill>
                  <a:srgbClr val="0000FF"/>
                </a:solidFill>
                <a:ea typeface="굴림" pitchFamily="34" charset="-127"/>
              </a:rPr>
              <a:t>No node in a binary tree may have a degree more than 2, whereas there is no limit on the degree of a node in a tree.</a:t>
            </a:r>
          </a:p>
          <a:p>
            <a:pPr eaLnBrk="1" hangingPunct="1"/>
            <a:r>
              <a:rPr lang="en-US" altLang="ko-KR" sz="1800">
                <a:solidFill>
                  <a:srgbClr val="0000FF"/>
                </a:solidFill>
                <a:ea typeface="굴림" pitchFamily="34" charset="-127"/>
              </a:rPr>
              <a:t>The sub trees of a binary search tree are ordered; those of a tree are not ordered.</a:t>
            </a:r>
          </a:p>
        </p:txBody>
      </p:sp>
      <p:grpSp>
        <p:nvGrpSpPr>
          <p:cNvPr id="28680" name="Group 4"/>
          <p:cNvGrpSpPr>
            <a:grpSpLocks/>
          </p:cNvGrpSpPr>
          <p:nvPr/>
        </p:nvGrpSpPr>
        <p:grpSpPr bwMode="auto">
          <a:xfrm>
            <a:off x="2784475" y="4211638"/>
            <a:ext cx="2971800" cy="1143000"/>
            <a:chOff x="816" y="3216"/>
            <a:chExt cx="1872" cy="720"/>
          </a:xfrm>
        </p:grpSpPr>
        <p:sp>
          <p:nvSpPr>
            <p:cNvPr id="28681" name="Oval 5"/>
            <p:cNvSpPr>
              <a:spLocks noChangeArrowheads="1"/>
            </p:cNvSpPr>
            <p:nvPr/>
          </p:nvSpPr>
          <p:spPr bwMode="auto">
            <a:xfrm>
              <a:off x="1104" y="3216"/>
              <a:ext cx="288" cy="240"/>
            </a:xfrm>
            <a:prstGeom prst="ellipse">
              <a:avLst/>
            </a:prstGeom>
            <a:solidFill>
              <a:schemeClr val="accent1"/>
            </a:solidFill>
            <a:ln w="9525">
              <a:solidFill>
                <a:schemeClr val="tx1"/>
              </a:solidFill>
              <a:miter lim="800000"/>
              <a:headEnd/>
              <a:tailEnd/>
            </a:ln>
          </p:spPr>
          <p:txBody>
            <a:bodyPr wrap="none" anchor="ctr"/>
            <a:lstStyle/>
            <a:p>
              <a:pPr algn="ctr" latinLnBrk="1"/>
              <a:r>
                <a:rPr kumimoji="1" lang="en-US" altLang="ko-KR" sz="2400">
                  <a:latin typeface="휴먼매직체" pitchFamily="18" charset="-127"/>
                  <a:ea typeface="휴먼매직체" pitchFamily="18" charset="-127"/>
                </a:rPr>
                <a:t>a</a:t>
              </a:r>
            </a:p>
          </p:txBody>
        </p:sp>
        <p:sp>
          <p:nvSpPr>
            <p:cNvPr id="28682" name="Oval 6"/>
            <p:cNvSpPr>
              <a:spLocks noChangeArrowheads="1"/>
            </p:cNvSpPr>
            <p:nvPr/>
          </p:nvSpPr>
          <p:spPr bwMode="auto">
            <a:xfrm>
              <a:off x="816" y="3696"/>
              <a:ext cx="288" cy="240"/>
            </a:xfrm>
            <a:prstGeom prst="ellipse">
              <a:avLst/>
            </a:prstGeom>
            <a:solidFill>
              <a:schemeClr val="accent1"/>
            </a:solidFill>
            <a:ln w="9525">
              <a:solidFill>
                <a:schemeClr val="tx1"/>
              </a:solidFill>
              <a:miter lim="800000"/>
              <a:headEnd/>
              <a:tailEnd/>
            </a:ln>
          </p:spPr>
          <p:txBody>
            <a:bodyPr wrap="none" anchor="ctr"/>
            <a:lstStyle/>
            <a:p>
              <a:pPr algn="ctr" latinLnBrk="1"/>
              <a:r>
                <a:rPr kumimoji="1" lang="en-US" altLang="ko-KR" sz="2400">
                  <a:latin typeface="휴먼매직체" pitchFamily="18" charset="-127"/>
                  <a:ea typeface="휴먼매직체" pitchFamily="18" charset="-127"/>
                </a:rPr>
                <a:t>b</a:t>
              </a:r>
            </a:p>
          </p:txBody>
        </p:sp>
        <p:sp>
          <p:nvSpPr>
            <p:cNvPr id="28683" name="Oval 7"/>
            <p:cNvSpPr>
              <a:spLocks noChangeArrowheads="1"/>
            </p:cNvSpPr>
            <p:nvPr/>
          </p:nvSpPr>
          <p:spPr bwMode="auto">
            <a:xfrm>
              <a:off x="1344" y="3696"/>
              <a:ext cx="288" cy="240"/>
            </a:xfrm>
            <a:prstGeom prst="ellipse">
              <a:avLst/>
            </a:prstGeom>
            <a:solidFill>
              <a:schemeClr val="accent1"/>
            </a:solidFill>
            <a:ln w="9525">
              <a:solidFill>
                <a:schemeClr val="tx1"/>
              </a:solidFill>
              <a:miter lim="800000"/>
              <a:headEnd/>
              <a:tailEnd/>
            </a:ln>
          </p:spPr>
          <p:txBody>
            <a:bodyPr wrap="none" anchor="ctr"/>
            <a:lstStyle/>
            <a:p>
              <a:pPr algn="ctr" latinLnBrk="1"/>
              <a:r>
                <a:rPr kumimoji="1" lang="en-US" altLang="ko-KR" sz="2400">
                  <a:latin typeface="휴먼매직체" pitchFamily="18" charset="-127"/>
                  <a:ea typeface="휴먼매직체" pitchFamily="18" charset="-127"/>
                </a:rPr>
                <a:t>c</a:t>
              </a:r>
            </a:p>
          </p:txBody>
        </p:sp>
        <p:sp>
          <p:nvSpPr>
            <p:cNvPr id="28684" name="Line 8"/>
            <p:cNvSpPr>
              <a:spLocks noChangeShapeType="1"/>
            </p:cNvSpPr>
            <p:nvPr/>
          </p:nvSpPr>
          <p:spPr bwMode="auto">
            <a:xfrm flipH="1">
              <a:off x="960" y="3456"/>
              <a:ext cx="288" cy="240"/>
            </a:xfrm>
            <a:prstGeom prst="line">
              <a:avLst/>
            </a:prstGeom>
            <a:noFill/>
            <a:ln w="19050">
              <a:solidFill>
                <a:schemeClr val="tx1"/>
              </a:solidFill>
              <a:miter lim="800000"/>
              <a:headEnd/>
              <a:tailEnd/>
            </a:ln>
          </p:spPr>
          <p:txBody>
            <a:bodyPr wrap="none"/>
            <a:lstStyle/>
            <a:p>
              <a:endParaRPr lang="en-US"/>
            </a:p>
          </p:txBody>
        </p:sp>
        <p:sp>
          <p:nvSpPr>
            <p:cNvPr id="28685" name="Line 9"/>
            <p:cNvSpPr>
              <a:spLocks noChangeShapeType="1"/>
            </p:cNvSpPr>
            <p:nvPr/>
          </p:nvSpPr>
          <p:spPr bwMode="auto">
            <a:xfrm>
              <a:off x="1248" y="3456"/>
              <a:ext cx="240" cy="240"/>
            </a:xfrm>
            <a:prstGeom prst="line">
              <a:avLst/>
            </a:prstGeom>
            <a:noFill/>
            <a:ln w="19050">
              <a:solidFill>
                <a:schemeClr val="tx1"/>
              </a:solidFill>
              <a:miter lim="800000"/>
              <a:headEnd/>
              <a:tailEnd/>
            </a:ln>
          </p:spPr>
          <p:txBody>
            <a:bodyPr wrap="none"/>
            <a:lstStyle/>
            <a:p>
              <a:endParaRPr lang="en-US"/>
            </a:p>
          </p:txBody>
        </p:sp>
        <p:sp>
          <p:nvSpPr>
            <p:cNvPr id="28686" name="Oval 10"/>
            <p:cNvSpPr>
              <a:spLocks noChangeArrowheads="1"/>
            </p:cNvSpPr>
            <p:nvPr/>
          </p:nvSpPr>
          <p:spPr bwMode="auto">
            <a:xfrm>
              <a:off x="2160" y="3216"/>
              <a:ext cx="288" cy="240"/>
            </a:xfrm>
            <a:prstGeom prst="ellipse">
              <a:avLst/>
            </a:prstGeom>
            <a:solidFill>
              <a:schemeClr val="accent1"/>
            </a:solidFill>
            <a:ln w="9525">
              <a:solidFill>
                <a:schemeClr val="tx1"/>
              </a:solidFill>
              <a:miter lim="800000"/>
              <a:headEnd/>
              <a:tailEnd/>
            </a:ln>
          </p:spPr>
          <p:txBody>
            <a:bodyPr wrap="none" anchor="ctr"/>
            <a:lstStyle/>
            <a:p>
              <a:pPr algn="ctr" latinLnBrk="1"/>
              <a:r>
                <a:rPr kumimoji="1" lang="en-US" altLang="ko-KR" sz="2400">
                  <a:latin typeface="휴먼매직체" pitchFamily="18" charset="-127"/>
                  <a:ea typeface="휴먼매직체" pitchFamily="18" charset="-127"/>
                </a:rPr>
                <a:t>a</a:t>
              </a:r>
            </a:p>
          </p:txBody>
        </p:sp>
        <p:sp>
          <p:nvSpPr>
            <p:cNvPr id="28687" name="Oval 11"/>
            <p:cNvSpPr>
              <a:spLocks noChangeArrowheads="1"/>
            </p:cNvSpPr>
            <p:nvPr/>
          </p:nvSpPr>
          <p:spPr bwMode="auto">
            <a:xfrm>
              <a:off x="1872" y="3696"/>
              <a:ext cx="288" cy="240"/>
            </a:xfrm>
            <a:prstGeom prst="ellipse">
              <a:avLst/>
            </a:prstGeom>
            <a:solidFill>
              <a:schemeClr val="accent1"/>
            </a:solidFill>
            <a:ln w="9525">
              <a:solidFill>
                <a:schemeClr val="tx1"/>
              </a:solidFill>
              <a:miter lim="800000"/>
              <a:headEnd/>
              <a:tailEnd/>
            </a:ln>
          </p:spPr>
          <p:txBody>
            <a:bodyPr wrap="none" anchor="ctr"/>
            <a:lstStyle/>
            <a:p>
              <a:pPr algn="ctr" latinLnBrk="1"/>
              <a:r>
                <a:rPr kumimoji="1" lang="en-US" altLang="ko-KR" sz="2400">
                  <a:latin typeface="휴먼매직체" pitchFamily="18" charset="-127"/>
                  <a:ea typeface="휴먼매직체" pitchFamily="18" charset="-127"/>
                </a:rPr>
                <a:t>c</a:t>
              </a:r>
            </a:p>
          </p:txBody>
        </p:sp>
        <p:sp>
          <p:nvSpPr>
            <p:cNvPr id="28688" name="Oval 12"/>
            <p:cNvSpPr>
              <a:spLocks noChangeArrowheads="1"/>
            </p:cNvSpPr>
            <p:nvPr/>
          </p:nvSpPr>
          <p:spPr bwMode="auto">
            <a:xfrm>
              <a:off x="2400" y="3696"/>
              <a:ext cx="288" cy="240"/>
            </a:xfrm>
            <a:prstGeom prst="ellipse">
              <a:avLst/>
            </a:prstGeom>
            <a:solidFill>
              <a:schemeClr val="accent1"/>
            </a:solidFill>
            <a:ln w="9525">
              <a:solidFill>
                <a:schemeClr val="tx1"/>
              </a:solidFill>
              <a:miter lim="800000"/>
              <a:headEnd/>
              <a:tailEnd/>
            </a:ln>
          </p:spPr>
          <p:txBody>
            <a:bodyPr wrap="none" anchor="ctr"/>
            <a:lstStyle/>
            <a:p>
              <a:pPr algn="ctr" latinLnBrk="1"/>
              <a:r>
                <a:rPr kumimoji="1" lang="en-US" altLang="ko-KR" sz="2400">
                  <a:latin typeface="휴먼매직체" pitchFamily="18" charset="-127"/>
                  <a:ea typeface="휴먼매직체" pitchFamily="18" charset="-127"/>
                </a:rPr>
                <a:t>b</a:t>
              </a:r>
            </a:p>
          </p:txBody>
        </p:sp>
        <p:sp>
          <p:nvSpPr>
            <p:cNvPr id="28689" name="Line 13"/>
            <p:cNvSpPr>
              <a:spLocks noChangeShapeType="1"/>
            </p:cNvSpPr>
            <p:nvPr/>
          </p:nvSpPr>
          <p:spPr bwMode="auto">
            <a:xfrm flipH="1">
              <a:off x="2016" y="3456"/>
              <a:ext cx="288" cy="240"/>
            </a:xfrm>
            <a:prstGeom prst="line">
              <a:avLst/>
            </a:prstGeom>
            <a:noFill/>
            <a:ln w="19050">
              <a:solidFill>
                <a:schemeClr val="tx1"/>
              </a:solidFill>
              <a:miter lim="800000"/>
              <a:headEnd/>
              <a:tailEnd/>
            </a:ln>
          </p:spPr>
          <p:txBody>
            <a:bodyPr wrap="none"/>
            <a:lstStyle/>
            <a:p>
              <a:endParaRPr lang="en-US"/>
            </a:p>
          </p:txBody>
        </p:sp>
        <p:sp>
          <p:nvSpPr>
            <p:cNvPr id="28690" name="Line 14"/>
            <p:cNvSpPr>
              <a:spLocks noChangeShapeType="1"/>
            </p:cNvSpPr>
            <p:nvPr/>
          </p:nvSpPr>
          <p:spPr bwMode="auto">
            <a:xfrm>
              <a:off x="2304" y="3456"/>
              <a:ext cx="240" cy="240"/>
            </a:xfrm>
            <a:prstGeom prst="line">
              <a:avLst/>
            </a:prstGeom>
            <a:noFill/>
            <a:ln w="19050">
              <a:solidFill>
                <a:schemeClr val="tx1"/>
              </a:solidFill>
              <a:miter lim="800000"/>
              <a:headEnd/>
              <a:tailEnd/>
            </a:ln>
          </p:spPr>
          <p:txBody>
            <a:bodyPr wrap="none"/>
            <a:lstStyle/>
            <a:p>
              <a:endParaRPr lang="en-US"/>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Date Placeholder 1"/>
          <p:cNvSpPr>
            <a:spLocks noGrp="1"/>
          </p:cNvSpPr>
          <p:nvPr>
            <p:ph type="dt" sz="quarter" idx="10"/>
          </p:nvPr>
        </p:nvSpPr>
        <p:spPr>
          <a:noFill/>
        </p:spPr>
        <p:txBody>
          <a:bodyPr/>
          <a:lstStyle/>
          <a:p>
            <a:fld id="{9E0859F9-4599-462F-BC58-C5DCDDBE2124}" type="datetime13">
              <a:rPr lang="en-US" smtClean="0"/>
              <a:t>10:26:05 AM</a:t>
            </a:fld>
            <a:endParaRPr lang="en-US"/>
          </a:p>
        </p:txBody>
      </p:sp>
      <p:graphicFrame>
        <p:nvGraphicFramePr>
          <p:cNvPr id="2050" name="Object 4"/>
          <p:cNvGraphicFramePr>
            <a:graphicFrameLocks noChangeAspect="1"/>
          </p:cNvGraphicFramePr>
          <p:nvPr/>
        </p:nvGraphicFramePr>
        <p:xfrm>
          <a:off x="715963" y="381000"/>
          <a:ext cx="7145337" cy="5307013"/>
        </p:xfrm>
        <a:graphic>
          <a:graphicData uri="http://schemas.openxmlformats.org/presentationml/2006/ole">
            <mc:AlternateContent xmlns:mc="http://schemas.openxmlformats.org/markup-compatibility/2006">
              <mc:Choice xmlns:v="urn:schemas-microsoft-com:vml" Requires="v">
                <p:oleObj spid="_x0000_s2050" name="Bitmap Image" r:id="rId2" imgW="4923810" imgH="3657143" progId="PBrush">
                  <p:embed/>
                </p:oleObj>
              </mc:Choice>
              <mc:Fallback>
                <p:oleObj name="Bitmap Image" r:id="rId2" imgW="4923810" imgH="3657143" progId="PBrush">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381000"/>
                        <a:ext cx="7145337" cy="530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a:spLocks noGrp="1"/>
          </p:cNvSpPr>
          <p:nvPr>
            <p:ph type="dt" sz="quarter" idx="10"/>
          </p:nvPr>
        </p:nvSpPr>
        <p:spPr>
          <a:noFill/>
        </p:spPr>
        <p:txBody>
          <a:bodyPr/>
          <a:lstStyle/>
          <a:p>
            <a:fld id="{7F5F395C-398A-4C7F-9EFF-52EB0D521B6C}" type="datetime13">
              <a:rPr lang="en-US" smtClean="0"/>
              <a:t>10:26:05 AM</a:t>
            </a:fld>
            <a:endParaRPr lang="en-US"/>
          </a:p>
        </p:txBody>
      </p:sp>
      <p:sp>
        <p:nvSpPr>
          <p:cNvPr id="29701" name="슬라이드 번호 개체 틀 5"/>
          <p:cNvSpPr txBox="1">
            <a:spLocks noGrp="1"/>
          </p:cNvSpPr>
          <p:nvPr/>
        </p:nvSpPr>
        <p:spPr bwMode="auto">
          <a:xfrm>
            <a:off x="84138" y="6343650"/>
            <a:ext cx="587375" cy="488950"/>
          </a:xfrm>
          <a:prstGeom prst="rect">
            <a:avLst/>
          </a:prstGeom>
          <a:noFill/>
          <a:ln w="9525">
            <a:noFill/>
            <a:miter lim="800000"/>
            <a:headEnd/>
            <a:tailEnd/>
          </a:ln>
        </p:spPr>
        <p:txBody>
          <a:bodyPr anchor="b" anchorCtr="1">
            <a:spAutoFit/>
          </a:bodyPr>
          <a:lstStyle/>
          <a:p>
            <a:pPr latinLnBrk="1"/>
            <a:fld id="{4583BB36-B7B2-41F0-BE36-CC025FF3EE27}" type="slidenum">
              <a:rPr lang="en-US" altLang="ko-KR" sz="2600" b="1">
                <a:solidFill>
                  <a:schemeClr val="bg1"/>
                </a:solidFill>
                <a:latin typeface="굴림" pitchFamily="34" charset="-127"/>
                <a:ea typeface="굴림" pitchFamily="34" charset="-127"/>
              </a:rPr>
              <a:pPr latinLnBrk="1"/>
              <a:t>8</a:t>
            </a:fld>
            <a:endParaRPr lang="en-US" altLang="ko-KR" sz="2600" b="1">
              <a:solidFill>
                <a:schemeClr val="bg1"/>
              </a:solidFill>
              <a:latin typeface="굴림" pitchFamily="34" charset="-127"/>
              <a:ea typeface="굴림" pitchFamily="34" charset="-127"/>
            </a:endParaRPr>
          </a:p>
        </p:txBody>
      </p:sp>
      <p:sp>
        <p:nvSpPr>
          <p:cNvPr id="29702" name="Rectangle 2"/>
          <p:cNvSpPr>
            <a:spLocks noGrp="1" noChangeArrowheads="1"/>
          </p:cNvSpPr>
          <p:nvPr>
            <p:ph type="title" idx="4294967295"/>
          </p:nvPr>
        </p:nvSpPr>
        <p:spPr>
          <a:xfrm>
            <a:off x="457200" y="17463"/>
            <a:ext cx="8229600" cy="1143000"/>
          </a:xfrm>
        </p:spPr>
        <p:txBody>
          <a:bodyPr/>
          <a:lstStyle/>
          <a:p>
            <a:pPr eaLnBrk="1" hangingPunct="1"/>
            <a:r>
              <a:rPr lang="en-US" altLang="ko-KR">
                <a:ea typeface="굴림" pitchFamily="34" charset="-127"/>
              </a:rPr>
              <a:t>Arithmetic  Expressions as trees(cont.)</a:t>
            </a:r>
          </a:p>
        </p:txBody>
      </p:sp>
      <p:pic>
        <p:nvPicPr>
          <p:cNvPr id="29703" name="Picture 3"/>
          <p:cNvPicPr>
            <a:picLocks noChangeAspect="1" noChangeArrowheads="1"/>
          </p:cNvPicPr>
          <p:nvPr/>
        </p:nvPicPr>
        <p:blipFill>
          <a:blip r:embed="rId2" cstate="print"/>
          <a:srcRect/>
          <a:stretch>
            <a:fillRect/>
          </a:stretch>
        </p:blipFill>
        <p:spPr bwMode="auto">
          <a:xfrm>
            <a:off x="1108075" y="1182688"/>
            <a:ext cx="6559550" cy="4318000"/>
          </a:xfrm>
          <a:prstGeom prst="rect">
            <a:avLst/>
          </a:prstGeom>
          <a:noFill/>
          <a:ln w="9525">
            <a:noFill/>
            <a:miter lim="800000"/>
            <a:headEnd/>
            <a:tailEnd/>
          </a:ln>
        </p:spPr>
      </p:pic>
      <p:sp>
        <p:nvSpPr>
          <p:cNvPr id="29704" name="Rectangle 4"/>
          <p:cNvSpPr>
            <a:spLocks noChangeArrowheads="1"/>
          </p:cNvSpPr>
          <p:nvPr/>
        </p:nvSpPr>
        <p:spPr bwMode="auto">
          <a:xfrm>
            <a:off x="381000" y="5695950"/>
            <a:ext cx="8534400" cy="685800"/>
          </a:xfrm>
          <a:prstGeom prst="rect">
            <a:avLst/>
          </a:prstGeom>
          <a:noFill/>
          <a:ln w="9525">
            <a:noFill/>
            <a:miter lim="800000"/>
            <a:headEnd/>
            <a:tailEnd/>
          </a:ln>
        </p:spPr>
        <p:txBody>
          <a:bodyPr/>
          <a:lstStyle/>
          <a:p>
            <a:pPr marL="342900" indent="-342900" algn="ctr" latinLnBrk="1">
              <a:spcBef>
                <a:spcPct val="20000"/>
              </a:spcBef>
              <a:buClr>
                <a:schemeClr val="tx1"/>
              </a:buClr>
              <a:buSzPct val="75000"/>
              <a:buFont typeface="Wingdings" pitchFamily="2" charset="2"/>
              <a:buNone/>
            </a:pPr>
            <a:r>
              <a:rPr kumimoji="1" lang="en-US" altLang="ko-KR" sz="2400">
                <a:ea typeface="굴림" pitchFamily="34" charset="-127"/>
              </a:rPr>
              <a:t>Figure 11.5  Expression Trees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2A4001B5-8DB2-416A-B0F7-A73B852CC0AC}" type="datetime13">
              <a:rPr lang="en-US" smtClean="0"/>
              <a:t>10:26:05 AM</a:t>
            </a:fld>
            <a:endParaRPr lang="en-US"/>
          </a:p>
        </p:txBody>
      </p:sp>
      <p:sp>
        <p:nvSpPr>
          <p:cNvPr id="30725" name="Rectangle 106"/>
          <p:cNvSpPr>
            <a:spLocks noGrp="1" noChangeArrowheads="1"/>
          </p:cNvSpPr>
          <p:nvPr>
            <p:ph type="body" idx="1"/>
          </p:nvPr>
        </p:nvSpPr>
        <p:spPr>
          <a:xfrm>
            <a:off x="136525" y="1125538"/>
            <a:ext cx="8950325" cy="2622550"/>
          </a:xfrm>
          <a:solidFill>
            <a:srgbClr val="D5DFFF"/>
          </a:solidFill>
          <a:ln>
            <a:solidFill>
              <a:schemeClr val="accent2"/>
            </a:solidFill>
          </a:ln>
        </p:spPr>
        <p:txBody>
          <a:bodyPr/>
          <a:lstStyle/>
          <a:p>
            <a:pPr lvl="1" eaLnBrk="1" hangingPunct="1">
              <a:buFontTx/>
              <a:buNone/>
            </a:pPr>
            <a:r>
              <a:rPr lang="en-US" sz="2000" b="1"/>
              <a:t>	</a:t>
            </a:r>
            <a:r>
              <a:rPr lang="en-US" sz="2000" b="1" u="sng"/>
              <a:t>Example 7.2: Algebraic Expressions</a:t>
            </a:r>
            <a:endParaRPr lang="en-US" sz="2000"/>
          </a:p>
          <a:p>
            <a:pPr lvl="1" eaLnBrk="1" hangingPunct="1">
              <a:buFontTx/>
              <a:buNone/>
            </a:pPr>
            <a:r>
              <a:rPr lang="en-US" sz="2000"/>
              <a:t>	Consider any algebraic expression E involving only binary operations, such as</a:t>
            </a:r>
          </a:p>
          <a:p>
            <a:pPr lvl="1" eaLnBrk="1" hangingPunct="1">
              <a:buFontTx/>
              <a:buNone/>
            </a:pPr>
            <a:r>
              <a:rPr lang="en-US" sz="2000"/>
              <a:t>                                    E = (a-b) / ((c * d) + e)</a:t>
            </a:r>
          </a:p>
          <a:p>
            <a:pPr lvl="1" eaLnBrk="1" hangingPunct="1">
              <a:buFontTx/>
              <a:buNone/>
            </a:pPr>
            <a:r>
              <a:rPr lang="en-US" sz="2000"/>
              <a:t>	E can be represented by means of the binary tree T pictured in fig. 7.3. </a:t>
            </a:r>
          </a:p>
        </p:txBody>
      </p:sp>
      <p:sp>
        <p:nvSpPr>
          <p:cNvPr id="30726" name="Rectangle 107"/>
          <p:cNvSpPr>
            <a:spLocks noChangeArrowheads="1"/>
          </p:cNvSpPr>
          <p:nvPr/>
        </p:nvSpPr>
        <p:spPr bwMode="auto">
          <a:xfrm>
            <a:off x="2447925" y="5846763"/>
            <a:ext cx="4248150" cy="366712"/>
          </a:xfrm>
          <a:prstGeom prst="rect">
            <a:avLst/>
          </a:prstGeom>
          <a:noFill/>
          <a:ln w="9525">
            <a:noFill/>
            <a:miter lim="800000"/>
            <a:headEnd/>
            <a:tailEnd/>
          </a:ln>
        </p:spPr>
        <p:txBody>
          <a:bodyPr wrap="none" anchor="ctr">
            <a:spAutoFit/>
          </a:bodyPr>
          <a:lstStyle/>
          <a:p>
            <a:r>
              <a:rPr lang="it-IT"/>
              <a:t>      Fig. 7.3:  E = ( a – b ) / (( c * d ) + e )</a:t>
            </a:r>
          </a:p>
        </p:txBody>
      </p:sp>
      <p:grpSp>
        <p:nvGrpSpPr>
          <p:cNvPr id="30727" name="Group 125"/>
          <p:cNvGrpSpPr>
            <a:grpSpLocks/>
          </p:cNvGrpSpPr>
          <p:nvPr/>
        </p:nvGrpSpPr>
        <p:grpSpPr bwMode="auto">
          <a:xfrm>
            <a:off x="3160713" y="3748088"/>
            <a:ext cx="2924175" cy="2141537"/>
            <a:chOff x="392" y="2740"/>
            <a:chExt cx="1842" cy="1349"/>
          </a:xfrm>
        </p:grpSpPr>
        <p:sp>
          <p:nvSpPr>
            <p:cNvPr id="30729" name="Text Box 108"/>
            <p:cNvSpPr txBox="1">
              <a:spLocks noChangeArrowheads="1"/>
            </p:cNvSpPr>
            <p:nvPr/>
          </p:nvSpPr>
          <p:spPr bwMode="auto">
            <a:xfrm>
              <a:off x="1012" y="2740"/>
              <a:ext cx="209" cy="231"/>
            </a:xfrm>
            <a:prstGeom prst="rect">
              <a:avLst/>
            </a:prstGeom>
            <a:noFill/>
            <a:ln w="9525">
              <a:noFill/>
              <a:miter lim="800000"/>
              <a:headEnd/>
              <a:tailEnd/>
            </a:ln>
          </p:spPr>
          <p:txBody>
            <a:bodyPr>
              <a:spAutoFit/>
            </a:bodyPr>
            <a:lstStyle/>
            <a:p>
              <a:pPr>
                <a:spcBef>
                  <a:spcPct val="50000"/>
                </a:spcBef>
              </a:pPr>
              <a:r>
                <a:rPr lang="en-US"/>
                <a:t>/</a:t>
              </a:r>
            </a:p>
          </p:txBody>
        </p:sp>
        <p:sp>
          <p:nvSpPr>
            <p:cNvPr id="30730" name="Text Box 109"/>
            <p:cNvSpPr txBox="1">
              <a:spLocks noChangeArrowheads="1"/>
            </p:cNvSpPr>
            <p:nvPr/>
          </p:nvSpPr>
          <p:spPr bwMode="auto">
            <a:xfrm>
              <a:off x="1658" y="3045"/>
              <a:ext cx="209" cy="231"/>
            </a:xfrm>
            <a:prstGeom prst="rect">
              <a:avLst/>
            </a:prstGeom>
            <a:noFill/>
            <a:ln w="9525">
              <a:noFill/>
              <a:miter lim="800000"/>
              <a:headEnd/>
              <a:tailEnd/>
            </a:ln>
          </p:spPr>
          <p:txBody>
            <a:bodyPr>
              <a:spAutoFit/>
            </a:bodyPr>
            <a:lstStyle/>
            <a:p>
              <a:pPr>
                <a:spcBef>
                  <a:spcPct val="50000"/>
                </a:spcBef>
              </a:pPr>
              <a:r>
                <a:rPr lang="en-US"/>
                <a:t>+</a:t>
              </a:r>
            </a:p>
          </p:txBody>
        </p:sp>
        <p:sp>
          <p:nvSpPr>
            <p:cNvPr id="30731" name="Text Box 110"/>
            <p:cNvSpPr txBox="1">
              <a:spLocks noChangeArrowheads="1"/>
            </p:cNvSpPr>
            <p:nvPr/>
          </p:nvSpPr>
          <p:spPr bwMode="auto">
            <a:xfrm>
              <a:off x="392" y="3387"/>
              <a:ext cx="209" cy="231"/>
            </a:xfrm>
            <a:prstGeom prst="rect">
              <a:avLst/>
            </a:prstGeom>
            <a:noFill/>
            <a:ln w="9525">
              <a:noFill/>
              <a:miter lim="800000"/>
              <a:headEnd/>
              <a:tailEnd/>
            </a:ln>
          </p:spPr>
          <p:txBody>
            <a:bodyPr>
              <a:spAutoFit/>
            </a:bodyPr>
            <a:lstStyle/>
            <a:p>
              <a:pPr>
                <a:spcBef>
                  <a:spcPct val="50000"/>
                </a:spcBef>
              </a:pPr>
              <a:r>
                <a:rPr lang="en-US"/>
                <a:t>a</a:t>
              </a:r>
            </a:p>
          </p:txBody>
        </p:sp>
        <p:sp>
          <p:nvSpPr>
            <p:cNvPr id="30732" name="Text Box 111"/>
            <p:cNvSpPr txBox="1">
              <a:spLocks noChangeArrowheads="1"/>
            </p:cNvSpPr>
            <p:nvPr/>
          </p:nvSpPr>
          <p:spPr bwMode="auto">
            <a:xfrm>
              <a:off x="1491" y="3517"/>
              <a:ext cx="209" cy="231"/>
            </a:xfrm>
            <a:prstGeom prst="rect">
              <a:avLst/>
            </a:prstGeom>
            <a:noFill/>
            <a:ln w="9525">
              <a:noFill/>
              <a:miter lim="800000"/>
              <a:headEnd/>
              <a:tailEnd/>
            </a:ln>
          </p:spPr>
          <p:txBody>
            <a:bodyPr>
              <a:spAutoFit/>
            </a:bodyPr>
            <a:lstStyle/>
            <a:p>
              <a:pPr>
                <a:spcBef>
                  <a:spcPct val="50000"/>
                </a:spcBef>
              </a:pPr>
              <a:r>
                <a:rPr lang="en-US"/>
                <a:t>*</a:t>
              </a:r>
            </a:p>
          </p:txBody>
        </p:sp>
        <p:sp>
          <p:nvSpPr>
            <p:cNvPr id="30733" name="Text Box 112"/>
            <p:cNvSpPr txBox="1">
              <a:spLocks noChangeArrowheads="1"/>
            </p:cNvSpPr>
            <p:nvPr/>
          </p:nvSpPr>
          <p:spPr bwMode="auto">
            <a:xfrm>
              <a:off x="900" y="3466"/>
              <a:ext cx="209" cy="231"/>
            </a:xfrm>
            <a:prstGeom prst="rect">
              <a:avLst/>
            </a:prstGeom>
            <a:noFill/>
            <a:ln w="9525">
              <a:noFill/>
              <a:miter lim="800000"/>
              <a:headEnd/>
              <a:tailEnd/>
            </a:ln>
          </p:spPr>
          <p:txBody>
            <a:bodyPr>
              <a:spAutoFit/>
            </a:bodyPr>
            <a:lstStyle/>
            <a:p>
              <a:pPr>
                <a:spcBef>
                  <a:spcPct val="50000"/>
                </a:spcBef>
              </a:pPr>
              <a:r>
                <a:rPr lang="en-US"/>
                <a:t>b</a:t>
              </a:r>
            </a:p>
          </p:txBody>
        </p:sp>
        <p:sp>
          <p:nvSpPr>
            <p:cNvPr id="30734" name="Text Box 113"/>
            <p:cNvSpPr txBox="1">
              <a:spLocks noChangeArrowheads="1"/>
            </p:cNvSpPr>
            <p:nvPr/>
          </p:nvSpPr>
          <p:spPr bwMode="auto">
            <a:xfrm>
              <a:off x="663" y="3081"/>
              <a:ext cx="209" cy="231"/>
            </a:xfrm>
            <a:prstGeom prst="rect">
              <a:avLst/>
            </a:prstGeom>
            <a:noFill/>
            <a:ln w="9525">
              <a:noFill/>
              <a:miter lim="800000"/>
              <a:headEnd/>
              <a:tailEnd/>
            </a:ln>
          </p:spPr>
          <p:txBody>
            <a:bodyPr>
              <a:spAutoFit/>
            </a:bodyPr>
            <a:lstStyle/>
            <a:p>
              <a:pPr>
                <a:spcBef>
                  <a:spcPct val="50000"/>
                </a:spcBef>
              </a:pPr>
              <a:r>
                <a:rPr lang="en-US"/>
                <a:t>-</a:t>
              </a:r>
            </a:p>
          </p:txBody>
        </p:sp>
        <p:sp>
          <p:nvSpPr>
            <p:cNvPr id="30735" name="Text Box 114"/>
            <p:cNvSpPr txBox="1">
              <a:spLocks noChangeArrowheads="1"/>
            </p:cNvSpPr>
            <p:nvPr/>
          </p:nvSpPr>
          <p:spPr bwMode="auto">
            <a:xfrm>
              <a:off x="1754" y="3858"/>
              <a:ext cx="209" cy="231"/>
            </a:xfrm>
            <a:prstGeom prst="rect">
              <a:avLst/>
            </a:prstGeom>
            <a:noFill/>
            <a:ln w="9525">
              <a:noFill/>
              <a:miter lim="800000"/>
              <a:headEnd/>
              <a:tailEnd/>
            </a:ln>
          </p:spPr>
          <p:txBody>
            <a:bodyPr>
              <a:spAutoFit/>
            </a:bodyPr>
            <a:lstStyle/>
            <a:p>
              <a:pPr>
                <a:spcBef>
                  <a:spcPct val="50000"/>
                </a:spcBef>
              </a:pPr>
              <a:r>
                <a:rPr lang="en-US"/>
                <a:t>d</a:t>
              </a:r>
            </a:p>
          </p:txBody>
        </p:sp>
        <p:sp>
          <p:nvSpPr>
            <p:cNvPr id="30736" name="Text Box 115"/>
            <p:cNvSpPr txBox="1">
              <a:spLocks noChangeArrowheads="1"/>
            </p:cNvSpPr>
            <p:nvPr/>
          </p:nvSpPr>
          <p:spPr bwMode="auto">
            <a:xfrm>
              <a:off x="1299" y="3856"/>
              <a:ext cx="209" cy="231"/>
            </a:xfrm>
            <a:prstGeom prst="rect">
              <a:avLst/>
            </a:prstGeom>
            <a:noFill/>
            <a:ln w="9525">
              <a:noFill/>
              <a:miter lim="800000"/>
              <a:headEnd/>
              <a:tailEnd/>
            </a:ln>
          </p:spPr>
          <p:txBody>
            <a:bodyPr>
              <a:spAutoFit/>
            </a:bodyPr>
            <a:lstStyle/>
            <a:p>
              <a:pPr>
                <a:spcBef>
                  <a:spcPct val="50000"/>
                </a:spcBef>
              </a:pPr>
              <a:r>
                <a:rPr lang="en-US"/>
                <a:t>c</a:t>
              </a:r>
            </a:p>
          </p:txBody>
        </p:sp>
        <p:sp>
          <p:nvSpPr>
            <p:cNvPr id="30737" name="Text Box 116"/>
            <p:cNvSpPr txBox="1">
              <a:spLocks noChangeArrowheads="1"/>
            </p:cNvSpPr>
            <p:nvPr/>
          </p:nvSpPr>
          <p:spPr bwMode="auto">
            <a:xfrm>
              <a:off x="2025" y="3395"/>
              <a:ext cx="209" cy="231"/>
            </a:xfrm>
            <a:prstGeom prst="rect">
              <a:avLst/>
            </a:prstGeom>
            <a:noFill/>
            <a:ln w="9525">
              <a:noFill/>
              <a:miter lim="800000"/>
              <a:headEnd/>
              <a:tailEnd/>
            </a:ln>
          </p:spPr>
          <p:txBody>
            <a:bodyPr>
              <a:spAutoFit/>
            </a:bodyPr>
            <a:lstStyle/>
            <a:p>
              <a:pPr>
                <a:spcBef>
                  <a:spcPct val="50000"/>
                </a:spcBef>
              </a:pPr>
              <a:r>
                <a:rPr lang="en-US"/>
                <a:t>e</a:t>
              </a:r>
            </a:p>
          </p:txBody>
        </p:sp>
        <p:sp>
          <p:nvSpPr>
            <p:cNvPr id="30738" name="Line 117"/>
            <p:cNvSpPr>
              <a:spLocks noChangeShapeType="1"/>
            </p:cNvSpPr>
            <p:nvPr/>
          </p:nvSpPr>
          <p:spPr bwMode="auto">
            <a:xfrm flipH="1">
              <a:off x="784" y="2861"/>
              <a:ext cx="236" cy="236"/>
            </a:xfrm>
            <a:prstGeom prst="line">
              <a:avLst/>
            </a:prstGeom>
            <a:noFill/>
            <a:ln w="9525">
              <a:solidFill>
                <a:schemeClr val="tx1"/>
              </a:solidFill>
              <a:round/>
              <a:headEnd/>
              <a:tailEnd/>
            </a:ln>
          </p:spPr>
          <p:txBody>
            <a:bodyPr/>
            <a:lstStyle/>
            <a:p>
              <a:endParaRPr lang="en-US"/>
            </a:p>
          </p:txBody>
        </p:sp>
        <p:sp>
          <p:nvSpPr>
            <p:cNvPr id="30739" name="Line 118"/>
            <p:cNvSpPr>
              <a:spLocks noChangeShapeType="1"/>
            </p:cNvSpPr>
            <p:nvPr/>
          </p:nvSpPr>
          <p:spPr bwMode="auto">
            <a:xfrm flipH="1">
              <a:off x="524" y="3238"/>
              <a:ext cx="192" cy="218"/>
            </a:xfrm>
            <a:prstGeom prst="line">
              <a:avLst/>
            </a:prstGeom>
            <a:noFill/>
            <a:ln w="9525">
              <a:solidFill>
                <a:schemeClr val="tx1"/>
              </a:solidFill>
              <a:round/>
              <a:headEnd/>
              <a:tailEnd/>
            </a:ln>
          </p:spPr>
          <p:txBody>
            <a:bodyPr/>
            <a:lstStyle/>
            <a:p>
              <a:endParaRPr lang="en-US"/>
            </a:p>
          </p:txBody>
        </p:sp>
        <p:sp>
          <p:nvSpPr>
            <p:cNvPr id="30740" name="Line 119"/>
            <p:cNvSpPr>
              <a:spLocks noChangeShapeType="1"/>
            </p:cNvSpPr>
            <p:nvPr/>
          </p:nvSpPr>
          <p:spPr bwMode="auto">
            <a:xfrm>
              <a:off x="785" y="3238"/>
              <a:ext cx="158" cy="262"/>
            </a:xfrm>
            <a:prstGeom prst="line">
              <a:avLst/>
            </a:prstGeom>
            <a:noFill/>
            <a:ln w="9525">
              <a:solidFill>
                <a:schemeClr val="tx1"/>
              </a:solidFill>
              <a:round/>
              <a:headEnd/>
              <a:tailEnd/>
            </a:ln>
          </p:spPr>
          <p:txBody>
            <a:bodyPr/>
            <a:lstStyle/>
            <a:p>
              <a:endParaRPr lang="en-US"/>
            </a:p>
          </p:txBody>
        </p:sp>
        <p:sp>
          <p:nvSpPr>
            <p:cNvPr id="30741" name="Line 120"/>
            <p:cNvSpPr>
              <a:spLocks noChangeShapeType="1"/>
            </p:cNvSpPr>
            <p:nvPr/>
          </p:nvSpPr>
          <p:spPr bwMode="auto">
            <a:xfrm flipH="1">
              <a:off x="1421" y="3631"/>
              <a:ext cx="122" cy="288"/>
            </a:xfrm>
            <a:prstGeom prst="line">
              <a:avLst/>
            </a:prstGeom>
            <a:noFill/>
            <a:ln w="9525">
              <a:solidFill>
                <a:schemeClr val="tx1"/>
              </a:solidFill>
              <a:round/>
              <a:headEnd/>
              <a:tailEnd/>
            </a:ln>
          </p:spPr>
          <p:txBody>
            <a:bodyPr/>
            <a:lstStyle/>
            <a:p>
              <a:endParaRPr lang="en-US"/>
            </a:p>
          </p:txBody>
        </p:sp>
        <p:sp>
          <p:nvSpPr>
            <p:cNvPr id="30742" name="Line 121"/>
            <p:cNvSpPr>
              <a:spLocks noChangeShapeType="1"/>
            </p:cNvSpPr>
            <p:nvPr/>
          </p:nvSpPr>
          <p:spPr bwMode="auto">
            <a:xfrm>
              <a:off x="1641" y="3613"/>
              <a:ext cx="174" cy="314"/>
            </a:xfrm>
            <a:prstGeom prst="line">
              <a:avLst/>
            </a:prstGeom>
            <a:noFill/>
            <a:ln w="9525">
              <a:solidFill>
                <a:schemeClr val="tx1"/>
              </a:solidFill>
              <a:round/>
              <a:headEnd/>
              <a:tailEnd/>
            </a:ln>
          </p:spPr>
          <p:txBody>
            <a:bodyPr/>
            <a:lstStyle/>
            <a:p>
              <a:endParaRPr lang="en-US"/>
            </a:p>
          </p:txBody>
        </p:sp>
        <p:sp>
          <p:nvSpPr>
            <p:cNvPr id="30743" name="Line 122"/>
            <p:cNvSpPr>
              <a:spLocks noChangeShapeType="1"/>
            </p:cNvSpPr>
            <p:nvPr/>
          </p:nvSpPr>
          <p:spPr bwMode="auto">
            <a:xfrm flipH="1">
              <a:off x="1587" y="3213"/>
              <a:ext cx="131" cy="340"/>
            </a:xfrm>
            <a:prstGeom prst="line">
              <a:avLst/>
            </a:prstGeom>
            <a:noFill/>
            <a:ln w="9525">
              <a:solidFill>
                <a:schemeClr val="tx1"/>
              </a:solidFill>
              <a:round/>
              <a:headEnd/>
              <a:tailEnd/>
            </a:ln>
          </p:spPr>
          <p:txBody>
            <a:bodyPr/>
            <a:lstStyle/>
            <a:p>
              <a:endParaRPr lang="en-US"/>
            </a:p>
          </p:txBody>
        </p:sp>
        <p:sp>
          <p:nvSpPr>
            <p:cNvPr id="30744" name="Line 123"/>
            <p:cNvSpPr>
              <a:spLocks noChangeShapeType="1"/>
            </p:cNvSpPr>
            <p:nvPr/>
          </p:nvSpPr>
          <p:spPr bwMode="auto">
            <a:xfrm>
              <a:off x="1834" y="3212"/>
              <a:ext cx="261" cy="244"/>
            </a:xfrm>
            <a:prstGeom prst="line">
              <a:avLst/>
            </a:prstGeom>
            <a:noFill/>
            <a:ln w="9525">
              <a:solidFill>
                <a:schemeClr val="tx1"/>
              </a:solidFill>
              <a:round/>
              <a:headEnd/>
              <a:tailEnd/>
            </a:ln>
          </p:spPr>
          <p:txBody>
            <a:bodyPr/>
            <a:lstStyle/>
            <a:p>
              <a:endParaRPr lang="en-US"/>
            </a:p>
          </p:txBody>
        </p:sp>
        <p:sp>
          <p:nvSpPr>
            <p:cNvPr id="30745" name="Line 124"/>
            <p:cNvSpPr>
              <a:spLocks noChangeShapeType="1"/>
            </p:cNvSpPr>
            <p:nvPr/>
          </p:nvSpPr>
          <p:spPr bwMode="auto">
            <a:xfrm>
              <a:off x="1144" y="2871"/>
              <a:ext cx="594" cy="244"/>
            </a:xfrm>
            <a:prstGeom prst="line">
              <a:avLst/>
            </a:prstGeom>
            <a:noFill/>
            <a:ln w="9525">
              <a:solidFill>
                <a:schemeClr val="tx1"/>
              </a:solidFill>
              <a:round/>
              <a:headEnd/>
              <a:tailEnd/>
            </a:ln>
          </p:spPr>
          <p:txBody>
            <a:bodyPr/>
            <a:lstStyle/>
            <a:p>
              <a:endParaRPr lang="en-US"/>
            </a:p>
          </p:txBody>
        </p:sp>
      </p:grpSp>
      <p:sp>
        <p:nvSpPr>
          <p:cNvPr id="30728" name="Rectangle 2"/>
          <p:cNvSpPr>
            <a:spLocks noChangeArrowheads="1"/>
          </p:cNvSpPr>
          <p:nvPr/>
        </p:nvSpPr>
        <p:spPr bwMode="auto">
          <a:xfrm>
            <a:off x="457200" y="17463"/>
            <a:ext cx="8229600" cy="1143000"/>
          </a:xfrm>
          <a:prstGeom prst="rect">
            <a:avLst/>
          </a:prstGeom>
          <a:noFill/>
          <a:ln w="9525">
            <a:noFill/>
            <a:miter lim="800000"/>
            <a:headEnd/>
            <a:tailEnd/>
          </a:ln>
        </p:spPr>
        <p:txBody>
          <a:bodyPr anchor="ctr"/>
          <a:lstStyle/>
          <a:p>
            <a:pPr algn="ctr"/>
            <a:r>
              <a:rPr lang="en-US" altLang="ko-KR" sz="3200">
                <a:solidFill>
                  <a:schemeClr val="tx2"/>
                </a:solidFill>
                <a:ea typeface="굴림" pitchFamily="34" charset="-127"/>
              </a:rPr>
              <a:t>Arithmetic  Expressions as trees(cont.)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6355</TotalTime>
  <Words>1968</Words>
  <Application>Microsoft Office PowerPoint</Application>
  <PresentationFormat>On-screen Show (4:3)</PresentationFormat>
  <Paragraphs>322</Paragraphs>
  <Slides>48</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굴림</vt:lpstr>
      <vt:lpstr>SimSun</vt:lpstr>
      <vt:lpstr>Arial</vt:lpstr>
      <vt:lpstr>휴먼매직체</vt:lpstr>
      <vt:lpstr>Times New Roman</vt:lpstr>
      <vt:lpstr>Wingdings</vt:lpstr>
      <vt:lpstr>Default Design</vt:lpstr>
      <vt:lpstr>Bitmap Image</vt:lpstr>
      <vt:lpstr> Data Structures  TREE </vt:lpstr>
      <vt:lpstr>TREES</vt:lpstr>
      <vt:lpstr>TREES</vt:lpstr>
      <vt:lpstr>TREES</vt:lpstr>
      <vt:lpstr>TREE</vt:lpstr>
      <vt:lpstr>Difference Between a Tree &amp; a Binary Tree</vt:lpstr>
      <vt:lpstr>PowerPoint Presentation</vt:lpstr>
      <vt:lpstr>Arithmetic  Expressions as trees(cont.)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Following this rule, where would the fifth node have to be placed?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Extended Binary trees: 2 trees</vt:lpstr>
      <vt:lpstr>PowerPoint Presentation</vt:lpstr>
      <vt:lpstr>Binary Trees: Array Representation</vt:lpstr>
      <vt:lpstr>PowerPoint Presentation</vt:lpstr>
      <vt:lpstr>Linked Representation of Binary Tree</vt:lpstr>
      <vt:lpstr>PowerPoint Presentation</vt:lpstr>
      <vt:lpstr>PowerPoint Presentation</vt:lpstr>
      <vt:lpstr>Linked representation of a binary tree</vt:lpstr>
      <vt:lpstr>Binary tree (linked representation)</vt:lpstr>
      <vt:lpstr>Linked Representation of Binary Tree</vt:lpstr>
      <vt:lpstr>Linear representation of a binary tree </vt:lpstr>
      <vt:lpstr>Binary Tree Traversal</vt:lpstr>
      <vt:lpstr>PowerPoint Presentation</vt:lpstr>
      <vt:lpstr>PowerPoint Presentation</vt:lpstr>
      <vt:lpstr>PowerPoint Presentation</vt:lpstr>
      <vt:lpstr>Binary Tree Traversal Methods</vt:lpstr>
      <vt:lpstr>Binary Tree Traversal Methods</vt:lpstr>
      <vt:lpstr>Preorder Example (visit = print)</vt:lpstr>
      <vt:lpstr>Preorder of Expression Tree</vt:lpstr>
      <vt:lpstr>Inorder Example (visit = print)</vt:lpstr>
      <vt:lpstr>Postorder Example (visit = print)</vt:lpstr>
      <vt:lpstr>Postorder of Expression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Togor</dc:creator>
  <cp:lastModifiedBy>Munawar</cp:lastModifiedBy>
  <cp:revision>445</cp:revision>
  <dcterms:created xsi:type="dcterms:W3CDTF">2010-06-15T01:30:07Z</dcterms:created>
  <dcterms:modified xsi:type="dcterms:W3CDTF">2024-08-16T05:26:56Z</dcterms:modified>
</cp:coreProperties>
</file>