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Hashing-1-638.jpg"/>
          <p:cNvPicPr>
            <a:picLocks noChangeAspect="1"/>
          </p:cNvPicPr>
          <p:nvPr/>
        </p:nvPicPr>
        <p:blipFill>
          <a:blip r:embed="rId2"/>
          <a:srcRect l="11384" t="27943" r="10615" b="47054"/>
          <a:stretch/>
        </p:blipFill>
        <p:spPr>
          <a:xfrm>
            <a:off x="872197" y="1815523"/>
            <a:ext cx="7132320" cy="17146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Hashing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Hashing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Hashing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Hashing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Hashing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Hashing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Hashing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Hashing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Hashing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Hashing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Hashing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Hashing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Hashing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Hashing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Hashing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Hashing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Hash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Hash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Hashing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Hashing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Munawar</dc:creator>
  <cp:keywords/>
  <dc:description>generated using python-pptx</dc:description>
  <cp:lastModifiedBy>Munawar</cp:lastModifiedBy>
  <cp:revision>3</cp:revision>
  <dcterms:created xsi:type="dcterms:W3CDTF">2013-01-27T09:14:16Z</dcterms:created>
  <dcterms:modified xsi:type="dcterms:W3CDTF">2024-09-10T05:26:39Z</dcterms:modified>
  <cp:category/>
</cp:coreProperties>
</file>