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75C4-564D-4CE6-B1D7-C1B68F1E9F28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721D-C367-4308-9EE5-4DCA582D0C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14" y="8729"/>
            <a:ext cx="64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canvas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28572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0462" y="580233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Layer (main)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1406" y="285728"/>
            <a:ext cx="7143800" cy="657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8596" y="500042"/>
            <a:ext cx="3143272" cy="3143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86644" y="260315"/>
            <a:ext cx="1857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Canvas : </a:t>
            </a:r>
            <a:r>
              <a:rPr lang="ko-KR" altLang="en-US" sz="1400" dirty="0" smtClean="0"/>
              <a:t>전체</a:t>
            </a:r>
            <a:endParaRPr lang="en-US" altLang="ko-KR" sz="1400" dirty="0" smtClean="0"/>
          </a:p>
          <a:p>
            <a:r>
              <a:rPr lang="en-US" altLang="ko-KR" sz="1400" dirty="0" smtClean="0"/>
              <a:t>Stage : </a:t>
            </a:r>
            <a:r>
              <a:rPr lang="ko-KR" altLang="en-US" sz="1400" dirty="0" smtClean="0"/>
              <a:t>전체</a:t>
            </a:r>
            <a:endParaRPr lang="en-US" altLang="ko-KR" sz="1400" dirty="0" smtClean="0"/>
          </a:p>
          <a:p>
            <a:r>
              <a:rPr lang="en-US" altLang="ko-KR" sz="1400" dirty="0" smtClean="0"/>
              <a:t>Layer : frame/class</a:t>
            </a:r>
          </a:p>
          <a:p>
            <a:r>
              <a:rPr lang="en-US" altLang="ko-KR" sz="1400" dirty="0" smtClean="0"/>
              <a:t>Group : </a:t>
            </a:r>
            <a:r>
              <a:rPr lang="ko-KR" altLang="en-US" sz="1400" dirty="0" smtClean="0"/>
              <a:t>변수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57224" y="1285860"/>
            <a:ext cx="1000132" cy="571504"/>
            <a:chOff x="857224" y="1285860"/>
            <a:chExt cx="1000132" cy="571504"/>
          </a:xfrm>
        </p:grpSpPr>
        <p:sp>
          <p:nvSpPr>
            <p:cNvPr id="8" name="TextBox 7"/>
            <p:cNvSpPr txBox="1"/>
            <p:nvPr/>
          </p:nvSpPr>
          <p:spPr>
            <a:xfrm>
              <a:off x="928662" y="1428736"/>
              <a:ext cx="868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Group (A)</a:t>
              </a:r>
              <a:endParaRPr lang="ko-KR" altLang="en-US" sz="12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57224" y="1285860"/>
              <a:ext cx="1000132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143108" y="1857364"/>
            <a:ext cx="1000132" cy="571504"/>
            <a:chOff x="857224" y="1285860"/>
            <a:chExt cx="1000132" cy="571504"/>
          </a:xfrm>
        </p:grpSpPr>
        <p:sp>
          <p:nvSpPr>
            <p:cNvPr id="20" name="TextBox 19"/>
            <p:cNvSpPr txBox="1"/>
            <p:nvPr/>
          </p:nvSpPr>
          <p:spPr>
            <a:xfrm>
              <a:off x="928662" y="1428736"/>
              <a:ext cx="857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Group (B)</a:t>
              </a:r>
              <a:endParaRPr lang="ko-KR" altLang="en-US" sz="12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57224" y="1285860"/>
              <a:ext cx="1000132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00100" y="2571744"/>
            <a:ext cx="1000132" cy="571504"/>
            <a:chOff x="857224" y="1285860"/>
            <a:chExt cx="1000132" cy="571504"/>
          </a:xfrm>
        </p:grpSpPr>
        <p:sp>
          <p:nvSpPr>
            <p:cNvPr id="23" name="TextBox 22"/>
            <p:cNvSpPr txBox="1"/>
            <p:nvPr/>
          </p:nvSpPr>
          <p:spPr>
            <a:xfrm>
              <a:off x="928662" y="1428736"/>
              <a:ext cx="8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Group (C)</a:t>
              </a:r>
              <a:endParaRPr lang="ko-KR" altLang="en-US" sz="12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57224" y="1285860"/>
              <a:ext cx="1000132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00562" y="3429000"/>
            <a:ext cx="930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Layer (</a:t>
            </a:r>
            <a:r>
              <a:rPr lang="en-US" altLang="ko-KR" sz="1200" dirty="0" err="1" smtClean="0"/>
              <a:t>foo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3500430" y="3357562"/>
            <a:ext cx="2928958" cy="29289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29058" y="3929066"/>
            <a:ext cx="1000132" cy="571504"/>
            <a:chOff x="857224" y="1285860"/>
            <a:chExt cx="1000132" cy="571504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1428736"/>
              <a:ext cx="868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Group (A)</a:t>
              </a:r>
              <a:endParaRPr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57224" y="1285860"/>
              <a:ext cx="1000132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214942" y="4500570"/>
            <a:ext cx="1000132" cy="571504"/>
            <a:chOff x="857224" y="1285860"/>
            <a:chExt cx="1000132" cy="571504"/>
          </a:xfrm>
        </p:grpSpPr>
        <p:sp>
          <p:nvSpPr>
            <p:cNvPr id="31" name="TextBox 30"/>
            <p:cNvSpPr txBox="1"/>
            <p:nvPr/>
          </p:nvSpPr>
          <p:spPr>
            <a:xfrm>
              <a:off x="928662" y="1428736"/>
              <a:ext cx="857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Group (B)</a:t>
              </a:r>
              <a:endParaRPr lang="ko-KR" altLang="en-US" sz="1200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57224" y="1285860"/>
              <a:ext cx="1000132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071934" y="5214950"/>
            <a:ext cx="1000132" cy="571504"/>
            <a:chOff x="857224" y="1285860"/>
            <a:chExt cx="1000132" cy="571504"/>
          </a:xfrm>
        </p:grpSpPr>
        <p:sp>
          <p:nvSpPr>
            <p:cNvPr id="34" name="TextBox 33"/>
            <p:cNvSpPr txBox="1"/>
            <p:nvPr/>
          </p:nvSpPr>
          <p:spPr>
            <a:xfrm>
              <a:off x="928662" y="1428736"/>
              <a:ext cx="8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Group (C)</a:t>
              </a:r>
              <a:endParaRPr lang="ko-KR" altLang="en-US" sz="12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57224" y="1285860"/>
              <a:ext cx="1000132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화살표 연결선 36"/>
          <p:cNvCxnSpPr>
            <a:stCxn id="13" idx="5"/>
            <a:endCxn id="26" idx="1"/>
          </p:cNvCxnSpPr>
          <p:nvPr/>
        </p:nvCxnSpPr>
        <p:spPr>
          <a:xfrm rot="16200000" flipH="1">
            <a:off x="3218704" y="3075835"/>
            <a:ext cx="603505" cy="81782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219001">
            <a:off x="3168644" y="3359291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</a:t>
            </a:r>
            <a:r>
              <a:rPr lang="en-US" altLang="ko-KR" sz="1200" dirty="0" err="1" smtClean="0"/>
              <a:t>oo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…)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72066" y="571480"/>
            <a:ext cx="2000264" cy="235745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72132" y="571480"/>
            <a:ext cx="1022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Layer (class)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13" idx="6"/>
            <a:endCxn id="39" idx="1"/>
          </p:cNvCxnSpPr>
          <p:nvPr/>
        </p:nvCxnSpPr>
        <p:spPr>
          <a:xfrm flipV="1">
            <a:off x="3571868" y="1750207"/>
            <a:ext cx="1500198" cy="321471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909321">
            <a:off x="3729451" y="159772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en-US" altLang="ko-KR" sz="1200" dirty="0" smtClean="0"/>
              <a:t>ew </a:t>
            </a:r>
            <a:r>
              <a:rPr lang="en-US" altLang="ko-KR" sz="1200" dirty="0" err="1" smtClean="0"/>
              <a:t>myclass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KimHyoJin</dc:creator>
  <cp:lastModifiedBy>KimHyoJin</cp:lastModifiedBy>
  <cp:revision>3</cp:revision>
  <dcterms:created xsi:type="dcterms:W3CDTF">2012-12-05T09:08:06Z</dcterms:created>
  <dcterms:modified xsi:type="dcterms:W3CDTF">2012-12-05T09:21:27Z</dcterms:modified>
</cp:coreProperties>
</file>