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2502071458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635" y="3686810"/>
            <a:ext cx="1798320" cy="1798320"/>
          </a:xfrm>
          <a:prstGeom prst="rect">
            <a:avLst/>
          </a:prstGeom>
        </p:spPr>
      </p:pic>
      <p:pic>
        <p:nvPicPr>
          <p:cNvPr id="5" name="图片 4" descr="微信图片_202502071458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45" y="867410"/>
            <a:ext cx="2160000" cy="1440000"/>
          </a:xfrm>
          <a:prstGeom prst="rect">
            <a:avLst/>
          </a:prstGeom>
        </p:spPr>
      </p:pic>
      <p:pic>
        <p:nvPicPr>
          <p:cNvPr id="6" name="图片 5" descr="微信图片_20250207145803"/>
          <p:cNvPicPr>
            <a:picLocks noChangeAspect="1"/>
          </p:cNvPicPr>
          <p:nvPr/>
        </p:nvPicPr>
        <p:blipFill>
          <a:blip r:embed="rId3"/>
          <a:srcRect l="12199" t="11287" r="5144" b="13624"/>
          <a:stretch>
            <a:fillRect/>
          </a:stretch>
        </p:blipFill>
        <p:spPr>
          <a:xfrm>
            <a:off x="3261360" y="2940050"/>
            <a:ext cx="2537460" cy="1537335"/>
          </a:xfrm>
          <a:prstGeom prst="rect">
            <a:avLst/>
          </a:prstGeom>
        </p:spPr>
      </p:pic>
      <p:pic>
        <p:nvPicPr>
          <p:cNvPr id="7" name="图片 6" descr="微信图片_202502071458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310" y="2468880"/>
            <a:ext cx="2232025" cy="1605280"/>
          </a:xfrm>
          <a:prstGeom prst="rect">
            <a:avLst/>
          </a:prstGeom>
        </p:spPr>
      </p:pic>
      <p:pic>
        <p:nvPicPr>
          <p:cNvPr id="8" name="图片 7" descr="微信图片_2025020714580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015" y="400050"/>
            <a:ext cx="3068320" cy="15132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7355" y="1152525"/>
            <a:ext cx="3093085" cy="8801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54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合作伙伴</a:t>
            </a:r>
            <a:endParaRPr lang="zh-CN" altLang="en-US" sz="54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280" y="2307590"/>
            <a:ext cx="2164715" cy="1214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品牌信赖之选</a:t>
            </a:r>
            <a:endParaRPr lang="en-US" altLang="zh-CN" sz="2400">
              <a:solidFill>
                <a:srgbClr val="FF0000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期待与您合作</a:t>
            </a:r>
            <a:endParaRPr lang="zh-CN" altLang="en-US" sz="2400">
              <a:solidFill>
                <a:srgbClr val="FF0000"/>
              </a:solidFill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华文行楷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张鹏</cp:lastModifiedBy>
  <cp:revision>155</cp:revision>
  <dcterms:created xsi:type="dcterms:W3CDTF">2019-06-19T02:08:00Z</dcterms:created>
  <dcterms:modified xsi:type="dcterms:W3CDTF">2025-02-07T07:16:58Z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60004DBD9EC44D9D824F2BE21608135F_11</vt:lpwstr>
  </property>
</Properties>
</file>