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PuzzleHub</a:t>
            </a:r>
            <a:r>
              <a:rPr dirty="0"/>
              <a:t> Game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68031"/>
            <a:ext cx="5918454" cy="1069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PF Final Lab Project Report</a:t>
            </a:r>
          </a:p>
          <a:p>
            <a:r>
              <a:rPr dirty="0"/>
              <a:t>By Muhammad Ali Shahzad</a:t>
            </a:r>
          </a:p>
          <a:p>
            <a:r>
              <a:rPr dirty="0"/>
              <a:t>COMSATS University Islamabad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PuzzleHub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Game Suite is a collection of logic, math, and word-based games developed in the C programming language. It is designed to test and improve users’ problem-solving skills while maintaining engaging visuals and functionality. The project aims to provide a single interface for multiple games that are educational and entertaining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Multiple games: Sudoku, Tic Tac Toe, Wordle, Hangman, Anagram, Riddle, Math Solver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User login system with multiple profile support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Score saving and display system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Leaderboard system using directory reading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Colored UI using Windows console functions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Menus with loading screens and time delays for better experience</a:t>
            </a:r>
            <a:endParaRPr lang="en-PK" sz="18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 Simple graphics using characters for games like Tic Tac Toe and Hangman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Conditional statements (`if`, `switch`)</a:t>
            </a:r>
          </a:p>
          <a:p>
            <a:r>
              <a:rPr lang="en-US" dirty="0"/>
              <a:t>- Loops (`for`, `while`, `do-while`)</a:t>
            </a:r>
          </a:p>
          <a:p>
            <a:r>
              <a:rPr lang="en-US" dirty="0"/>
              <a:t>- Functions for modular code</a:t>
            </a:r>
          </a:p>
          <a:p>
            <a:r>
              <a:rPr lang="en-US" dirty="0"/>
              <a:t>- Arrays and strings for input handling and word storage</a:t>
            </a:r>
          </a:p>
          <a:p>
            <a:r>
              <a:rPr lang="en-US" dirty="0"/>
              <a:t>- Structures (`struct`) for representing users and scores</a:t>
            </a:r>
          </a:p>
          <a:p>
            <a:r>
              <a:rPr lang="en-US" dirty="0"/>
              <a:t>- File handling (`</a:t>
            </a:r>
            <a:r>
              <a:rPr lang="en-US" dirty="0" err="1"/>
              <a:t>fopen</a:t>
            </a:r>
            <a:r>
              <a:rPr lang="en-US" dirty="0"/>
              <a:t>`, `</a:t>
            </a:r>
            <a:r>
              <a:rPr lang="en-US" dirty="0" err="1"/>
              <a:t>fscanf</a:t>
            </a:r>
            <a:r>
              <a:rPr lang="en-US" dirty="0"/>
              <a:t>`, `</a:t>
            </a:r>
            <a:r>
              <a:rPr lang="en-US" dirty="0" err="1"/>
              <a:t>fprintf</a:t>
            </a:r>
            <a:r>
              <a:rPr lang="en-US" dirty="0"/>
              <a:t>`)</a:t>
            </a:r>
          </a:p>
          <a:p>
            <a:r>
              <a:rPr lang="en-US" dirty="0"/>
              <a:t>- Directory handling using `&lt;</a:t>
            </a:r>
            <a:r>
              <a:rPr lang="en-US" dirty="0" err="1"/>
              <a:t>dirent.h</a:t>
            </a:r>
            <a:r>
              <a:rPr lang="en-US" dirty="0"/>
              <a:t>&gt;`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Project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 program runs, the user is prompted to log in or create a new profile. Upon login, they are presented with a main menu containing options to play games, view scores, see credits, or quit. Each game updates the user's score which is saved in a text file. The leaderboard function scans all score files and displays the highest scoring user for each game.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Implementing file handling with multiple users and parsing the score data from text files accurately was challenging. Directory scanning using `&lt;</a:t>
            </a:r>
            <a:r>
              <a:rPr lang="en-US" dirty="0" err="1"/>
              <a:t>dirent.h</a:t>
            </a:r>
            <a:r>
              <a:rPr lang="en-US" dirty="0"/>
              <a:t>&gt;` and updating leaderboard data dynamically required careful string manipulation and condition handling.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C1C0C3F-A19C-41BB-8EB5-B17EDA5F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44" y="3715458"/>
            <a:ext cx="5349181" cy="24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0674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1547CA1-DF4B-2D49-E4A7-45FB7A46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45936"/>
            <a:ext cx="3411382" cy="272688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A63295-8BCE-859D-72C8-38002A32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31" y="1345936"/>
            <a:ext cx="3654119" cy="2679687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8E711D-8A65-06EC-F3B3-04CBAB25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148995"/>
            <a:ext cx="3411381" cy="2627100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316601-B222-5460-959D-0D343B4C5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31" y="4082648"/>
            <a:ext cx="3411381" cy="26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PuzzleHub</a:t>
            </a:r>
            <a:r>
              <a:rPr lang="en-US" dirty="0"/>
              <a:t> Game Suite project allowed me to consolidate several programming concepts into a single practical application. It not only strengthened my logic-building but also gave me a good experience of handling real-life features like user profiles, score saving, and directory operations. In future versions, graphical interfaces and additional games could be added.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394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MS Mincho</vt:lpstr>
      <vt:lpstr>Rockwell</vt:lpstr>
      <vt:lpstr>Rockwell Condensed</vt:lpstr>
      <vt:lpstr>Wingdings</vt:lpstr>
      <vt:lpstr>Wood Type</vt:lpstr>
      <vt:lpstr>PuzzleHub Game Suite</vt:lpstr>
      <vt:lpstr>Project Introduction</vt:lpstr>
      <vt:lpstr>Key Features</vt:lpstr>
      <vt:lpstr>Concepts Used</vt:lpstr>
      <vt:lpstr>How the Project Works</vt:lpstr>
      <vt:lpstr>Challenges faced</vt:lpstr>
      <vt:lpstr>Sample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Ali</cp:lastModifiedBy>
  <cp:revision>4</cp:revision>
  <dcterms:created xsi:type="dcterms:W3CDTF">2013-01-27T09:14:16Z</dcterms:created>
  <dcterms:modified xsi:type="dcterms:W3CDTF">2025-06-18T07:48:13Z</dcterms:modified>
  <cp:category/>
</cp:coreProperties>
</file>