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7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2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4E02-6908-4BDF-8D11-F16DF918D7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B853-7008-4EBF-9558-50CC273FD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144535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mint.com/use-whatsapp-using-whatsapp-web-on-linux-pc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ECB8-1FBF-4FCF-9922-1233137F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84570"/>
            <a:ext cx="6858000" cy="1790700"/>
          </a:xfrm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>
                <a:latin typeface="Bahnschrift Condensed" panose="020B0502040204020203" pitchFamily="34" charset="0"/>
              </a:rPr>
              <a:t>Typing Partner</a:t>
            </a:r>
          </a:p>
        </p:txBody>
      </p:sp>
    </p:spTree>
    <p:extLst>
      <p:ext uri="{BB962C8B-B14F-4D97-AF65-F5344CB8AC3E}">
        <p14:creationId xmlns:p14="http://schemas.microsoft.com/office/powerpoint/2010/main" val="195937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4B12-F4B6-44B4-AF42-A2553DC8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770" y="1232297"/>
            <a:ext cx="5044460" cy="994172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AI Trained By You For You</a:t>
            </a:r>
            <a:endParaRPr lang="en-US" dirty="0"/>
          </a:p>
        </p:txBody>
      </p:sp>
      <p:pic>
        <p:nvPicPr>
          <p:cNvPr id="5" name="Content Placeholder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D5D78650-E5FD-4C11-8FE6-8A809A0BC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85046" y="2226469"/>
            <a:ext cx="3773909" cy="32635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B7256-3436-4017-8530-92EA4535A2CC}"/>
              </a:ext>
            </a:extLst>
          </p:cNvPr>
          <p:cNvSpPr txBox="1"/>
          <p:nvPr/>
        </p:nvSpPr>
        <p:spPr>
          <a:xfrm>
            <a:off x="4327864" y="2575081"/>
            <a:ext cx="93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Write this….</a:t>
            </a:r>
          </a:p>
        </p:txBody>
      </p:sp>
    </p:spTree>
    <p:extLst>
      <p:ext uri="{BB962C8B-B14F-4D97-AF65-F5344CB8AC3E}">
        <p14:creationId xmlns:p14="http://schemas.microsoft.com/office/powerpoint/2010/main" val="109031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F197-0AA9-46C3-BEA0-E380E524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42" y="903611"/>
            <a:ext cx="6871316" cy="994172"/>
          </a:xfrm>
        </p:spPr>
        <p:txBody>
          <a:bodyPr>
            <a:noAutofit/>
          </a:bodyPr>
          <a:lstStyle/>
          <a:p>
            <a:pPr algn="ctr"/>
            <a:r>
              <a:rPr lang="en-US" sz="2600" dirty="0">
                <a:latin typeface="Bahnschrift Condensed" panose="020B0502040204020203" pitchFamily="34" charset="0"/>
              </a:rPr>
              <a:t>Extension that integrates with Your </a:t>
            </a:r>
            <a:br>
              <a:rPr lang="en-US" sz="2600" dirty="0">
                <a:latin typeface="Bahnschrift Condensed" panose="020B0502040204020203" pitchFamily="34" charset="0"/>
              </a:rPr>
            </a:br>
            <a:r>
              <a:rPr lang="en-US" sz="2600" dirty="0">
                <a:latin typeface="Bahnschrift Condensed" panose="020B0502040204020203" pitchFamily="34" charset="0"/>
              </a:rPr>
              <a:t>Browser To Help You Write More in Less Time By </a:t>
            </a:r>
            <a:br>
              <a:rPr lang="en-US" sz="2600" dirty="0">
                <a:latin typeface="Bahnschrift Condensed" panose="020B0502040204020203" pitchFamily="34" charset="0"/>
              </a:rPr>
            </a:br>
            <a:r>
              <a:rPr lang="en-US" sz="2600" dirty="0">
                <a:latin typeface="Bahnschrift Condensed" panose="020B0502040204020203" pitchFamily="34" charset="0"/>
              </a:rPr>
              <a:t>Giving You Suggestions According To Your Own Writing Style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32E67D-44A6-4EEB-A2AF-BBA0A3EED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17512" y="2198831"/>
            <a:ext cx="4708976" cy="36937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EA60A-EAD3-452F-A2B1-3D29DEEA7746}"/>
              </a:ext>
            </a:extLst>
          </p:cNvPr>
          <p:cNvSpPr txBox="1"/>
          <p:nvPr/>
        </p:nvSpPr>
        <p:spPr>
          <a:xfrm>
            <a:off x="2491767" y="5977596"/>
            <a:ext cx="416046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hlinkClick r:id="rId3" tooltip="http://www.tecmint.com/use-whatsapp-using-whatsapp-web-on-linux-pc/"/>
              </a:rPr>
              <a:t>This Photo</a:t>
            </a:r>
            <a:r>
              <a:rPr lang="en-US" sz="675" dirty="0"/>
              <a:t> by Unknown Author is licensed under </a:t>
            </a:r>
            <a:r>
              <a:rPr lang="en-US" sz="675" dirty="0">
                <a:hlinkClick r:id="rId4" tooltip="https://creativecommons.org/licenses/by-nc/3.0/"/>
              </a:rPr>
              <a:t>CC BY-NC</a:t>
            </a:r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49571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Office Theme</vt:lpstr>
      <vt:lpstr>Typing Partner</vt:lpstr>
      <vt:lpstr>AI Trained By You For You</vt:lpstr>
      <vt:lpstr>Extension that integrates with Your  Browser To Help You Write More in Less Time By  Giving You Suggestions According To Your Own Writing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Partner</dc:title>
  <dc:creator>01-134191-002</dc:creator>
  <cp:lastModifiedBy>01-134191-002</cp:lastModifiedBy>
  <cp:revision>4</cp:revision>
  <cp:lastPrinted>2021-12-01T02:54:43Z</cp:lastPrinted>
  <dcterms:created xsi:type="dcterms:W3CDTF">2021-12-01T02:36:35Z</dcterms:created>
  <dcterms:modified xsi:type="dcterms:W3CDTF">2021-12-01T02:55:57Z</dcterms:modified>
</cp:coreProperties>
</file>