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2"/>
  </p:notesMasterIdLst>
  <p:sldIdLst>
    <p:sldId id="256" r:id="rId2"/>
    <p:sldId id="1056" r:id="rId3"/>
    <p:sldId id="1057" r:id="rId4"/>
    <p:sldId id="1053" r:id="rId5"/>
    <p:sldId id="1058" r:id="rId6"/>
    <p:sldId id="1059" r:id="rId7"/>
    <p:sldId id="1063" r:id="rId8"/>
    <p:sldId id="1064" r:id="rId9"/>
    <p:sldId id="1065" r:id="rId10"/>
    <p:sldId id="1066" r:id="rId11"/>
    <p:sldId id="1067" r:id="rId12"/>
    <p:sldId id="1068" r:id="rId13"/>
    <p:sldId id="1070" r:id="rId14"/>
    <p:sldId id="1071" r:id="rId15"/>
    <p:sldId id="1072" r:id="rId16"/>
    <p:sldId id="1088" r:id="rId17"/>
    <p:sldId id="1062" r:id="rId18"/>
    <p:sldId id="1074" r:id="rId19"/>
    <p:sldId id="1073" r:id="rId20"/>
    <p:sldId id="1076" r:id="rId21"/>
    <p:sldId id="1077" r:id="rId22"/>
    <p:sldId id="1078" r:id="rId23"/>
    <p:sldId id="1079" r:id="rId24"/>
    <p:sldId id="1080" r:id="rId25"/>
    <p:sldId id="1081" r:id="rId26"/>
    <p:sldId id="1082" r:id="rId27"/>
    <p:sldId id="1075" r:id="rId28"/>
    <p:sldId id="401" r:id="rId29"/>
    <p:sldId id="704" r:id="rId30"/>
    <p:sldId id="705" r:id="rId31"/>
    <p:sldId id="706" r:id="rId32"/>
    <p:sldId id="707" r:id="rId33"/>
    <p:sldId id="708" r:id="rId34"/>
    <p:sldId id="709" r:id="rId35"/>
    <p:sldId id="710" r:id="rId36"/>
    <p:sldId id="711" r:id="rId37"/>
    <p:sldId id="500" r:id="rId38"/>
    <p:sldId id="349" r:id="rId39"/>
    <p:sldId id="751" r:id="rId40"/>
    <p:sldId id="379" r:id="rId41"/>
    <p:sldId id="359" r:id="rId42"/>
    <p:sldId id="414" r:id="rId43"/>
    <p:sldId id="415" r:id="rId44"/>
    <p:sldId id="416" r:id="rId45"/>
    <p:sldId id="417" r:id="rId46"/>
    <p:sldId id="418" r:id="rId47"/>
    <p:sldId id="419" r:id="rId48"/>
    <p:sldId id="420" r:id="rId49"/>
    <p:sldId id="421" r:id="rId50"/>
    <p:sldId id="422" r:id="rId51"/>
    <p:sldId id="423" r:id="rId52"/>
    <p:sldId id="495" r:id="rId53"/>
    <p:sldId id="425" r:id="rId54"/>
    <p:sldId id="426" r:id="rId55"/>
    <p:sldId id="1089" r:id="rId56"/>
    <p:sldId id="755" r:id="rId57"/>
    <p:sldId id="756" r:id="rId58"/>
    <p:sldId id="757" r:id="rId59"/>
    <p:sldId id="758" r:id="rId60"/>
    <p:sldId id="759" r:id="rId61"/>
    <p:sldId id="760" r:id="rId62"/>
    <p:sldId id="761" r:id="rId63"/>
    <p:sldId id="762" r:id="rId64"/>
    <p:sldId id="763" r:id="rId65"/>
    <p:sldId id="764" r:id="rId66"/>
    <p:sldId id="765" r:id="rId67"/>
    <p:sldId id="766" r:id="rId68"/>
    <p:sldId id="767" r:id="rId69"/>
    <p:sldId id="768" r:id="rId70"/>
    <p:sldId id="769" r:id="rId71"/>
    <p:sldId id="770" r:id="rId72"/>
    <p:sldId id="771" r:id="rId73"/>
    <p:sldId id="773" r:id="rId74"/>
    <p:sldId id="774" r:id="rId75"/>
    <p:sldId id="775" r:id="rId76"/>
    <p:sldId id="776" r:id="rId77"/>
    <p:sldId id="777" r:id="rId78"/>
    <p:sldId id="778" r:id="rId79"/>
    <p:sldId id="779" r:id="rId80"/>
    <p:sldId id="280" r:id="rId8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01FF"/>
    <a:srgbClr val="6C1A00"/>
    <a:srgbClr val="C79E37"/>
    <a:srgbClr val="202E54"/>
    <a:srgbClr val="FF2549"/>
    <a:srgbClr val="1D3A00"/>
    <a:srgbClr val="007033"/>
    <a:srgbClr val="5EEC3C"/>
    <a:srgbClr val="9900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5226" autoAdjust="0"/>
  </p:normalViewPr>
  <p:slideViewPr>
    <p:cSldViewPr>
      <p:cViewPr varScale="1">
        <p:scale>
          <a:sx n="113" d="100"/>
          <a:sy n="113" d="100"/>
        </p:scale>
        <p:origin x="63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19E11D10-38CC-4381-B545-1EBD4E55EE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0BA4C4D1-223E-43D6-A85C-521BBEB6F7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4BB2B-0039-419B-A894-63C3266B23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97E0BD-F85C-4542-A978-3F00482F306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385AC69C-72F7-4AE4-9353-DEE28B1D71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7DA47B1A-A4DC-4777-98C3-FD81E3516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34F38-E9AB-47CA-AF51-4D2A7AD3B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4DC098-DEB6-4B04-B188-23051C76563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73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B8F7BD5D-FB8B-4557-9852-8161475BD0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5CF0EEA5-7A03-4A87-98FC-62CF885704A4}" type="slidenum">
              <a:rPr lang="en-US" altLang="en-US" sz="1200">
                <a:latin typeface="Arial" panose="020B0604020202020204" pitchFamily="34" charset="0"/>
              </a:rPr>
              <a:pPr/>
              <a:t>59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F8FA6222-09ED-41B6-B9B7-D510A8AF44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DFE783A6-6731-412F-9FC0-C33417475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/>
              <a:t>CLICK ONCE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509CA7D3-7199-4DBE-BD15-9909CE4F6A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4A815E08-7296-488E-80AB-D59A10D4408D}" type="slidenum">
              <a:rPr lang="en-US" altLang="en-US" sz="1200">
                <a:latin typeface="Arial" panose="020B0604020202020204" pitchFamily="34" charset="0"/>
              </a:rPr>
              <a:pPr/>
              <a:t>60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55F882F5-1DC5-4DF3-BD12-5F5E5E6F5D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2EB85E23-6FA5-4A34-B1E1-570BD3F7E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/>
              <a:t>CLICK ONCE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2B140491-161D-4092-AB13-6745A977D2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3E8A40A5-79C0-4E7D-A1C1-D38F444AC0F4}" type="slidenum">
              <a:rPr lang="en-US" altLang="en-US" sz="1200">
                <a:latin typeface="Arial" panose="020B0604020202020204" pitchFamily="34" charset="0"/>
              </a:rPr>
              <a:pPr/>
              <a:t>61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C1283BB-675C-4081-BFD6-FA65DECAD7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222DFE06-0E8E-4E99-B9FD-26A1E97D0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/>
              <a:t>CLICK ONCE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E4B1A0D5-66E3-471E-B28F-9D014D56D0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3F956362-1D20-4B7E-9A20-A827EFCBBACE}" type="slidenum">
              <a:rPr lang="en-US" altLang="en-US" sz="1200">
                <a:latin typeface="Arial" panose="020B0604020202020204" pitchFamily="34" charset="0"/>
              </a:rPr>
              <a:pPr/>
              <a:t>62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3265C205-C9D6-4EFF-B524-C2B71E49D9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02F0728-FD8B-44A2-B3EC-61D1074D5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/>
              <a:t>CLICK ONCE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D9DB2AFE-44FC-4CF3-960B-D43E27559A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46D4195E-DD1A-4B3F-9FA1-1644162D783A}" type="slidenum">
              <a:rPr lang="en-US" altLang="en-US" sz="1200">
                <a:latin typeface="Arial" panose="020B0604020202020204" pitchFamily="34" charset="0"/>
              </a:rPr>
              <a:pPr/>
              <a:t>63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62BA1D49-9D97-4D55-924C-DB8B7D3AD8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28168983-8609-4D0D-AE65-1CAC3EA02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/>
              <a:t>CLICK ONCE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13E4352F-89AE-4780-A1DE-932D0842C1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679FE73C-5A1D-4A9B-A80A-A7FBD9C6302A}" type="slidenum">
              <a:rPr lang="en-US" altLang="en-US" sz="1200">
                <a:latin typeface="Arial" panose="020B0604020202020204" pitchFamily="34" charset="0"/>
              </a:rPr>
              <a:pPr/>
              <a:t>64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65B60CA3-78FF-43DB-B36A-5D8DAD3C21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F15FD3BB-EDC8-44EB-8984-A0CB93629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/>
              <a:t>CLICK ONCE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E3376DB2-01E1-468C-B748-616EC540A9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E5B9B904-9600-467C-9D78-A559A728076B}" type="slidenum">
              <a:rPr lang="en-US" altLang="en-US" sz="1200">
                <a:latin typeface="Arial" panose="020B0604020202020204" pitchFamily="34" charset="0"/>
              </a:rPr>
              <a:pPr/>
              <a:t>65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9E13B1EE-D8E9-43C0-9A5B-338104BD68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F25C3E9D-4EB9-43A0-853B-BC60B7A79A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/>
              <a:t>CLICK ONCE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C5691870-4BC4-4F88-8B19-B34E88FF53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3BC9AF5E-9571-443C-A175-3B48CE99E64E}" type="slidenum">
              <a:rPr lang="en-US" altLang="en-US" sz="1200">
                <a:latin typeface="Arial" panose="020B0604020202020204" pitchFamily="34" charset="0"/>
              </a:rPr>
              <a:pPr/>
              <a:t>66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67E3F407-D5DF-45FF-8473-29502D79BC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A73F31F6-57C3-412F-BAB6-EF67C95AD6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/>
              <a:t>CLICK ONCE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7E4BC339-822E-4A3F-8C92-C3A0AFC95D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ACE4AC06-BAB1-4D71-B2E0-45EB9C35FAFB}" type="slidenum">
              <a:rPr lang="en-US" altLang="en-US" sz="1200">
                <a:latin typeface="Arial" panose="020B0604020202020204" pitchFamily="34" charset="0"/>
              </a:rPr>
              <a:pPr/>
              <a:t>67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672D6F51-2DAA-4F26-8684-3D115C5CB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60193979-0A36-4C09-9832-B424D64B99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/>
              <a:t>CLICK ONCE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662FAC52-E57D-4A7F-BE22-D0691095B7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2A82D469-93B9-4E35-BF0B-FDF5A359129A}" type="slidenum">
              <a:rPr lang="en-US" altLang="en-US" sz="1200">
                <a:latin typeface="Arial" panose="020B0604020202020204" pitchFamily="34" charset="0"/>
              </a:rPr>
              <a:pPr/>
              <a:t>29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606A417-408A-4ED0-8C08-D5E60672B7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DB79F82-5398-44FC-B98A-BB9101EA10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/>
              <a:t>CLICK DESC:</a:t>
            </a:r>
            <a:r>
              <a:rPr lang="en-US" altLang="en-US"/>
              <a:t> </a:t>
            </a:r>
            <a:r>
              <a:rPr lang="en-US" altLang="en-US" b="1"/>
              <a:t>1.</a:t>
            </a:r>
            <a:r>
              <a:rPr lang="en-US" altLang="en-US"/>
              <a:t> interior nodes, </a:t>
            </a:r>
            <a:r>
              <a:rPr lang="en-US" altLang="en-US" b="1"/>
              <a:t>2.</a:t>
            </a:r>
            <a:r>
              <a:rPr lang="en-US" altLang="en-US"/>
              <a:t> leaf nodes, </a:t>
            </a:r>
            <a:r>
              <a:rPr lang="en-US" altLang="en-US" b="1"/>
              <a:t>3.</a:t>
            </a:r>
            <a:r>
              <a:rPr lang="en-US" altLang="en-US"/>
              <a:t> arcs</a:t>
            </a:r>
          </a:p>
        </p:txBody>
      </p:sp>
    </p:spTree>
    <p:extLst>
      <p:ext uri="{BB962C8B-B14F-4D97-AF65-F5344CB8AC3E}">
        <p14:creationId xmlns:p14="http://schemas.microsoft.com/office/powerpoint/2010/main" val="223145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24E75114-2BB0-4289-BB64-729FBE9899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AE2A6CCD-19E7-4B85-8D1D-B64E64DF48D2}" type="slidenum">
              <a:rPr lang="en-US" altLang="en-US" sz="1200">
                <a:latin typeface="Arial" panose="020B0604020202020204" pitchFamily="34" charset="0"/>
              </a:rPr>
              <a:pPr/>
              <a:t>68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90DA8E4C-F1BB-4B53-8D47-35F2B74890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0A4A0E41-9C65-4278-83F6-212ECD7D6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/>
              <a:t>CLICK ONCE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1D0C59D1-399C-4970-A000-BEF9002009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88E09FB8-7CD4-4C14-996B-90073F359001}" type="slidenum">
              <a:rPr lang="en-US" altLang="en-US" sz="1200">
                <a:latin typeface="Arial" panose="020B0604020202020204" pitchFamily="34" charset="0"/>
              </a:rPr>
              <a:pPr/>
              <a:t>69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17DB4922-7C6D-478C-8007-6820B085F9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9A4D1242-9733-4BE8-8E82-40A7FD7D2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/>
              <a:t>CLICK ONCE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5D3459DE-4D16-43A8-90AC-EFD30CC0A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6D085E74-F831-41D7-AA49-1853FA8F7702}" type="slidenum">
              <a:rPr lang="en-US" altLang="en-US" sz="1200">
                <a:latin typeface="Arial" panose="020B0604020202020204" pitchFamily="34" charset="0"/>
              </a:rPr>
              <a:pPr/>
              <a:t>30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3F813EF3-EDE8-4BF8-9F54-2CEF368599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AB5AE7AD-FD99-47E6-9D16-02A687955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/>
              <a:t>CLICK ONCE</a:t>
            </a:r>
          </a:p>
        </p:txBody>
      </p:sp>
    </p:spTree>
    <p:extLst>
      <p:ext uri="{BB962C8B-B14F-4D97-AF65-F5344CB8AC3E}">
        <p14:creationId xmlns:p14="http://schemas.microsoft.com/office/powerpoint/2010/main" val="258969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DAE481B3-C403-4958-B903-5329B9343A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ECE8FF2A-4621-4D2C-B6FC-66D1F84BEFF1}" type="slidenum">
              <a:rPr lang="en-US" altLang="en-US" sz="1200">
                <a:latin typeface="Arial" panose="020B0604020202020204" pitchFamily="34" charset="0"/>
              </a:rPr>
              <a:pPr/>
              <a:t>31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EB15781-E3D2-435B-A41C-99612643D8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688E0FCB-EA7B-45B4-9324-3C92100C9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/>
              <a:t>CLICK ONCE</a:t>
            </a:r>
          </a:p>
        </p:txBody>
      </p:sp>
    </p:spTree>
    <p:extLst>
      <p:ext uri="{BB962C8B-B14F-4D97-AF65-F5344CB8AC3E}">
        <p14:creationId xmlns:p14="http://schemas.microsoft.com/office/powerpoint/2010/main" val="2608773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72DAF715-3D34-41C7-995E-1B993F776A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0EA79707-26CB-43D1-B122-69792EC0F56C}" type="slidenum">
              <a:rPr lang="en-US" altLang="en-US" sz="1200">
                <a:latin typeface="Arial" panose="020B0604020202020204" pitchFamily="34" charset="0"/>
              </a:rPr>
              <a:pPr/>
              <a:t>32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B6706616-A08B-43BC-A132-FB9CDDECCD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8EF9E01B-AC7E-42B2-8C94-E0B981CBA3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/>
              <a:t>CLICK ONCE</a:t>
            </a:r>
          </a:p>
        </p:txBody>
      </p:sp>
    </p:spTree>
    <p:extLst>
      <p:ext uri="{BB962C8B-B14F-4D97-AF65-F5344CB8AC3E}">
        <p14:creationId xmlns:p14="http://schemas.microsoft.com/office/powerpoint/2010/main" val="4232402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CFE19C8A-70D7-4B0D-84EC-93A3617B4B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BD4F2041-6793-4D52-9FE8-1B0B6C4F006D}" type="slidenum">
              <a:rPr lang="en-US" altLang="en-US" sz="1200">
                <a:latin typeface="Arial" panose="020B0604020202020204" pitchFamily="34" charset="0"/>
              </a:rPr>
              <a:pPr/>
              <a:t>33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97BFCE7F-A0A1-4A9E-B0BC-411417044D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7F34B1B7-C990-4CFC-B5B4-AAA36A655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/>
              <a:t>CLICK ONCE</a:t>
            </a:r>
          </a:p>
        </p:txBody>
      </p:sp>
    </p:spTree>
    <p:extLst>
      <p:ext uri="{BB962C8B-B14F-4D97-AF65-F5344CB8AC3E}">
        <p14:creationId xmlns:p14="http://schemas.microsoft.com/office/powerpoint/2010/main" val="4246472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3A02E16F-000E-4E6F-AC5A-C349E21721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8CF12BE2-D569-4B9B-82F1-0B367F3F7A0A}" type="slidenum">
              <a:rPr lang="en-US" altLang="en-US" sz="1200">
                <a:latin typeface="Arial" panose="020B0604020202020204" pitchFamily="34" charset="0"/>
              </a:rPr>
              <a:pPr/>
              <a:t>34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624AF51-C807-43D7-9BCC-90FB862B97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0E06FF4-B9C3-44F5-94CD-DD91C87C0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/>
              <a:t>CLICK ONCE</a:t>
            </a:r>
          </a:p>
        </p:txBody>
      </p:sp>
    </p:spTree>
    <p:extLst>
      <p:ext uri="{BB962C8B-B14F-4D97-AF65-F5344CB8AC3E}">
        <p14:creationId xmlns:p14="http://schemas.microsoft.com/office/powerpoint/2010/main" val="2499518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5B02EF03-4013-4D23-999A-6DC9A4CA69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C114D39B-D7B7-442E-A250-B7432D198376}" type="slidenum">
              <a:rPr lang="en-US" altLang="en-US" sz="1200">
                <a:latin typeface="Arial" panose="020B0604020202020204" pitchFamily="34" charset="0"/>
              </a:rPr>
              <a:pPr/>
              <a:t>35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63D3BA2-86B5-4A19-ABF2-BDF40F8432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78AB5B9E-9528-45D7-8DEC-C86B2949A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/>
              <a:t>CLICK ONCE</a:t>
            </a:r>
          </a:p>
        </p:txBody>
      </p:sp>
    </p:spTree>
    <p:extLst>
      <p:ext uri="{BB962C8B-B14F-4D97-AF65-F5344CB8AC3E}">
        <p14:creationId xmlns:p14="http://schemas.microsoft.com/office/powerpoint/2010/main" val="473453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993FA8FC-C885-4090-B5DD-90F08D3554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FCD7234D-B10D-485A-A98B-80387CBA24F6}" type="slidenum">
              <a:rPr lang="en-US" altLang="en-US" sz="1200">
                <a:latin typeface="Arial" panose="020B0604020202020204" pitchFamily="34" charset="0"/>
              </a:rPr>
              <a:pPr/>
              <a:t>36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0FE2A01C-0229-4B58-A402-83B90E2E14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77486B9-7EE9-4FF6-AA51-67F6CB5F8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/>
              <a:t>CLICK ONCE</a:t>
            </a:r>
          </a:p>
        </p:txBody>
      </p:sp>
    </p:spTree>
    <p:extLst>
      <p:ext uri="{BB962C8B-B14F-4D97-AF65-F5344CB8AC3E}">
        <p14:creationId xmlns:p14="http://schemas.microsoft.com/office/powerpoint/2010/main" val="257040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113635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487979"/>
            <a:ext cx="8231372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E701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20"/>
            <a:ext cx="8246070" cy="3206803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281175"/>
            <a:ext cx="641360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197405"/>
            <a:ext cx="641360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89199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ARTIFICIAL </a:t>
            </a:r>
            <a:br>
              <a:rPr lang="en-US" dirty="0"/>
            </a:br>
            <a:r>
              <a:rPr lang="en-US" dirty="0"/>
              <a:t>INTELLIGENCE</a:t>
            </a:r>
            <a:br>
              <a:rPr lang="en-US" dirty="0"/>
            </a:br>
            <a:r>
              <a:rPr lang="en-US" sz="2200" dirty="0"/>
              <a:t>Week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Dr. Momina Moetesum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Breadth First Search (BFS)</a:t>
            </a:r>
          </a:p>
        </p:txBody>
      </p:sp>
      <p:sp>
        <p:nvSpPr>
          <p:cNvPr id="39" name="Text Box 80">
            <a:extLst>
              <a:ext uri="{FF2B5EF4-FFF2-40B4-BE49-F238E27FC236}">
                <a16:creationId xmlns:a16="http://schemas.microsoft.com/office/drawing/2014/main" id="{04E85224-DE75-4C0F-B241-7DCE02A29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71650"/>
            <a:ext cx="353173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generalSearch</a:t>
            </a:r>
            <a:r>
              <a:rPr lang="en-US" altLang="en-US" sz="1500" b="1" dirty="0">
                <a:solidFill>
                  <a:srgbClr val="CC3300"/>
                </a:solidFill>
                <a:latin typeface="Courier New" panose="02070309020205020404" pitchFamily="49" charset="0"/>
              </a:rPr>
              <a:t>(problem, </a:t>
            </a:r>
            <a:r>
              <a:rPr lang="en-US" altLang="en-US" sz="1500" b="1" dirty="0">
                <a:solidFill>
                  <a:srgbClr val="FF5050"/>
                </a:solidFill>
                <a:latin typeface="Courier New" panose="02070309020205020404" pitchFamily="49" charset="0"/>
              </a:rPr>
              <a:t>queue</a:t>
            </a:r>
            <a:r>
              <a:rPr lang="en-US" altLang="en-US" sz="1500" b="1" dirty="0">
                <a:solidFill>
                  <a:srgbClr val="CC33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0" name="Text Box 3">
            <a:extLst>
              <a:ext uri="{FF2B5EF4-FFF2-40B4-BE49-F238E27FC236}">
                <a16:creationId xmlns:a16="http://schemas.microsoft.com/office/drawing/2014/main" id="{1FB05AF4-03EA-4F98-879A-741B9D778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727" y="2178266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dirty="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 dirty="0">
                <a:latin typeface="Arial" panose="020B0604020202020204" pitchFamily="34" charset="0"/>
              </a:rPr>
              <a:t> 3</a:t>
            </a:r>
            <a:r>
              <a:rPr lang="en-US" altLang="en-US" sz="1350" dirty="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 dirty="0">
                <a:latin typeface="Arial" panose="020B0604020202020204" pitchFamily="34" charset="0"/>
              </a:rPr>
              <a:t> 3</a:t>
            </a:r>
          </a:p>
        </p:txBody>
      </p:sp>
      <p:graphicFrame>
        <p:nvGraphicFramePr>
          <p:cNvPr id="36" name="Group 84">
            <a:extLst>
              <a:ext uri="{FF2B5EF4-FFF2-40B4-BE49-F238E27FC236}">
                <a16:creationId xmlns:a16="http://schemas.microsoft.com/office/drawing/2014/main" id="{0C255CA0-2735-4391-9F7D-D8EA41362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453628"/>
              </p:ext>
            </p:extLst>
          </p:nvPr>
        </p:nvGraphicFramePr>
        <p:xfrm>
          <a:off x="1899616" y="2548667"/>
          <a:ext cx="2628900" cy="1382944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Expanded node</a:t>
                      </a: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 list</a:t>
                      </a: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{B,C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,D,E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L="68580" marR="13716" marT="6855" marB="13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{C,D,E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L="68580" marR="13716" marT="6855" marB="13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933663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DDC2618D-9A45-4291-9EED-8B0F1B08747F}"/>
              </a:ext>
            </a:extLst>
          </p:cNvPr>
          <p:cNvGrpSpPr/>
          <p:nvPr/>
        </p:nvGrpSpPr>
        <p:grpSpPr>
          <a:xfrm>
            <a:off x="5488230" y="1505636"/>
            <a:ext cx="2914650" cy="3086100"/>
            <a:chOff x="4914900" y="1885950"/>
            <a:chExt cx="2914650" cy="3086100"/>
          </a:xfrm>
        </p:grpSpPr>
        <p:sp>
          <p:nvSpPr>
            <p:cNvPr id="41" name="Text Box 53">
              <a:extLst>
                <a:ext uri="{FF2B5EF4-FFF2-40B4-BE49-F238E27FC236}">
                  <a16:creationId xmlns:a16="http://schemas.microsoft.com/office/drawing/2014/main" id="{9B03DFCC-11FC-4942-ACE8-530596F10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215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2" name="Text Box 54">
              <a:extLst>
                <a:ext uri="{FF2B5EF4-FFF2-40B4-BE49-F238E27FC236}">
                  <a16:creationId xmlns:a16="http://schemas.microsoft.com/office/drawing/2014/main" id="{851DE9FC-21BB-4586-BB67-62A1F7760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10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3" name="Text Box 61">
              <a:extLst>
                <a:ext uri="{FF2B5EF4-FFF2-40B4-BE49-F238E27FC236}">
                  <a16:creationId xmlns:a16="http://schemas.microsoft.com/office/drawing/2014/main" id="{64336CDE-F626-462F-BB17-886971160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63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44" name="Text Box 62">
              <a:extLst>
                <a:ext uri="{FF2B5EF4-FFF2-40B4-BE49-F238E27FC236}">
                  <a16:creationId xmlns:a16="http://schemas.microsoft.com/office/drawing/2014/main" id="{C3F50EE6-C7F3-4669-915A-4BDF56CFC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3600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5" name="Text Box 63">
              <a:extLst>
                <a:ext uri="{FF2B5EF4-FFF2-40B4-BE49-F238E27FC236}">
                  <a16:creationId xmlns:a16="http://schemas.microsoft.com/office/drawing/2014/main" id="{CE457689-7E5B-4A5E-9F65-19D62AC62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78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6" name="Text Box 69">
              <a:extLst>
                <a:ext uri="{FF2B5EF4-FFF2-40B4-BE49-F238E27FC236}">
                  <a16:creationId xmlns:a16="http://schemas.microsoft.com/office/drawing/2014/main" id="{2A43048B-C76A-4E4D-A719-8BB1232B3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945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7" name="Text Box 75">
              <a:extLst>
                <a:ext uri="{FF2B5EF4-FFF2-40B4-BE49-F238E27FC236}">
                  <a16:creationId xmlns:a16="http://schemas.microsoft.com/office/drawing/2014/main" id="{D67798CF-BE25-4A43-941B-7F85229F8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10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8" name="Text Box 76">
              <a:extLst>
                <a:ext uri="{FF2B5EF4-FFF2-40B4-BE49-F238E27FC236}">
                  <a16:creationId xmlns:a16="http://schemas.microsoft.com/office/drawing/2014/main" id="{16001A98-6617-4096-A840-110C19E43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23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" name="Text Box 77">
              <a:extLst>
                <a:ext uri="{FF2B5EF4-FFF2-40B4-BE49-F238E27FC236}">
                  <a16:creationId xmlns:a16="http://schemas.microsoft.com/office/drawing/2014/main" id="{AC413535-3662-4417-A851-001C7F15E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9450" y="3600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0" name="Text Box 78">
              <a:extLst>
                <a:ext uri="{FF2B5EF4-FFF2-40B4-BE49-F238E27FC236}">
                  <a16:creationId xmlns:a16="http://schemas.microsoft.com/office/drawing/2014/main" id="{9AF6627E-CF07-4236-99C5-846CEAD55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050" y="41719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219D321-0768-4015-88B3-0ADF84612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18859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S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start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5FA0934-125B-4D4B-B06A-AE71F8DED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27432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A</a:t>
              </a:r>
            </a:p>
          </p:txBody>
        </p:sp>
        <p:cxnSp>
          <p:nvCxnSpPr>
            <p:cNvPr id="53" name="AutoShape 52">
              <a:extLst>
                <a:ext uri="{FF2B5EF4-FFF2-40B4-BE49-F238E27FC236}">
                  <a16:creationId xmlns:a16="http://schemas.microsoft.com/office/drawing/2014/main" id="{A1FED66C-F68D-4A91-BFF7-A0643C42F18C}"/>
                </a:ext>
              </a:extLst>
            </p:cNvPr>
            <p:cNvCxnSpPr>
              <a:cxnSpLocks noChangeShapeType="1"/>
              <a:stCxn id="51" idx="3"/>
              <a:endCxn id="52" idx="0"/>
            </p:cNvCxnSpPr>
            <p:nvPr/>
          </p:nvCxnSpPr>
          <p:spPr bwMode="auto">
            <a:xfrm flipH="1">
              <a:off x="5857875" y="2334816"/>
              <a:ext cx="675085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55">
              <a:extLst>
                <a:ext uri="{FF2B5EF4-FFF2-40B4-BE49-F238E27FC236}">
                  <a16:creationId xmlns:a16="http://schemas.microsoft.com/office/drawing/2014/main" id="{5F2B0E17-F271-4971-8745-37A97FAA075B}"/>
                </a:ext>
              </a:extLst>
            </p:cNvPr>
            <p:cNvCxnSpPr>
              <a:cxnSpLocks noChangeShapeType="1"/>
              <a:stCxn id="52" idx="4"/>
              <a:endCxn id="55" idx="0"/>
            </p:cNvCxnSpPr>
            <p:nvPr/>
          </p:nvCxnSpPr>
          <p:spPr bwMode="auto">
            <a:xfrm>
              <a:off x="585787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56">
              <a:extLst>
                <a:ext uri="{FF2B5EF4-FFF2-40B4-BE49-F238E27FC236}">
                  <a16:creationId xmlns:a16="http://schemas.microsoft.com/office/drawing/2014/main" id="{F81A2ACD-B5C2-4EA6-BE4F-C5D3946F8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E</a:t>
              </a:r>
            </a:p>
          </p:txBody>
        </p:sp>
        <p:cxnSp>
          <p:nvCxnSpPr>
            <p:cNvPr id="56" name="AutoShape 57">
              <a:extLst>
                <a:ext uri="{FF2B5EF4-FFF2-40B4-BE49-F238E27FC236}">
                  <a16:creationId xmlns:a16="http://schemas.microsoft.com/office/drawing/2014/main" id="{7A7400B5-D305-4F5E-84C5-E46EA77633C7}"/>
                </a:ext>
              </a:extLst>
            </p:cNvPr>
            <p:cNvCxnSpPr>
              <a:cxnSpLocks noChangeShapeType="1"/>
              <a:stCxn id="52" idx="3"/>
              <a:endCxn id="57" idx="0"/>
            </p:cNvCxnSpPr>
            <p:nvPr/>
          </p:nvCxnSpPr>
          <p:spPr bwMode="auto">
            <a:xfrm flipH="1">
              <a:off x="5172075" y="3192066"/>
              <a:ext cx="503635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Oval 58">
              <a:extLst>
                <a:ext uri="{FF2B5EF4-FFF2-40B4-BE49-F238E27FC236}">
                  <a16:creationId xmlns:a16="http://schemas.microsoft.com/office/drawing/2014/main" id="{82883A00-4D9B-4E41-A397-731F3FC78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58" name="Oval 59">
              <a:extLst>
                <a:ext uri="{FF2B5EF4-FFF2-40B4-BE49-F238E27FC236}">
                  <a16:creationId xmlns:a16="http://schemas.microsoft.com/office/drawing/2014/main" id="{CEDE7B5C-2981-4FBA-83F4-501257DE2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F</a:t>
              </a:r>
            </a:p>
          </p:txBody>
        </p:sp>
        <p:cxnSp>
          <p:nvCxnSpPr>
            <p:cNvPr id="59" name="AutoShape 60">
              <a:extLst>
                <a:ext uri="{FF2B5EF4-FFF2-40B4-BE49-F238E27FC236}">
                  <a16:creationId xmlns:a16="http://schemas.microsoft.com/office/drawing/2014/main" id="{091FEE2F-F107-42FF-A8E4-5C13BE5DEF0E}"/>
                </a:ext>
              </a:extLst>
            </p:cNvPr>
            <p:cNvCxnSpPr>
              <a:cxnSpLocks noChangeShapeType="1"/>
              <a:stCxn id="63" idx="4"/>
              <a:endCxn id="58" idx="0"/>
            </p:cNvCxnSpPr>
            <p:nvPr/>
          </p:nvCxnSpPr>
          <p:spPr bwMode="auto">
            <a:xfrm>
              <a:off x="757237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Oval 64">
              <a:extLst>
                <a:ext uri="{FF2B5EF4-FFF2-40B4-BE49-F238E27FC236}">
                  <a16:creationId xmlns:a16="http://schemas.microsoft.com/office/drawing/2014/main" id="{7BFEECA4-2BD9-4E1D-B0AC-FA4771343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2743200"/>
              <a:ext cx="514350" cy="514350"/>
            </a:xfrm>
            <a:prstGeom prst="ellipse">
              <a:avLst/>
            </a:prstGeom>
            <a:solidFill>
              <a:srgbClr val="FF7C8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B</a:t>
              </a:r>
            </a:p>
          </p:txBody>
        </p:sp>
        <p:cxnSp>
          <p:nvCxnSpPr>
            <p:cNvPr id="61" name="AutoShape 65">
              <a:extLst>
                <a:ext uri="{FF2B5EF4-FFF2-40B4-BE49-F238E27FC236}">
                  <a16:creationId xmlns:a16="http://schemas.microsoft.com/office/drawing/2014/main" id="{DA397868-7BD2-4F54-9753-32BE1F75CFE2}"/>
                </a:ext>
              </a:extLst>
            </p:cNvPr>
            <p:cNvCxnSpPr>
              <a:cxnSpLocks noChangeShapeType="1"/>
              <a:stCxn id="60" idx="4"/>
              <a:endCxn id="62" idx="0"/>
            </p:cNvCxnSpPr>
            <p:nvPr/>
          </p:nvCxnSpPr>
          <p:spPr bwMode="auto">
            <a:xfrm>
              <a:off x="671512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Oval 66">
              <a:extLst>
                <a:ext uri="{FF2B5EF4-FFF2-40B4-BE49-F238E27FC236}">
                  <a16:creationId xmlns:a16="http://schemas.microsoft.com/office/drawing/2014/main" id="{C2BCE9EB-A548-4A8C-B75B-769B327AB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6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G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goal</a:t>
              </a:r>
            </a:p>
          </p:txBody>
        </p:sp>
        <p:sp>
          <p:nvSpPr>
            <p:cNvPr id="63" name="Oval 67">
              <a:extLst>
                <a:ext uri="{FF2B5EF4-FFF2-40B4-BE49-F238E27FC236}">
                  <a16:creationId xmlns:a16="http://schemas.microsoft.com/office/drawing/2014/main" id="{1C19118B-EB50-48CD-933B-26F741C3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27432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C</a:t>
              </a:r>
            </a:p>
          </p:txBody>
        </p:sp>
        <p:cxnSp>
          <p:nvCxnSpPr>
            <p:cNvPr id="64" name="AutoShape 68">
              <a:extLst>
                <a:ext uri="{FF2B5EF4-FFF2-40B4-BE49-F238E27FC236}">
                  <a16:creationId xmlns:a16="http://schemas.microsoft.com/office/drawing/2014/main" id="{ECC016B8-717C-405E-AFA1-CD99C544B5EF}"/>
                </a:ext>
              </a:extLst>
            </p:cNvPr>
            <p:cNvCxnSpPr>
              <a:cxnSpLocks noChangeShapeType="1"/>
              <a:stCxn id="51" idx="5"/>
              <a:endCxn id="63" idx="0"/>
            </p:cNvCxnSpPr>
            <p:nvPr/>
          </p:nvCxnSpPr>
          <p:spPr bwMode="auto">
            <a:xfrm>
              <a:off x="6897291" y="2334816"/>
              <a:ext cx="675084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AutoShape 70">
              <a:extLst>
                <a:ext uri="{FF2B5EF4-FFF2-40B4-BE49-F238E27FC236}">
                  <a16:creationId xmlns:a16="http://schemas.microsoft.com/office/drawing/2014/main" id="{0A709CCE-4FAE-4EFF-A7E9-72A30F812BAB}"/>
                </a:ext>
              </a:extLst>
            </p:cNvPr>
            <p:cNvCxnSpPr>
              <a:cxnSpLocks noChangeShapeType="1"/>
              <a:stCxn id="55" idx="6"/>
              <a:endCxn id="62" idx="2"/>
            </p:cNvCxnSpPr>
            <p:nvPr/>
          </p:nvCxnSpPr>
          <p:spPr bwMode="auto">
            <a:xfrm>
              <a:off x="6124575" y="3857625"/>
              <a:ext cx="3238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" name="Oval 71">
              <a:extLst>
                <a:ext uri="{FF2B5EF4-FFF2-40B4-BE49-F238E27FC236}">
                  <a16:creationId xmlns:a16="http://schemas.microsoft.com/office/drawing/2014/main" id="{956B4C25-91C2-46FB-8672-E1853A53A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44577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H</a:t>
              </a:r>
            </a:p>
          </p:txBody>
        </p:sp>
        <p:cxnSp>
          <p:nvCxnSpPr>
            <p:cNvPr id="67" name="AutoShape 72">
              <a:extLst>
                <a:ext uri="{FF2B5EF4-FFF2-40B4-BE49-F238E27FC236}">
                  <a16:creationId xmlns:a16="http://schemas.microsoft.com/office/drawing/2014/main" id="{83FE3A8F-9DCC-49CC-9D81-55E964896069}"/>
                </a:ext>
              </a:extLst>
            </p:cNvPr>
            <p:cNvCxnSpPr>
              <a:cxnSpLocks noChangeShapeType="1"/>
              <a:stCxn id="57" idx="4"/>
              <a:endCxn id="66" idx="0"/>
            </p:cNvCxnSpPr>
            <p:nvPr/>
          </p:nvCxnSpPr>
          <p:spPr bwMode="auto">
            <a:xfrm>
              <a:off x="5172075" y="412432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73">
              <a:extLst>
                <a:ext uri="{FF2B5EF4-FFF2-40B4-BE49-F238E27FC236}">
                  <a16:creationId xmlns:a16="http://schemas.microsoft.com/office/drawing/2014/main" id="{3D52F8FF-303E-43B2-AD1E-B1C8ED140745}"/>
                </a:ext>
              </a:extLst>
            </p:cNvPr>
            <p:cNvCxnSpPr>
              <a:cxnSpLocks noChangeShapeType="1"/>
              <a:stCxn id="51" idx="4"/>
              <a:endCxn id="60" idx="0"/>
            </p:cNvCxnSpPr>
            <p:nvPr/>
          </p:nvCxnSpPr>
          <p:spPr bwMode="auto">
            <a:xfrm>
              <a:off x="6715125" y="240982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74">
              <a:extLst>
                <a:ext uri="{FF2B5EF4-FFF2-40B4-BE49-F238E27FC236}">
                  <a16:creationId xmlns:a16="http://schemas.microsoft.com/office/drawing/2014/main" id="{8790778B-A54A-45DE-9D21-FB87B370141C}"/>
                </a:ext>
              </a:extLst>
            </p:cNvPr>
            <p:cNvCxnSpPr>
              <a:cxnSpLocks noChangeShapeType="1"/>
              <a:stCxn id="58" idx="2"/>
              <a:endCxn id="62" idx="6"/>
            </p:cNvCxnSpPr>
            <p:nvPr/>
          </p:nvCxnSpPr>
          <p:spPr bwMode="auto">
            <a:xfrm flipH="1">
              <a:off x="6981825" y="3857625"/>
              <a:ext cx="3238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1395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Breadth First Search (BFS)</a:t>
            </a:r>
          </a:p>
        </p:txBody>
      </p:sp>
      <p:sp>
        <p:nvSpPr>
          <p:cNvPr id="39" name="Text Box 80">
            <a:extLst>
              <a:ext uri="{FF2B5EF4-FFF2-40B4-BE49-F238E27FC236}">
                <a16:creationId xmlns:a16="http://schemas.microsoft.com/office/drawing/2014/main" id="{04E85224-DE75-4C0F-B241-7DCE02A29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71650"/>
            <a:ext cx="353173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generalSearch</a:t>
            </a:r>
            <a:r>
              <a:rPr lang="en-US" altLang="en-US" sz="1500" b="1" dirty="0">
                <a:solidFill>
                  <a:srgbClr val="CC3300"/>
                </a:solidFill>
                <a:latin typeface="Courier New" panose="02070309020205020404" pitchFamily="49" charset="0"/>
              </a:rPr>
              <a:t>(problem, </a:t>
            </a:r>
            <a:r>
              <a:rPr lang="en-US" altLang="en-US" sz="1500" b="1" dirty="0">
                <a:solidFill>
                  <a:srgbClr val="FF5050"/>
                </a:solidFill>
                <a:latin typeface="Courier New" panose="02070309020205020404" pitchFamily="49" charset="0"/>
              </a:rPr>
              <a:t>queue</a:t>
            </a:r>
            <a:r>
              <a:rPr lang="en-US" altLang="en-US" sz="1500" b="1" dirty="0">
                <a:solidFill>
                  <a:srgbClr val="CC33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0" name="Text Box 3">
            <a:extLst>
              <a:ext uri="{FF2B5EF4-FFF2-40B4-BE49-F238E27FC236}">
                <a16:creationId xmlns:a16="http://schemas.microsoft.com/office/drawing/2014/main" id="{1FB05AF4-03EA-4F98-879A-741B9D778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727" y="2178266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dirty="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 dirty="0">
                <a:latin typeface="Arial" panose="020B0604020202020204" pitchFamily="34" charset="0"/>
              </a:rPr>
              <a:t> 4</a:t>
            </a:r>
            <a:r>
              <a:rPr lang="en-US" altLang="en-US" sz="1350" dirty="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 dirty="0">
                <a:latin typeface="Arial" panose="020B0604020202020204" pitchFamily="34" charset="0"/>
              </a:rPr>
              <a:t> 4</a:t>
            </a:r>
          </a:p>
        </p:txBody>
      </p:sp>
      <p:graphicFrame>
        <p:nvGraphicFramePr>
          <p:cNvPr id="36" name="Group 84">
            <a:extLst>
              <a:ext uri="{FF2B5EF4-FFF2-40B4-BE49-F238E27FC236}">
                <a16:creationId xmlns:a16="http://schemas.microsoft.com/office/drawing/2014/main" id="{0C255CA0-2735-4391-9F7D-D8EA41362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784640"/>
              </p:ext>
            </p:extLst>
          </p:nvPr>
        </p:nvGraphicFramePr>
        <p:xfrm>
          <a:off x="1899616" y="2548667"/>
          <a:ext cx="2628900" cy="1616871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Expanded node</a:t>
                      </a: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 list</a:t>
                      </a: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{B,C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,D,E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</a:t>
                      </a:r>
                    </a:p>
                  </a:txBody>
                  <a:tcPr marL="68580" marR="13716" marT="6855" marB="13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{C,D,E,G}</a:t>
                      </a:r>
                    </a:p>
                  </a:txBody>
                  <a:tcPr marL="68580" marR="13716" marT="6855" marB="13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933663"/>
                  </a:ext>
                </a:extLst>
              </a:tr>
              <a:tr h="22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L="68580" marR="13716" marT="6856" marB="13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{D,E,G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L="68580" marR="13716" marT="6856" marB="13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520931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DB35A64A-6BB8-4E86-A707-77C86BDC8F75}"/>
              </a:ext>
            </a:extLst>
          </p:cNvPr>
          <p:cNvGrpSpPr/>
          <p:nvPr/>
        </p:nvGrpSpPr>
        <p:grpSpPr>
          <a:xfrm>
            <a:off x="5488230" y="1502815"/>
            <a:ext cx="2914650" cy="3086100"/>
            <a:chOff x="4914900" y="1885950"/>
            <a:chExt cx="2914650" cy="3086100"/>
          </a:xfrm>
        </p:grpSpPr>
        <p:sp>
          <p:nvSpPr>
            <p:cNvPr id="38" name="Text Box 76">
              <a:extLst>
                <a:ext uri="{FF2B5EF4-FFF2-40B4-BE49-F238E27FC236}">
                  <a16:creationId xmlns:a16="http://schemas.microsoft.com/office/drawing/2014/main" id="{7C02088C-A535-4051-B711-3BF0602CA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23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1" name="Text Box 53">
              <a:extLst>
                <a:ext uri="{FF2B5EF4-FFF2-40B4-BE49-F238E27FC236}">
                  <a16:creationId xmlns:a16="http://schemas.microsoft.com/office/drawing/2014/main" id="{16F60A4E-6553-42F7-A543-1F7D18BD0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215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2" name="Text Box 54">
              <a:extLst>
                <a:ext uri="{FF2B5EF4-FFF2-40B4-BE49-F238E27FC236}">
                  <a16:creationId xmlns:a16="http://schemas.microsoft.com/office/drawing/2014/main" id="{03453833-9C3D-4D70-AEA2-12D19C04B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10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3" name="Text Box 61">
              <a:extLst>
                <a:ext uri="{FF2B5EF4-FFF2-40B4-BE49-F238E27FC236}">
                  <a16:creationId xmlns:a16="http://schemas.microsoft.com/office/drawing/2014/main" id="{23A6A431-36F1-46AA-9820-60E727A32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63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74" name="Text Box 62">
              <a:extLst>
                <a:ext uri="{FF2B5EF4-FFF2-40B4-BE49-F238E27FC236}">
                  <a16:creationId xmlns:a16="http://schemas.microsoft.com/office/drawing/2014/main" id="{A82B5025-1CE6-4CE6-95A8-57AB8DBB2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3600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75" name="Text Box 63">
              <a:extLst>
                <a:ext uri="{FF2B5EF4-FFF2-40B4-BE49-F238E27FC236}">
                  <a16:creationId xmlns:a16="http://schemas.microsoft.com/office/drawing/2014/main" id="{8C46E58E-792C-4FCE-A6BA-6D4910613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78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76" name="Text Box 69">
              <a:extLst>
                <a:ext uri="{FF2B5EF4-FFF2-40B4-BE49-F238E27FC236}">
                  <a16:creationId xmlns:a16="http://schemas.microsoft.com/office/drawing/2014/main" id="{8CD9FE9C-5AFC-4FCB-AD61-D47CA83E9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945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77" name="Text Box 75">
              <a:extLst>
                <a:ext uri="{FF2B5EF4-FFF2-40B4-BE49-F238E27FC236}">
                  <a16:creationId xmlns:a16="http://schemas.microsoft.com/office/drawing/2014/main" id="{E0B5E1E0-57AF-4D66-B318-2DEAE6673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10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78" name="Text Box 77">
              <a:extLst>
                <a:ext uri="{FF2B5EF4-FFF2-40B4-BE49-F238E27FC236}">
                  <a16:creationId xmlns:a16="http://schemas.microsoft.com/office/drawing/2014/main" id="{A91113D7-F395-448B-B519-1BE1DCB51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9450" y="3600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9" name="Text Box 78">
              <a:extLst>
                <a:ext uri="{FF2B5EF4-FFF2-40B4-BE49-F238E27FC236}">
                  <a16:creationId xmlns:a16="http://schemas.microsoft.com/office/drawing/2014/main" id="{CDD3BB36-C788-46AE-8DFB-3E3CE9EA3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050" y="41719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80" name="Oval 50">
              <a:extLst>
                <a:ext uri="{FF2B5EF4-FFF2-40B4-BE49-F238E27FC236}">
                  <a16:creationId xmlns:a16="http://schemas.microsoft.com/office/drawing/2014/main" id="{60D1E14A-115F-4A37-B92D-08A8A2901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18859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S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start</a:t>
              </a:r>
            </a:p>
          </p:txBody>
        </p:sp>
        <p:sp>
          <p:nvSpPr>
            <p:cNvPr id="81" name="Oval 51">
              <a:extLst>
                <a:ext uri="{FF2B5EF4-FFF2-40B4-BE49-F238E27FC236}">
                  <a16:creationId xmlns:a16="http://schemas.microsoft.com/office/drawing/2014/main" id="{370AE9E1-55BE-414E-BB37-A7EE3389D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27432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A</a:t>
              </a:r>
            </a:p>
          </p:txBody>
        </p:sp>
        <p:cxnSp>
          <p:nvCxnSpPr>
            <p:cNvPr id="82" name="AutoShape 52">
              <a:extLst>
                <a:ext uri="{FF2B5EF4-FFF2-40B4-BE49-F238E27FC236}">
                  <a16:creationId xmlns:a16="http://schemas.microsoft.com/office/drawing/2014/main" id="{E5D5AE84-0CBB-454F-8BC5-95EEE4C4ACFD}"/>
                </a:ext>
              </a:extLst>
            </p:cNvPr>
            <p:cNvCxnSpPr>
              <a:cxnSpLocks noChangeShapeType="1"/>
              <a:stCxn id="80" idx="3"/>
              <a:endCxn id="81" idx="0"/>
            </p:cNvCxnSpPr>
            <p:nvPr/>
          </p:nvCxnSpPr>
          <p:spPr bwMode="auto">
            <a:xfrm flipH="1">
              <a:off x="5857875" y="2334816"/>
              <a:ext cx="675085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55">
              <a:extLst>
                <a:ext uri="{FF2B5EF4-FFF2-40B4-BE49-F238E27FC236}">
                  <a16:creationId xmlns:a16="http://schemas.microsoft.com/office/drawing/2014/main" id="{1B544CEC-BE65-4682-9B9A-9BA6A8F9B305}"/>
                </a:ext>
              </a:extLst>
            </p:cNvPr>
            <p:cNvCxnSpPr>
              <a:cxnSpLocks noChangeShapeType="1"/>
              <a:stCxn id="81" idx="4"/>
              <a:endCxn id="84" idx="0"/>
            </p:cNvCxnSpPr>
            <p:nvPr/>
          </p:nvCxnSpPr>
          <p:spPr bwMode="auto">
            <a:xfrm>
              <a:off x="585787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" name="Oval 56">
              <a:extLst>
                <a:ext uri="{FF2B5EF4-FFF2-40B4-BE49-F238E27FC236}">
                  <a16:creationId xmlns:a16="http://schemas.microsoft.com/office/drawing/2014/main" id="{D640B274-372C-4EA7-8BF3-041CEBB69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E</a:t>
              </a:r>
            </a:p>
          </p:txBody>
        </p:sp>
        <p:cxnSp>
          <p:nvCxnSpPr>
            <p:cNvPr id="85" name="AutoShape 57">
              <a:extLst>
                <a:ext uri="{FF2B5EF4-FFF2-40B4-BE49-F238E27FC236}">
                  <a16:creationId xmlns:a16="http://schemas.microsoft.com/office/drawing/2014/main" id="{C7DED891-4BD0-46AF-A1C9-54DE6321953F}"/>
                </a:ext>
              </a:extLst>
            </p:cNvPr>
            <p:cNvCxnSpPr>
              <a:cxnSpLocks noChangeShapeType="1"/>
              <a:stCxn id="81" idx="3"/>
              <a:endCxn id="86" idx="0"/>
            </p:cNvCxnSpPr>
            <p:nvPr/>
          </p:nvCxnSpPr>
          <p:spPr bwMode="auto">
            <a:xfrm flipH="1">
              <a:off x="5172075" y="3192066"/>
              <a:ext cx="503635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" name="Oval 58">
              <a:extLst>
                <a:ext uri="{FF2B5EF4-FFF2-40B4-BE49-F238E27FC236}">
                  <a16:creationId xmlns:a16="http://schemas.microsoft.com/office/drawing/2014/main" id="{4FFFDE2E-C807-4F4E-96D4-B21587A19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87" name="Oval 59">
              <a:extLst>
                <a:ext uri="{FF2B5EF4-FFF2-40B4-BE49-F238E27FC236}">
                  <a16:creationId xmlns:a16="http://schemas.microsoft.com/office/drawing/2014/main" id="{A51FA422-791C-4427-9C0F-E4604D831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F</a:t>
              </a:r>
            </a:p>
          </p:txBody>
        </p:sp>
        <p:cxnSp>
          <p:nvCxnSpPr>
            <p:cNvPr id="88" name="AutoShape 60">
              <a:extLst>
                <a:ext uri="{FF2B5EF4-FFF2-40B4-BE49-F238E27FC236}">
                  <a16:creationId xmlns:a16="http://schemas.microsoft.com/office/drawing/2014/main" id="{CB37DC9A-D776-457A-9B0B-B189FBD50B3F}"/>
                </a:ext>
              </a:extLst>
            </p:cNvPr>
            <p:cNvCxnSpPr>
              <a:cxnSpLocks noChangeShapeType="1"/>
              <a:stCxn id="92" idx="4"/>
              <a:endCxn id="87" idx="0"/>
            </p:cNvCxnSpPr>
            <p:nvPr/>
          </p:nvCxnSpPr>
          <p:spPr bwMode="auto">
            <a:xfrm>
              <a:off x="757237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Oval 64">
              <a:extLst>
                <a:ext uri="{FF2B5EF4-FFF2-40B4-BE49-F238E27FC236}">
                  <a16:creationId xmlns:a16="http://schemas.microsoft.com/office/drawing/2014/main" id="{89D3FEC6-4B82-4372-97BE-BE3E2F636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27432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B</a:t>
              </a:r>
            </a:p>
          </p:txBody>
        </p:sp>
        <p:cxnSp>
          <p:nvCxnSpPr>
            <p:cNvPr id="90" name="AutoShape 65">
              <a:extLst>
                <a:ext uri="{FF2B5EF4-FFF2-40B4-BE49-F238E27FC236}">
                  <a16:creationId xmlns:a16="http://schemas.microsoft.com/office/drawing/2014/main" id="{BD4B8324-F7E1-4855-A8F2-1048CAC03A86}"/>
                </a:ext>
              </a:extLst>
            </p:cNvPr>
            <p:cNvCxnSpPr>
              <a:cxnSpLocks noChangeShapeType="1"/>
              <a:stCxn id="89" idx="4"/>
              <a:endCxn id="91" idx="0"/>
            </p:cNvCxnSpPr>
            <p:nvPr/>
          </p:nvCxnSpPr>
          <p:spPr bwMode="auto">
            <a:xfrm>
              <a:off x="671512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Oval 66">
              <a:extLst>
                <a:ext uri="{FF2B5EF4-FFF2-40B4-BE49-F238E27FC236}">
                  <a16:creationId xmlns:a16="http://schemas.microsoft.com/office/drawing/2014/main" id="{686E06C0-E6A4-43B8-A632-73AE843F4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6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G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goal</a:t>
              </a:r>
            </a:p>
          </p:txBody>
        </p:sp>
        <p:sp>
          <p:nvSpPr>
            <p:cNvPr id="92" name="Oval 67">
              <a:extLst>
                <a:ext uri="{FF2B5EF4-FFF2-40B4-BE49-F238E27FC236}">
                  <a16:creationId xmlns:a16="http://schemas.microsoft.com/office/drawing/2014/main" id="{90DE234E-D6D2-4F3D-9FF4-8FFA8D0B3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2743200"/>
              <a:ext cx="514350" cy="514350"/>
            </a:xfrm>
            <a:prstGeom prst="ellipse">
              <a:avLst/>
            </a:prstGeom>
            <a:solidFill>
              <a:srgbClr val="FF7C8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C</a:t>
              </a:r>
            </a:p>
          </p:txBody>
        </p:sp>
        <p:cxnSp>
          <p:nvCxnSpPr>
            <p:cNvPr id="93" name="AutoShape 68">
              <a:extLst>
                <a:ext uri="{FF2B5EF4-FFF2-40B4-BE49-F238E27FC236}">
                  <a16:creationId xmlns:a16="http://schemas.microsoft.com/office/drawing/2014/main" id="{B14EF15B-FF1A-49E7-8986-7AC444C35910}"/>
                </a:ext>
              </a:extLst>
            </p:cNvPr>
            <p:cNvCxnSpPr>
              <a:cxnSpLocks noChangeShapeType="1"/>
              <a:stCxn id="80" idx="5"/>
              <a:endCxn id="92" idx="0"/>
            </p:cNvCxnSpPr>
            <p:nvPr/>
          </p:nvCxnSpPr>
          <p:spPr bwMode="auto">
            <a:xfrm>
              <a:off x="6897291" y="2334816"/>
              <a:ext cx="675084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AutoShape 70">
              <a:extLst>
                <a:ext uri="{FF2B5EF4-FFF2-40B4-BE49-F238E27FC236}">
                  <a16:creationId xmlns:a16="http://schemas.microsoft.com/office/drawing/2014/main" id="{852298F3-18C6-48F6-8475-CF89FB9CD695}"/>
                </a:ext>
              </a:extLst>
            </p:cNvPr>
            <p:cNvCxnSpPr>
              <a:cxnSpLocks noChangeShapeType="1"/>
              <a:stCxn id="84" idx="6"/>
              <a:endCxn id="91" idx="2"/>
            </p:cNvCxnSpPr>
            <p:nvPr/>
          </p:nvCxnSpPr>
          <p:spPr bwMode="auto">
            <a:xfrm>
              <a:off x="6124575" y="3857625"/>
              <a:ext cx="3238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" name="Oval 71">
              <a:extLst>
                <a:ext uri="{FF2B5EF4-FFF2-40B4-BE49-F238E27FC236}">
                  <a16:creationId xmlns:a16="http://schemas.microsoft.com/office/drawing/2014/main" id="{46375FA7-854F-4C66-AC6B-EA460CD9F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44577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H</a:t>
              </a:r>
            </a:p>
          </p:txBody>
        </p:sp>
        <p:cxnSp>
          <p:nvCxnSpPr>
            <p:cNvPr id="96" name="AutoShape 72">
              <a:extLst>
                <a:ext uri="{FF2B5EF4-FFF2-40B4-BE49-F238E27FC236}">
                  <a16:creationId xmlns:a16="http://schemas.microsoft.com/office/drawing/2014/main" id="{9F5EA012-97D2-46BF-A829-53D2342C15CA}"/>
                </a:ext>
              </a:extLst>
            </p:cNvPr>
            <p:cNvCxnSpPr>
              <a:cxnSpLocks noChangeShapeType="1"/>
              <a:stCxn id="86" idx="4"/>
              <a:endCxn id="95" idx="0"/>
            </p:cNvCxnSpPr>
            <p:nvPr/>
          </p:nvCxnSpPr>
          <p:spPr bwMode="auto">
            <a:xfrm>
              <a:off x="5172075" y="412432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AutoShape 73">
              <a:extLst>
                <a:ext uri="{FF2B5EF4-FFF2-40B4-BE49-F238E27FC236}">
                  <a16:creationId xmlns:a16="http://schemas.microsoft.com/office/drawing/2014/main" id="{73C7A38E-4B73-40F4-AC9D-65A024E73663}"/>
                </a:ext>
              </a:extLst>
            </p:cNvPr>
            <p:cNvCxnSpPr>
              <a:cxnSpLocks noChangeShapeType="1"/>
              <a:stCxn id="80" idx="4"/>
              <a:endCxn id="89" idx="0"/>
            </p:cNvCxnSpPr>
            <p:nvPr/>
          </p:nvCxnSpPr>
          <p:spPr bwMode="auto">
            <a:xfrm>
              <a:off x="6715125" y="240982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AutoShape 74">
              <a:extLst>
                <a:ext uri="{FF2B5EF4-FFF2-40B4-BE49-F238E27FC236}">
                  <a16:creationId xmlns:a16="http://schemas.microsoft.com/office/drawing/2014/main" id="{46691C9A-8A46-4F30-B531-5394930AEFB1}"/>
                </a:ext>
              </a:extLst>
            </p:cNvPr>
            <p:cNvCxnSpPr>
              <a:cxnSpLocks noChangeShapeType="1"/>
              <a:stCxn id="87" idx="2"/>
              <a:endCxn id="91" idx="6"/>
            </p:cNvCxnSpPr>
            <p:nvPr/>
          </p:nvCxnSpPr>
          <p:spPr bwMode="auto">
            <a:xfrm flipH="1">
              <a:off x="6981825" y="3857625"/>
              <a:ext cx="3238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55382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Breadth First Search (BFS)</a:t>
            </a:r>
          </a:p>
        </p:txBody>
      </p:sp>
      <p:sp>
        <p:nvSpPr>
          <p:cNvPr id="39" name="Text Box 80">
            <a:extLst>
              <a:ext uri="{FF2B5EF4-FFF2-40B4-BE49-F238E27FC236}">
                <a16:creationId xmlns:a16="http://schemas.microsoft.com/office/drawing/2014/main" id="{04E85224-DE75-4C0F-B241-7DCE02A29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71650"/>
            <a:ext cx="353173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generalSearch</a:t>
            </a:r>
            <a:r>
              <a:rPr lang="en-US" altLang="en-US" sz="1500" b="1" dirty="0">
                <a:solidFill>
                  <a:srgbClr val="CC3300"/>
                </a:solidFill>
                <a:latin typeface="Courier New" panose="02070309020205020404" pitchFamily="49" charset="0"/>
              </a:rPr>
              <a:t>(problem, </a:t>
            </a:r>
            <a:r>
              <a:rPr lang="en-US" altLang="en-US" sz="1500" b="1" dirty="0">
                <a:solidFill>
                  <a:srgbClr val="FF5050"/>
                </a:solidFill>
                <a:latin typeface="Courier New" panose="02070309020205020404" pitchFamily="49" charset="0"/>
              </a:rPr>
              <a:t>queue</a:t>
            </a:r>
            <a:r>
              <a:rPr lang="en-US" altLang="en-US" sz="1500" b="1" dirty="0">
                <a:solidFill>
                  <a:srgbClr val="CC33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0" name="Text Box 3">
            <a:extLst>
              <a:ext uri="{FF2B5EF4-FFF2-40B4-BE49-F238E27FC236}">
                <a16:creationId xmlns:a16="http://schemas.microsoft.com/office/drawing/2014/main" id="{1FB05AF4-03EA-4F98-879A-741B9D778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727" y="2178266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dirty="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 dirty="0">
                <a:latin typeface="Arial" panose="020B0604020202020204" pitchFamily="34" charset="0"/>
              </a:rPr>
              <a:t> 5</a:t>
            </a:r>
            <a:r>
              <a:rPr lang="en-US" altLang="en-US" sz="1350" dirty="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 dirty="0">
                <a:latin typeface="Arial" panose="020B0604020202020204" pitchFamily="34" charset="0"/>
              </a:rPr>
              <a:t> 5</a:t>
            </a:r>
          </a:p>
        </p:txBody>
      </p:sp>
      <p:graphicFrame>
        <p:nvGraphicFramePr>
          <p:cNvPr id="36" name="Group 84">
            <a:extLst>
              <a:ext uri="{FF2B5EF4-FFF2-40B4-BE49-F238E27FC236}">
                <a16:creationId xmlns:a16="http://schemas.microsoft.com/office/drawing/2014/main" id="{0C255CA0-2735-4391-9F7D-D8EA41362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950072"/>
              </p:ext>
            </p:extLst>
          </p:nvPr>
        </p:nvGraphicFramePr>
        <p:xfrm>
          <a:off x="1899616" y="2548667"/>
          <a:ext cx="2628900" cy="1850800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Expanded node</a:t>
                      </a: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 list</a:t>
                      </a: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{B,C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,D,E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</a:t>
                      </a:r>
                    </a:p>
                  </a:txBody>
                  <a:tcPr marL="68580" marR="13716" marT="6855" marB="13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{C,D,E,G}</a:t>
                      </a:r>
                    </a:p>
                  </a:txBody>
                  <a:tcPr marL="68580" marR="13716" marT="6855" marB="13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933663"/>
                  </a:ext>
                </a:extLst>
              </a:tr>
              <a:tr h="22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6" marB="13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{D,E,G,F}</a:t>
                      </a:r>
                    </a:p>
                  </a:txBody>
                  <a:tcPr marL="68580" marR="13716" marT="6856" marB="13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520931"/>
                  </a:ext>
                </a:extLst>
              </a:tr>
              <a:tr h="22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L="68580" marR="13716" marT="6856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{E,G,F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L="68580" marR="13716" marT="6856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30799"/>
                  </a:ext>
                </a:extLst>
              </a:tr>
            </a:tbl>
          </a:graphicData>
        </a:graphic>
      </p:graphicFrame>
      <p:sp>
        <p:nvSpPr>
          <p:cNvPr id="69" name="Oval 58">
            <a:extLst>
              <a:ext uri="{FF2B5EF4-FFF2-40B4-BE49-F238E27FC236}">
                <a16:creationId xmlns:a16="http://schemas.microsoft.com/office/drawing/2014/main" id="{0215F885-5156-4BA2-AB24-B502F04C6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048" y="3427170"/>
            <a:ext cx="514350" cy="51435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D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A87A9C7-5206-4694-881E-1AACCC3EEF2B}"/>
              </a:ext>
            </a:extLst>
          </p:cNvPr>
          <p:cNvGrpSpPr/>
          <p:nvPr/>
        </p:nvGrpSpPr>
        <p:grpSpPr>
          <a:xfrm>
            <a:off x="5488230" y="1655520"/>
            <a:ext cx="2914650" cy="3086100"/>
            <a:chOff x="4914900" y="1885950"/>
            <a:chExt cx="2914650" cy="3086100"/>
          </a:xfrm>
        </p:grpSpPr>
        <p:sp>
          <p:nvSpPr>
            <p:cNvPr id="100" name="Text Box 78">
              <a:extLst>
                <a:ext uri="{FF2B5EF4-FFF2-40B4-BE49-F238E27FC236}">
                  <a16:creationId xmlns:a16="http://schemas.microsoft.com/office/drawing/2014/main" id="{B6F21B82-914C-4D44-B9B0-B9552B207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050" y="41719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101" name="Text Box 53">
              <a:extLst>
                <a:ext uri="{FF2B5EF4-FFF2-40B4-BE49-F238E27FC236}">
                  <a16:creationId xmlns:a16="http://schemas.microsoft.com/office/drawing/2014/main" id="{6648E55B-D9AE-4491-ADBD-4870CB3F6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215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02" name="Text Box 54">
              <a:extLst>
                <a:ext uri="{FF2B5EF4-FFF2-40B4-BE49-F238E27FC236}">
                  <a16:creationId xmlns:a16="http://schemas.microsoft.com/office/drawing/2014/main" id="{1EC7016D-49D6-41A5-9AC3-06025F76C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10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03" name="Text Box 61">
              <a:extLst>
                <a:ext uri="{FF2B5EF4-FFF2-40B4-BE49-F238E27FC236}">
                  <a16:creationId xmlns:a16="http://schemas.microsoft.com/office/drawing/2014/main" id="{0A6B40DE-5272-49F3-8E38-30D570616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63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104" name="Text Box 62">
              <a:extLst>
                <a:ext uri="{FF2B5EF4-FFF2-40B4-BE49-F238E27FC236}">
                  <a16:creationId xmlns:a16="http://schemas.microsoft.com/office/drawing/2014/main" id="{4D0B40FD-52EE-4ED2-B2B3-F3BF05DF9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3600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105" name="Text Box 63">
              <a:extLst>
                <a:ext uri="{FF2B5EF4-FFF2-40B4-BE49-F238E27FC236}">
                  <a16:creationId xmlns:a16="http://schemas.microsoft.com/office/drawing/2014/main" id="{ED57C7DA-A172-4C2A-9406-888A8458E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78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06" name="Text Box 69">
              <a:extLst>
                <a:ext uri="{FF2B5EF4-FFF2-40B4-BE49-F238E27FC236}">
                  <a16:creationId xmlns:a16="http://schemas.microsoft.com/office/drawing/2014/main" id="{B03301C1-3F58-4DC7-B10D-62D619CFC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945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07" name="Text Box 75">
              <a:extLst>
                <a:ext uri="{FF2B5EF4-FFF2-40B4-BE49-F238E27FC236}">
                  <a16:creationId xmlns:a16="http://schemas.microsoft.com/office/drawing/2014/main" id="{919D679A-6433-40B1-A554-B72818483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10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108" name="Text Box 76">
              <a:extLst>
                <a:ext uri="{FF2B5EF4-FFF2-40B4-BE49-F238E27FC236}">
                  <a16:creationId xmlns:a16="http://schemas.microsoft.com/office/drawing/2014/main" id="{44E178F0-A710-4F25-8D7A-9D76F31CB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23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09" name="Text Box 77">
              <a:extLst>
                <a:ext uri="{FF2B5EF4-FFF2-40B4-BE49-F238E27FC236}">
                  <a16:creationId xmlns:a16="http://schemas.microsoft.com/office/drawing/2014/main" id="{E8B73466-DA4D-49AB-9A96-EA0E7D5A6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9450" y="3600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0" name="Oval 50">
              <a:extLst>
                <a:ext uri="{FF2B5EF4-FFF2-40B4-BE49-F238E27FC236}">
                  <a16:creationId xmlns:a16="http://schemas.microsoft.com/office/drawing/2014/main" id="{DDC04B93-8DE3-4232-A386-242BEF2D6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18859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S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start</a:t>
              </a:r>
            </a:p>
          </p:txBody>
        </p:sp>
        <p:sp>
          <p:nvSpPr>
            <p:cNvPr id="111" name="Oval 51">
              <a:extLst>
                <a:ext uri="{FF2B5EF4-FFF2-40B4-BE49-F238E27FC236}">
                  <a16:creationId xmlns:a16="http://schemas.microsoft.com/office/drawing/2014/main" id="{69BFE4F1-923D-4934-944C-4DDFF5CA5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27432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A</a:t>
              </a:r>
            </a:p>
          </p:txBody>
        </p:sp>
        <p:cxnSp>
          <p:nvCxnSpPr>
            <p:cNvPr id="112" name="AutoShape 52">
              <a:extLst>
                <a:ext uri="{FF2B5EF4-FFF2-40B4-BE49-F238E27FC236}">
                  <a16:creationId xmlns:a16="http://schemas.microsoft.com/office/drawing/2014/main" id="{61772B8F-CC1C-44D2-B43F-BE0E904B9FE2}"/>
                </a:ext>
              </a:extLst>
            </p:cNvPr>
            <p:cNvCxnSpPr>
              <a:cxnSpLocks noChangeShapeType="1"/>
              <a:stCxn id="110" idx="3"/>
              <a:endCxn id="111" idx="0"/>
            </p:cNvCxnSpPr>
            <p:nvPr/>
          </p:nvCxnSpPr>
          <p:spPr bwMode="auto">
            <a:xfrm flipH="1">
              <a:off x="5857875" y="2334816"/>
              <a:ext cx="675085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" name="AutoShape 55">
              <a:extLst>
                <a:ext uri="{FF2B5EF4-FFF2-40B4-BE49-F238E27FC236}">
                  <a16:creationId xmlns:a16="http://schemas.microsoft.com/office/drawing/2014/main" id="{A3953B43-F563-42BD-B3D6-94EDB40CA816}"/>
                </a:ext>
              </a:extLst>
            </p:cNvPr>
            <p:cNvCxnSpPr>
              <a:cxnSpLocks noChangeShapeType="1"/>
              <a:stCxn id="111" idx="4"/>
              <a:endCxn id="114" idx="0"/>
            </p:cNvCxnSpPr>
            <p:nvPr/>
          </p:nvCxnSpPr>
          <p:spPr bwMode="auto">
            <a:xfrm>
              <a:off x="585787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" name="Oval 56">
              <a:extLst>
                <a:ext uri="{FF2B5EF4-FFF2-40B4-BE49-F238E27FC236}">
                  <a16:creationId xmlns:a16="http://schemas.microsoft.com/office/drawing/2014/main" id="{AB7B3A07-F543-4A72-AAEC-ADC087E20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E</a:t>
              </a:r>
            </a:p>
          </p:txBody>
        </p:sp>
        <p:cxnSp>
          <p:nvCxnSpPr>
            <p:cNvPr id="115" name="AutoShape 57">
              <a:extLst>
                <a:ext uri="{FF2B5EF4-FFF2-40B4-BE49-F238E27FC236}">
                  <a16:creationId xmlns:a16="http://schemas.microsoft.com/office/drawing/2014/main" id="{F818F404-5E6D-41EC-9C0B-4ED0891390B9}"/>
                </a:ext>
              </a:extLst>
            </p:cNvPr>
            <p:cNvCxnSpPr>
              <a:cxnSpLocks noChangeShapeType="1"/>
              <a:stCxn id="111" idx="3"/>
              <a:endCxn id="69" idx="0"/>
            </p:cNvCxnSpPr>
            <p:nvPr/>
          </p:nvCxnSpPr>
          <p:spPr bwMode="auto">
            <a:xfrm flipH="1">
              <a:off x="5175893" y="3182225"/>
              <a:ext cx="500132" cy="4753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" name="Oval 59">
              <a:extLst>
                <a:ext uri="{FF2B5EF4-FFF2-40B4-BE49-F238E27FC236}">
                  <a16:creationId xmlns:a16="http://schemas.microsoft.com/office/drawing/2014/main" id="{6E17E46D-A822-4AD8-A904-6FB261AEB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F</a:t>
              </a:r>
            </a:p>
          </p:txBody>
        </p:sp>
        <p:cxnSp>
          <p:nvCxnSpPr>
            <p:cNvPr id="117" name="AutoShape 60">
              <a:extLst>
                <a:ext uri="{FF2B5EF4-FFF2-40B4-BE49-F238E27FC236}">
                  <a16:creationId xmlns:a16="http://schemas.microsoft.com/office/drawing/2014/main" id="{9173AAFF-CF7F-4003-B664-8EDB841F1295}"/>
                </a:ext>
              </a:extLst>
            </p:cNvPr>
            <p:cNvCxnSpPr>
              <a:cxnSpLocks noChangeShapeType="1"/>
              <a:stCxn id="121" idx="4"/>
              <a:endCxn id="116" idx="0"/>
            </p:cNvCxnSpPr>
            <p:nvPr/>
          </p:nvCxnSpPr>
          <p:spPr bwMode="auto">
            <a:xfrm>
              <a:off x="757237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" name="Oval 64">
              <a:extLst>
                <a:ext uri="{FF2B5EF4-FFF2-40B4-BE49-F238E27FC236}">
                  <a16:creationId xmlns:a16="http://schemas.microsoft.com/office/drawing/2014/main" id="{2D32A0E5-8AC3-45D8-8FBC-9ECB01375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27432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B</a:t>
              </a:r>
            </a:p>
          </p:txBody>
        </p:sp>
        <p:cxnSp>
          <p:nvCxnSpPr>
            <p:cNvPr id="119" name="AutoShape 65">
              <a:extLst>
                <a:ext uri="{FF2B5EF4-FFF2-40B4-BE49-F238E27FC236}">
                  <a16:creationId xmlns:a16="http://schemas.microsoft.com/office/drawing/2014/main" id="{724E5D25-C945-47BB-BD15-E70F8B299EFF}"/>
                </a:ext>
              </a:extLst>
            </p:cNvPr>
            <p:cNvCxnSpPr>
              <a:cxnSpLocks noChangeShapeType="1"/>
              <a:stCxn id="118" idx="4"/>
              <a:endCxn id="120" idx="0"/>
            </p:cNvCxnSpPr>
            <p:nvPr/>
          </p:nvCxnSpPr>
          <p:spPr bwMode="auto">
            <a:xfrm>
              <a:off x="671512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" name="Oval 66">
              <a:extLst>
                <a:ext uri="{FF2B5EF4-FFF2-40B4-BE49-F238E27FC236}">
                  <a16:creationId xmlns:a16="http://schemas.microsoft.com/office/drawing/2014/main" id="{756CAFAE-0B57-40F1-A4D2-B65D16474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6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G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goal</a:t>
              </a:r>
            </a:p>
          </p:txBody>
        </p:sp>
        <p:sp>
          <p:nvSpPr>
            <p:cNvPr id="121" name="Oval 67">
              <a:extLst>
                <a:ext uri="{FF2B5EF4-FFF2-40B4-BE49-F238E27FC236}">
                  <a16:creationId xmlns:a16="http://schemas.microsoft.com/office/drawing/2014/main" id="{909E67D2-6074-4161-B57C-6DECF0C29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27432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C</a:t>
              </a:r>
            </a:p>
          </p:txBody>
        </p:sp>
        <p:cxnSp>
          <p:nvCxnSpPr>
            <p:cNvPr id="122" name="AutoShape 68">
              <a:extLst>
                <a:ext uri="{FF2B5EF4-FFF2-40B4-BE49-F238E27FC236}">
                  <a16:creationId xmlns:a16="http://schemas.microsoft.com/office/drawing/2014/main" id="{AFAEB707-5A7F-4C0F-8A46-601DB073AA19}"/>
                </a:ext>
              </a:extLst>
            </p:cNvPr>
            <p:cNvCxnSpPr>
              <a:cxnSpLocks noChangeShapeType="1"/>
              <a:stCxn id="110" idx="5"/>
              <a:endCxn id="121" idx="0"/>
            </p:cNvCxnSpPr>
            <p:nvPr/>
          </p:nvCxnSpPr>
          <p:spPr bwMode="auto">
            <a:xfrm>
              <a:off x="6897291" y="2334816"/>
              <a:ext cx="675084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AutoShape 70">
              <a:extLst>
                <a:ext uri="{FF2B5EF4-FFF2-40B4-BE49-F238E27FC236}">
                  <a16:creationId xmlns:a16="http://schemas.microsoft.com/office/drawing/2014/main" id="{7BB84CB8-3FF8-4172-87A7-C67D35A33718}"/>
                </a:ext>
              </a:extLst>
            </p:cNvPr>
            <p:cNvCxnSpPr>
              <a:cxnSpLocks noChangeShapeType="1"/>
              <a:stCxn id="114" idx="6"/>
              <a:endCxn id="120" idx="2"/>
            </p:cNvCxnSpPr>
            <p:nvPr/>
          </p:nvCxnSpPr>
          <p:spPr bwMode="auto">
            <a:xfrm>
              <a:off x="6124575" y="3857625"/>
              <a:ext cx="3238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4" name="Oval 71">
              <a:extLst>
                <a:ext uri="{FF2B5EF4-FFF2-40B4-BE49-F238E27FC236}">
                  <a16:creationId xmlns:a16="http://schemas.microsoft.com/office/drawing/2014/main" id="{C0638940-917B-44C5-99CE-8245F0921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44577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H</a:t>
              </a:r>
            </a:p>
          </p:txBody>
        </p:sp>
        <p:cxnSp>
          <p:nvCxnSpPr>
            <p:cNvPr id="125" name="AutoShape 72">
              <a:extLst>
                <a:ext uri="{FF2B5EF4-FFF2-40B4-BE49-F238E27FC236}">
                  <a16:creationId xmlns:a16="http://schemas.microsoft.com/office/drawing/2014/main" id="{1E2B35A2-6834-4ABD-B48A-8AC8FBCD690E}"/>
                </a:ext>
              </a:extLst>
            </p:cNvPr>
            <p:cNvCxnSpPr>
              <a:cxnSpLocks noChangeShapeType="1"/>
              <a:stCxn id="69" idx="4"/>
              <a:endCxn id="124" idx="0"/>
            </p:cNvCxnSpPr>
            <p:nvPr/>
          </p:nvCxnSpPr>
          <p:spPr bwMode="auto">
            <a:xfrm flipH="1">
              <a:off x="5172075" y="4171950"/>
              <a:ext cx="3818" cy="285750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" name="AutoShape 73">
              <a:extLst>
                <a:ext uri="{FF2B5EF4-FFF2-40B4-BE49-F238E27FC236}">
                  <a16:creationId xmlns:a16="http://schemas.microsoft.com/office/drawing/2014/main" id="{267CCA9C-B9E4-4824-A429-450BEFC7752A}"/>
                </a:ext>
              </a:extLst>
            </p:cNvPr>
            <p:cNvCxnSpPr>
              <a:cxnSpLocks noChangeShapeType="1"/>
              <a:stCxn id="110" idx="4"/>
              <a:endCxn id="118" idx="0"/>
            </p:cNvCxnSpPr>
            <p:nvPr/>
          </p:nvCxnSpPr>
          <p:spPr bwMode="auto">
            <a:xfrm>
              <a:off x="6715125" y="240982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" name="AutoShape 74">
              <a:extLst>
                <a:ext uri="{FF2B5EF4-FFF2-40B4-BE49-F238E27FC236}">
                  <a16:creationId xmlns:a16="http://schemas.microsoft.com/office/drawing/2014/main" id="{FB96514D-4F0B-423F-8901-75705E7524C4}"/>
                </a:ext>
              </a:extLst>
            </p:cNvPr>
            <p:cNvCxnSpPr>
              <a:cxnSpLocks noChangeShapeType="1"/>
              <a:stCxn id="116" idx="2"/>
              <a:endCxn id="120" idx="6"/>
            </p:cNvCxnSpPr>
            <p:nvPr/>
          </p:nvCxnSpPr>
          <p:spPr bwMode="auto">
            <a:xfrm flipH="1">
              <a:off x="6981825" y="3857625"/>
              <a:ext cx="3238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92618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Breadth First Search (BFS)</a:t>
            </a:r>
          </a:p>
        </p:txBody>
      </p:sp>
      <p:sp>
        <p:nvSpPr>
          <p:cNvPr id="39" name="Text Box 80">
            <a:extLst>
              <a:ext uri="{FF2B5EF4-FFF2-40B4-BE49-F238E27FC236}">
                <a16:creationId xmlns:a16="http://schemas.microsoft.com/office/drawing/2014/main" id="{04E85224-DE75-4C0F-B241-7DCE02A29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71650"/>
            <a:ext cx="353173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generalSearch</a:t>
            </a:r>
            <a:r>
              <a:rPr lang="en-US" altLang="en-US" sz="1500" b="1" dirty="0">
                <a:solidFill>
                  <a:srgbClr val="CC3300"/>
                </a:solidFill>
                <a:latin typeface="Courier New" panose="02070309020205020404" pitchFamily="49" charset="0"/>
              </a:rPr>
              <a:t>(problem, </a:t>
            </a:r>
            <a:r>
              <a:rPr lang="en-US" altLang="en-US" sz="1500" b="1" dirty="0">
                <a:solidFill>
                  <a:srgbClr val="FF5050"/>
                </a:solidFill>
                <a:latin typeface="Courier New" panose="02070309020205020404" pitchFamily="49" charset="0"/>
              </a:rPr>
              <a:t>queue</a:t>
            </a:r>
            <a:r>
              <a:rPr lang="en-US" altLang="en-US" sz="1500" b="1" dirty="0">
                <a:solidFill>
                  <a:srgbClr val="CC33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0" name="Text Box 3">
            <a:extLst>
              <a:ext uri="{FF2B5EF4-FFF2-40B4-BE49-F238E27FC236}">
                <a16:creationId xmlns:a16="http://schemas.microsoft.com/office/drawing/2014/main" id="{1FB05AF4-03EA-4F98-879A-741B9D778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727" y="2178266"/>
            <a:ext cx="280076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dirty="0">
                <a:solidFill>
                  <a:schemeClr val="tx2"/>
                </a:solidFill>
                <a:latin typeface="Arial" panose="020B0604020202020204" pitchFamily="34" charset="0"/>
              </a:rPr>
              <a:t># of nodes tested: 6</a:t>
            </a:r>
            <a:r>
              <a:rPr lang="en-US" altLang="en-US" sz="1350" dirty="0">
                <a:latin typeface="Arial" panose="020B0604020202020204" pitchFamily="34" charset="0"/>
              </a:rPr>
              <a:t> </a:t>
            </a:r>
            <a:r>
              <a:rPr lang="en-US" altLang="en-US" sz="1350" dirty="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 dirty="0">
                <a:latin typeface="Arial" panose="020B0604020202020204" pitchFamily="34" charset="0"/>
              </a:rPr>
              <a:t> 6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D01B2B9-AF80-4B19-B468-233008F80BBD}"/>
              </a:ext>
            </a:extLst>
          </p:cNvPr>
          <p:cNvGrpSpPr/>
          <p:nvPr/>
        </p:nvGrpSpPr>
        <p:grpSpPr>
          <a:xfrm>
            <a:off x="5681224" y="1502815"/>
            <a:ext cx="2914650" cy="3086100"/>
            <a:chOff x="4914900" y="1885950"/>
            <a:chExt cx="2914650" cy="3086100"/>
          </a:xfrm>
        </p:grpSpPr>
        <p:sp>
          <p:nvSpPr>
            <p:cNvPr id="41" name="Text Box 53">
              <a:extLst>
                <a:ext uri="{FF2B5EF4-FFF2-40B4-BE49-F238E27FC236}">
                  <a16:creationId xmlns:a16="http://schemas.microsoft.com/office/drawing/2014/main" id="{BD7D8A86-C172-4AEC-8E5C-63DE3C7BE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215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2" name="Text Box 54">
              <a:extLst>
                <a:ext uri="{FF2B5EF4-FFF2-40B4-BE49-F238E27FC236}">
                  <a16:creationId xmlns:a16="http://schemas.microsoft.com/office/drawing/2014/main" id="{B8A55B64-37E5-4540-98B5-33097199C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10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3" name="Text Box 61">
              <a:extLst>
                <a:ext uri="{FF2B5EF4-FFF2-40B4-BE49-F238E27FC236}">
                  <a16:creationId xmlns:a16="http://schemas.microsoft.com/office/drawing/2014/main" id="{24918E25-7FA8-48E4-90FC-3FFFBA054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63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44" name="Text Box 62">
              <a:extLst>
                <a:ext uri="{FF2B5EF4-FFF2-40B4-BE49-F238E27FC236}">
                  <a16:creationId xmlns:a16="http://schemas.microsoft.com/office/drawing/2014/main" id="{B7A5B0A8-B027-47DD-BA6E-802688493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3600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5" name="Text Box 63">
              <a:extLst>
                <a:ext uri="{FF2B5EF4-FFF2-40B4-BE49-F238E27FC236}">
                  <a16:creationId xmlns:a16="http://schemas.microsoft.com/office/drawing/2014/main" id="{EA222D67-B3E9-47D6-AB11-116388BB5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78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6" name="Text Box 69">
              <a:extLst>
                <a:ext uri="{FF2B5EF4-FFF2-40B4-BE49-F238E27FC236}">
                  <a16:creationId xmlns:a16="http://schemas.microsoft.com/office/drawing/2014/main" id="{B75A9F3D-20DC-48EA-A3C3-60590ACCA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945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7" name="Text Box 75">
              <a:extLst>
                <a:ext uri="{FF2B5EF4-FFF2-40B4-BE49-F238E27FC236}">
                  <a16:creationId xmlns:a16="http://schemas.microsoft.com/office/drawing/2014/main" id="{19EDE32B-A2D1-4BC2-9DDE-5C387C134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10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8" name="Text Box 76">
              <a:extLst>
                <a:ext uri="{FF2B5EF4-FFF2-40B4-BE49-F238E27FC236}">
                  <a16:creationId xmlns:a16="http://schemas.microsoft.com/office/drawing/2014/main" id="{D6BD3485-06A2-418F-B991-709B82ED9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23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" name="Text Box 77">
              <a:extLst>
                <a:ext uri="{FF2B5EF4-FFF2-40B4-BE49-F238E27FC236}">
                  <a16:creationId xmlns:a16="http://schemas.microsoft.com/office/drawing/2014/main" id="{67BA3757-D501-4833-996D-1A0020CFF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9450" y="3600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0" name="Text Box 78">
              <a:extLst>
                <a:ext uri="{FF2B5EF4-FFF2-40B4-BE49-F238E27FC236}">
                  <a16:creationId xmlns:a16="http://schemas.microsoft.com/office/drawing/2014/main" id="{C1B5F7D0-0D63-4AA5-8054-9E0789745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050" y="41719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BF5C88F-36D9-4E73-9074-638CD0516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18859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500" b="1" dirty="0">
                  <a:latin typeface="Arial" panose="020B0604020202020204" pitchFamily="34" charset="0"/>
                </a:rPr>
                <a:t>S</a:t>
              </a:r>
              <a:br>
                <a:rPr lang="en-US" altLang="en-US" sz="1500" b="1" dirty="0">
                  <a:latin typeface="Arial" panose="020B0604020202020204" pitchFamily="34" charset="0"/>
                </a:rPr>
              </a:br>
              <a:r>
                <a:rPr lang="en-US" altLang="en-US" sz="1350" dirty="0">
                  <a:solidFill>
                    <a:schemeClr val="bg1"/>
                  </a:solidFill>
                  <a:latin typeface="Arial" panose="020B0604020202020204" pitchFamily="34" charset="0"/>
                </a:rPr>
                <a:t>start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A7343F3-6C20-4BAD-B4BD-C5AE9C740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27432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A</a:t>
              </a:r>
            </a:p>
          </p:txBody>
        </p:sp>
        <p:cxnSp>
          <p:nvCxnSpPr>
            <p:cNvPr id="53" name="AutoShape 52">
              <a:extLst>
                <a:ext uri="{FF2B5EF4-FFF2-40B4-BE49-F238E27FC236}">
                  <a16:creationId xmlns:a16="http://schemas.microsoft.com/office/drawing/2014/main" id="{AD7377B3-FE3D-40F9-B87D-0161F87E7E06}"/>
                </a:ext>
              </a:extLst>
            </p:cNvPr>
            <p:cNvCxnSpPr>
              <a:cxnSpLocks noChangeShapeType="1"/>
              <a:stCxn id="51" idx="3"/>
              <a:endCxn id="52" idx="0"/>
            </p:cNvCxnSpPr>
            <p:nvPr/>
          </p:nvCxnSpPr>
          <p:spPr bwMode="auto">
            <a:xfrm flipH="1">
              <a:off x="5857875" y="2334816"/>
              <a:ext cx="675085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55">
              <a:extLst>
                <a:ext uri="{FF2B5EF4-FFF2-40B4-BE49-F238E27FC236}">
                  <a16:creationId xmlns:a16="http://schemas.microsoft.com/office/drawing/2014/main" id="{E881CEF0-77AB-4F1D-9596-9E1DA7D17231}"/>
                </a:ext>
              </a:extLst>
            </p:cNvPr>
            <p:cNvCxnSpPr>
              <a:cxnSpLocks noChangeShapeType="1"/>
              <a:stCxn id="52" idx="4"/>
              <a:endCxn id="55" idx="0"/>
            </p:cNvCxnSpPr>
            <p:nvPr/>
          </p:nvCxnSpPr>
          <p:spPr bwMode="auto">
            <a:xfrm>
              <a:off x="585787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56">
              <a:extLst>
                <a:ext uri="{FF2B5EF4-FFF2-40B4-BE49-F238E27FC236}">
                  <a16:creationId xmlns:a16="http://schemas.microsoft.com/office/drawing/2014/main" id="{558CCE13-DE19-4D5F-AD2E-C94F5C83D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3600450"/>
              <a:ext cx="514350" cy="514350"/>
            </a:xfrm>
            <a:prstGeom prst="ellipse">
              <a:avLst/>
            </a:prstGeom>
            <a:solidFill>
              <a:srgbClr val="FF7C8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E</a:t>
              </a:r>
            </a:p>
          </p:txBody>
        </p:sp>
        <p:cxnSp>
          <p:nvCxnSpPr>
            <p:cNvPr id="56" name="AutoShape 57">
              <a:extLst>
                <a:ext uri="{FF2B5EF4-FFF2-40B4-BE49-F238E27FC236}">
                  <a16:creationId xmlns:a16="http://schemas.microsoft.com/office/drawing/2014/main" id="{6A4AF868-CF79-4084-93FF-C98F95069478}"/>
                </a:ext>
              </a:extLst>
            </p:cNvPr>
            <p:cNvCxnSpPr>
              <a:cxnSpLocks noChangeShapeType="1"/>
              <a:stCxn id="52" idx="3"/>
              <a:endCxn id="57" idx="0"/>
            </p:cNvCxnSpPr>
            <p:nvPr/>
          </p:nvCxnSpPr>
          <p:spPr bwMode="auto">
            <a:xfrm flipH="1">
              <a:off x="5172075" y="3192066"/>
              <a:ext cx="503635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Oval 58">
              <a:extLst>
                <a:ext uri="{FF2B5EF4-FFF2-40B4-BE49-F238E27FC236}">
                  <a16:creationId xmlns:a16="http://schemas.microsoft.com/office/drawing/2014/main" id="{452E1CA5-9549-4617-BB80-51B01326E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58" name="Oval 59">
              <a:extLst>
                <a:ext uri="{FF2B5EF4-FFF2-40B4-BE49-F238E27FC236}">
                  <a16:creationId xmlns:a16="http://schemas.microsoft.com/office/drawing/2014/main" id="{29AE6A61-9A67-4CC9-B919-EDE5ECE2D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F</a:t>
              </a:r>
            </a:p>
          </p:txBody>
        </p:sp>
        <p:cxnSp>
          <p:nvCxnSpPr>
            <p:cNvPr id="59" name="AutoShape 60">
              <a:extLst>
                <a:ext uri="{FF2B5EF4-FFF2-40B4-BE49-F238E27FC236}">
                  <a16:creationId xmlns:a16="http://schemas.microsoft.com/office/drawing/2014/main" id="{3F5E2030-DB19-4A2E-BE31-E771C6331A68}"/>
                </a:ext>
              </a:extLst>
            </p:cNvPr>
            <p:cNvCxnSpPr>
              <a:cxnSpLocks noChangeShapeType="1"/>
              <a:stCxn id="63" idx="4"/>
              <a:endCxn id="58" idx="0"/>
            </p:cNvCxnSpPr>
            <p:nvPr/>
          </p:nvCxnSpPr>
          <p:spPr bwMode="auto">
            <a:xfrm>
              <a:off x="757237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Oval 64">
              <a:extLst>
                <a:ext uri="{FF2B5EF4-FFF2-40B4-BE49-F238E27FC236}">
                  <a16:creationId xmlns:a16="http://schemas.microsoft.com/office/drawing/2014/main" id="{A717F1CD-29D8-4179-8AAA-CD8413196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27432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B</a:t>
              </a:r>
            </a:p>
          </p:txBody>
        </p:sp>
        <p:cxnSp>
          <p:nvCxnSpPr>
            <p:cNvPr id="61" name="AutoShape 65">
              <a:extLst>
                <a:ext uri="{FF2B5EF4-FFF2-40B4-BE49-F238E27FC236}">
                  <a16:creationId xmlns:a16="http://schemas.microsoft.com/office/drawing/2014/main" id="{F2C9DB5E-B103-4B8E-8F14-0AA1D2937D88}"/>
                </a:ext>
              </a:extLst>
            </p:cNvPr>
            <p:cNvCxnSpPr>
              <a:cxnSpLocks noChangeShapeType="1"/>
              <a:stCxn id="60" idx="4"/>
              <a:endCxn id="62" idx="0"/>
            </p:cNvCxnSpPr>
            <p:nvPr/>
          </p:nvCxnSpPr>
          <p:spPr bwMode="auto">
            <a:xfrm>
              <a:off x="671512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Oval 66">
              <a:extLst>
                <a:ext uri="{FF2B5EF4-FFF2-40B4-BE49-F238E27FC236}">
                  <a16:creationId xmlns:a16="http://schemas.microsoft.com/office/drawing/2014/main" id="{DE10E862-BFBF-4FEF-86FD-863DCFE42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6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G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goal</a:t>
              </a:r>
            </a:p>
          </p:txBody>
        </p:sp>
        <p:sp>
          <p:nvSpPr>
            <p:cNvPr id="63" name="Oval 67">
              <a:extLst>
                <a:ext uri="{FF2B5EF4-FFF2-40B4-BE49-F238E27FC236}">
                  <a16:creationId xmlns:a16="http://schemas.microsoft.com/office/drawing/2014/main" id="{FDCC1DF4-A0F6-460D-BE22-73A94AE60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27432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C</a:t>
              </a:r>
            </a:p>
          </p:txBody>
        </p:sp>
        <p:cxnSp>
          <p:nvCxnSpPr>
            <p:cNvPr id="64" name="AutoShape 68">
              <a:extLst>
                <a:ext uri="{FF2B5EF4-FFF2-40B4-BE49-F238E27FC236}">
                  <a16:creationId xmlns:a16="http://schemas.microsoft.com/office/drawing/2014/main" id="{51C141B0-F78F-43D2-9884-0D5DB5A12A32}"/>
                </a:ext>
              </a:extLst>
            </p:cNvPr>
            <p:cNvCxnSpPr>
              <a:cxnSpLocks noChangeShapeType="1"/>
              <a:stCxn id="51" idx="5"/>
              <a:endCxn id="63" idx="0"/>
            </p:cNvCxnSpPr>
            <p:nvPr/>
          </p:nvCxnSpPr>
          <p:spPr bwMode="auto">
            <a:xfrm>
              <a:off x="6897291" y="2334816"/>
              <a:ext cx="675084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AutoShape 70">
              <a:extLst>
                <a:ext uri="{FF2B5EF4-FFF2-40B4-BE49-F238E27FC236}">
                  <a16:creationId xmlns:a16="http://schemas.microsoft.com/office/drawing/2014/main" id="{981D2714-D2F2-4147-8153-4783AA6460A0}"/>
                </a:ext>
              </a:extLst>
            </p:cNvPr>
            <p:cNvCxnSpPr>
              <a:cxnSpLocks noChangeShapeType="1"/>
              <a:stCxn id="55" idx="6"/>
              <a:endCxn id="62" idx="2"/>
            </p:cNvCxnSpPr>
            <p:nvPr/>
          </p:nvCxnSpPr>
          <p:spPr bwMode="auto">
            <a:xfrm>
              <a:off x="6124575" y="3857625"/>
              <a:ext cx="323850" cy="0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" name="Oval 71">
              <a:extLst>
                <a:ext uri="{FF2B5EF4-FFF2-40B4-BE49-F238E27FC236}">
                  <a16:creationId xmlns:a16="http://schemas.microsoft.com/office/drawing/2014/main" id="{F0B14C70-0B0B-404A-AC12-837AF9922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44577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H</a:t>
              </a:r>
            </a:p>
          </p:txBody>
        </p:sp>
        <p:cxnSp>
          <p:nvCxnSpPr>
            <p:cNvPr id="67" name="AutoShape 72">
              <a:extLst>
                <a:ext uri="{FF2B5EF4-FFF2-40B4-BE49-F238E27FC236}">
                  <a16:creationId xmlns:a16="http://schemas.microsoft.com/office/drawing/2014/main" id="{4139F608-3057-4996-B0B7-E5457A8E4A94}"/>
                </a:ext>
              </a:extLst>
            </p:cNvPr>
            <p:cNvCxnSpPr>
              <a:cxnSpLocks noChangeShapeType="1"/>
              <a:stCxn id="57" idx="4"/>
              <a:endCxn id="66" idx="0"/>
            </p:cNvCxnSpPr>
            <p:nvPr/>
          </p:nvCxnSpPr>
          <p:spPr bwMode="auto">
            <a:xfrm>
              <a:off x="5172075" y="412432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73">
              <a:extLst>
                <a:ext uri="{FF2B5EF4-FFF2-40B4-BE49-F238E27FC236}">
                  <a16:creationId xmlns:a16="http://schemas.microsoft.com/office/drawing/2014/main" id="{DC74F605-55DF-44B3-8E00-3C3EFF3AF235}"/>
                </a:ext>
              </a:extLst>
            </p:cNvPr>
            <p:cNvCxnSpPr>
              <a:cxnSpLocks noChangeShapeType="1"/>
              <a:stCxn id="51" idx="4"/>
              <a:endCxn id="60" idx="0"/>
            </p:cNvCxnSpPr>
            <p:nvPr/>
          </p:nvCxnSpPr>
          <p:spPr bwMode="auto">
            <a:xfrm>
              <a:off x="6715125" y="240982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74">
              <a:extLst>
                <a:ext uri="{FF2B5EF4-FFF2-40B4-BE49-F238E27FC236}">
                  <a16:creationId xmlns:a16="http://schemas.microsoft.com/office/drawing/2014/main" id="{2E7981C9-53C5-4F2A-AB5F-7579409FCBB8}"/>
                </a:ext>
              </a:extLst>
            </p:cNvPr>
            <p:cNvCxnSpPr>
              <a:cxnSpLocks noChangeShapeType="1"/>
              <a:stCxn id="58" idx="2"/>
              <a:endCxn id="62" idx="6"/>
            </p:cNvCxnSpPr>
            <p:nvPr/>
          </p:nvCxnSpPr>
          <p:spPr bwMode="auto">
            <a:xfrm flipH="1">
              <a:off x="6981825" y="3857625"/>
              <a:ext cx="3238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99" name="Group 84">
            <a:extLst>
              <a:ext uri="{FF2B5EF4-FFF2-40B4-BE49-F238E27FC236}">
                <a16:creationId xmlns:a16="http://schemas.microsoft.com/office/drawing/2014/main" id="{5F05E5F9-6C24-46B4-841D-95CF54E71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230397"/>
              </p:ext>
            </p:extLst>
          </p:nvPr>
        </p:nvGraphicFramePr>
        <p:xfrm>
          <a:off x="1899616" y="2548667"/>
          <a:ext cx="2628900" cy="2084730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Expanded node</a:t>
                      </a: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 list</a:t>
                      </a: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{B,C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,D,E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</a:t>
                      </a:r>
                    </a:p>
                  </a:txBody>
                  <a:tcPr marL="68580" marR="13716" marT="6855" marB="13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{C,D,E,G}</a:t>
                      </a:r>
                    </a:p>
                  </a:txBody>
                  <a:tcPr marL="68580" marR="13716" marT="6855" marB="13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933663"/>
                  </a:ext>
                </a:extLst>
              </a:tr>
              <a:tr h="22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6" marB="13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{D,E,G,F}</a:t>
                      </a:r>
                    </a:p>
                  </a:txBody>
                  <a:tcPr marL="68580" marR="13716" marT="6856" marB="13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520931"/>
                  </a:ext>
                </a:extLst>
              </a:tr>
              <a:tr h="22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6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{E,G,F,H}</a:t>
                      </a:r>
                    </a:p>
                  </a:txBody>
                  <a:tcPr marL="68580" marR="13716" marT="6856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30799"/>
                  </a:ext>
                </a:extLst>
              </a:tr>
              <a:tr h="22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{G,F,H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287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637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Breadth First Search (BFS)</a:t>
            </a:r>
          </a:p>
        </p:txBody>
      </p:sp>
      <p:sp>
        <p:nvSpPr>
          <p:cNvPr id="39" name="Text Box 80">
            <a:extLst>
              <a:ext uri="{FF2B5EF4-FFF2-40B4-BE49-F238E27FC236}">
                <a16:creationId xmlns:a16="http://schemas.microsoft.com/office/drawing/2014/main" id="{04E85224-DE75-4C0F-B241-7DCE02A29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71650"/>
            <a:ext cx="353173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generalSearch</a:t>
            </a:r>
            <a:r>
              <a:rPr lang="en-US" altLang="en-US" sz="1500" b="1" dirty="0">
                <a:solidFill>
                  <a:srgbClr val="CC3300"/>
                </a:solidFill>
                <a:latin typeface="Courier New" panose="02070309020205020404" pitchFamily="49" charset="0"/>
              </a:rPr>
              <a:t>(problem, </a:t>
            </a:r>
            <a:r>
              <a:rPr lang="en-US" altLang="en-US" sz="1500" b="1" dirty="0">
                <a:solidFill>
                  <a:srgbClr val="FF5050"/>
                </a:solidFill>
                <a:latin typeface="Courier New" panose="02070309020205020404" pitchFamily="49" charset="0"/>
              </a:rPr>
              <a:t>queue</a:t>
            </a:r>
            <a:r>
              <a:rPr lang="en-US" altLang="en-US" sz="1500" b="1" dirty="0">
                <a:solidFill>
                  <a:srgbClr val="CC33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0" name="Text Box 3">
            <a:extLst>
              <a:ext uri="{FF2B5EF4-FFF2-40B4-BE49-F238E27FC236}">
                <a16:creationId xmlns:a16="http://schemas.microsoft.com/office/drawing/2014/main" id="{1FB05AF4-03EA-4F98-879A-741B9D778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727" y="2178266"/>
            <a:ext cx="280076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dirty="0">
                <a:solidFill>
                  <a:schemeClr val="tx2"/>
                </a:solidFill>
                <a:latin typeface="Arial" panose="020B0604020202020204" pitchFamily="34" charset="0"/>
              </a:rPr>
              <a:t># of nodes tested: 7</a:t>
            </a:r>
            <a:r>
              <a:rPr lang="en-US" altLang="en-US" sz="1350" dirty="0">
                <a:latin typeface="Arial" panose="020B0604020202020204" pitchFamily="34" charset="0"/>
              </a:rPr>
              <a:t> </a:t>
            </a:r>
            <a:r>
              <a:rPr lang="en-US" altLang="en-US" sz="1350" dirty="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 dirty="0">
                <a:latin typeface="Arial" panose="020B0604020202020204" pitchFamily="34" charset="0"/>
              </a:rPr>
              <a:t> 6</a:t>
            </a:r>
          </a:p>
        </p:txBody>
      </p:sp>
      <p:graphicFrame>
        <p:nvGraphicFramePr>
          <p:cNvPr id="99" name="Group 84">
            <a:extLst>
              <a:ext uri="{FF2B5EF4-FFF2-40B4-BE49-F238E27FC236}">
                <a16:creationId xmlns:a16="http://schemas.microsoft.com/office/drawing/2014/main" id="{5F05E5F9-6C24-46B4-841D-95CF54E71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6299"/>
              </p:ext>
            </p:extLst>
          </p:nvPr>
        </p:nvGraphicFramePr>
        <p:xfrm>
          <a:off x="1899616" y="2548667"/>
          <a:ext cx="2628900" cy="2532021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Expanded node</a:t>
                      </a: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 list</a:t>
                      </a: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{B,C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,D,E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</a:t>
                      </a:r>
                    </a:p>
                  </a:txBody>
                  <a:tcPr marL="68580" marR="13716" marT="6855" marB="13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{C,D,E,G}</a:t>
                      </a:r>
                    </a:p>
                  </a:txBody>
                  <a:tcPr marL="68580" marR="13716" marT="6855" marB="13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933663"/>
                  </a:ext>
                </a:extLst>
              </a:tr>
              <a:tr h="22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6" marB="13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{D,E,G,F}</a:t>
                      </a:r>
                    </a:p>
                  </a:txBody>
                  <a:tcPr marL="68580" marR="13716" marT="6856" marB="13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520931"/>
                  </a:ext>
                </a:extLst>
              </a:tr>
              <a:tr h="22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6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{E,G,F,H}</a:t>
                      </a:r>
                    </a:p>
                  </a:txBody>
                  <a:tcPr marL="68580" marR="13716" marT="6856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30799"/>
                  </a:ext>
                </a:extLst>
              </a:tr>
              <a:tr h="22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{G,F,H,G}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287132"/>
                  </a:ext>
                </a:extLst>
              </a:tr>
              <a:tr h="22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goal</a:t>
                      </a:r>
                    </a:p>
                  </a:txBody>
                  <a:tcPr marL="68580" marR="13716" marT="6857" marB="13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{F,H,G}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 expand</a:t>
                      </a:r>
                    </a:p>
                  </a:txBody>
                  <a:tcPr marL="68580" marR="13716" marT="6857" marB="13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889500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9396C0CE-6E78-44A1-AC27-5FB361009CB9}"/>
              </a:ext>
            </a:extLst>
          </p:cNvPr>
          <p:cNvGrpSpPr/>
          <p:nvPr/>
        </p:nvGrpSpPr>
        <p:grpSpPr>
          <a:xfrm>
            <a:off x="5360536" y="1655520"/>
            <a:ext cx="2914650" cy="3086100"/>
            <a:chOff x="4914900" y="1885950"/>
            <a:chExt cx="2914650" cy="3086100"/>
          </a:xfrm>
        </p:grpSpPr>
        <p:sp>
          <p:nvSpPr>
            <p:cNvPr id="37" name="Text Box 53">
              <a:extLst>
                <a:ext uri="{FF2B5EF4-FFF2-40B4-BE49-F238E27FC236}">
                  <a16:creationId xmlns:a16="http://schemas.microsoft.com/office/drawing/2014/main" id="{5FCE5EFF-EE48-461C-BD3C-B4F0B1570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215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38" name="Text Box 54">
              <a:extLst>
                <a:ext uri="{FF2B5EF4-FFF2-40B4-BE49-F238E27FC236}">
                  <a16:creationId xmlns:a16="http://schemas.microsoft.com/office/drawing/2014/main" id="{20D851D8-193B-4D6D-8458-629ABB95A2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10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1" name="Text Box 61">
              <a:extLst>
                <a:ext uri="{FF2B5EF4-FFF2-40B4-BE49-F238E27FC236}">
                  <a16:creationId xmlns:a16="http://schemas.microsoft.com/office/drawing/2014/main" id="{281E9092-B9AD-4554-8EA4-73D96947F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63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72" name="Text Box 62">
              <a:extLst>
                <a:ext uri="{FF2B5EF4-FFF2-40B4-BE49-F238E27FC236}">
                  <a16:creationId xmlns:a16="http://schemas.microsoft.com/office/drawing/2014/main" id="{EEB4D1EA-3023-466B-B628-1868E1EB7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3600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73" name="Text Box 63">
              <a:extLst>
                <a:ext uri="{FF2B5EF4-FFF2-40B4-BE49-F238E27FC236}">
                  <a16:creationId xmlns:a16="http://schemas.microsoft.com/office/drawing/2014/main" id="{55CE603C-BC56-4644-A9F0-8CA48B22F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78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74" name="Text Box 69">
              <a:extLst>
                <a:ext uri="{FF2B5EF4-FFF2-40B4-BE49-F238E27FC236}">
                  <a16:creationId xmlns:a16="http://schemas.microsoft.com/office/drawing/2014/main" id="{AFAAAD62-3E34-48D5-AE66-43E30B8AB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945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75" name="Text Box 75">
              <a:extLst>
                <a:ext uri="{FF2B5EF4-FFF2-40B4-BE49-F238E27FC236}">
                  <a16:creationId xmlns:a16="http://schemas.microsoft.com/office/drawing/2014/main" id="{ECDC922F-CFFB-47DA-B3C1-2B1E83D75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10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76" name="Text Box 76">
              <a:extLst>
                <a:ext uri="{FF2B5EF4-FFF2-40B4-BE49-F238E27FC236}">
                  <a16:creationId xmlns:a16="http://schemas.microsoft.com/office/drawing/2014/main" id="{51C3F4DE-0C4A-4F5C-9B60-3A67B34A0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23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7" name="Text Box 77">
              <a:extLst>
                <a:ext uri="{FF2B5EF4-FFF2-40B4-BE49-F238E27FC236}">
                  <a16:creationId xmlns:a16="http://schemas.microsoft.com/office/drawing/2014/main" id="{A693131C-D9CF-461B-8EFC-114CF3E9A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9450" y="3600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8" name="Text Box 78">
              <a:extLst>
                <a:ext uri="{FF2B5EF4-FFF2-40B4-BE49-F238E27FC236}">
                  <a16:creationId xmlns:a16="http://schemas.microsoft.com/office/drawing/2014/main" id="{BB5DED9F-78BE-4D94-9063-CD3D9E382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050" y="41719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79" name="Oval 50">
              <a:extLst>
                <a:ext uri="{FF2B5EF4-FFF2-40B4-BE49-F238E27FC236}">
                  <a16:creationId xmlns:a16="http://schemas.microsoft.com/office/drawing/2014/main" id="{49682E04-8477-42A5-A611-7C81E16BD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18859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S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start</a:t>
              </a:r>
            </a:p>
          </p:txBody>
        </p:sp>
        <p:sp>
          <p:nvSpPr>
            <p:cNvPr id="80" name="Oval 51">
              <a:extLst>
                <a:ext uri="{FF2B5EF4-FFF2-40B4-BE49-F238E27FC236}">
                  <a16:creationId xmlns:a16="http://schemas.microsoft.com/office/drawing/2014/main" id="{1F6E9CA6-0765-4D35-BC9E-2AD9A81DA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27432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A</a:t>
              </a:r>
            </a:p>
          </p:txBody>
        </p:sp>
        <p:cxnSp>
          <p:nvCxnSpPr>
            <p:cNvPr id="81" name="AutoShape 52">
              <a:extLst>
                <a:ext uri="{FF2B5EF4-FFF2-40B4-BE49-F238E27FC236}">
                  <a16:creationId xmlns:a16="http://schemas.microsoft.com/office/drawing/2014/main" id="{6B18F76A-B707-41B9-A7BA-E00BE7A5E1CE}"/>
                </a:ext>
              </a:extLst>
            </p:cNvPr>
            <p:cNvCxnSpPr>
              <a:cxnSpLocks noChangeShapeType="1"/>
              <a:stCxn id="79" idx="3"/>
              <a:endCxn id="80" idx="0"/>
            </p:cNvCxnSpPr>
            <p:nvPr/>
          </p:nvCxnSpPr>
          <p:spPr bwMode="auto">
            <a:xfrm flipH="1">
              <a:off x="5857875" y="2334816"/>
              <a:ext cx="675085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AutoShape 55">
              <a:extLst>
                <a:ext uri="{FF2B5EF4-FFF2-40B4-BE49-F238E27FC236}">
                  <a16:creationId xmlns:a16="http://schemas.microsoft.com/office/drawing/2014/main" id="{9F2B69FA-9734-4283-9089-058F7C2F8BBD}"/>
                </a:ext>
              </a:extLst>
            </p:cNvPr>
            <p:cNvCxnSpPr>
              <a:cxnSpLocks noChangeShapeType="1"/>
              <a:stCxn id="80" idx="4"/>
              <a:endCxn id="83" idx="0"/>
            </p:cNvCxnSpPr>
            <p:nvPr/>
          </p:nvCxnSpPr>
          <p:spPr bwMode="auto">
            <a:xfrm>
              <a:off x="585787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" name="Oval 56">
              <a:extLst>
                <a:ext uri="{FF2B5EF4-FFF2-40B4-BE49-F238E27FC236}">
                  <a16:creationId xmlns:a16="http://schemas.microsoft.com/office/drawing/2014/main" id="{12B591E3-20A1-433F-9225-4EA6BB18E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E</a:t>
              </a:r>
            </a:p>
          </p:txBody>
        </p:sp>
        <p:cxnSp>
          <p:nvCxnSpPr>
            <p:cNvPr id="84" name="AutoShape 57">
              <a:extLst>
                <a:ext uri="{FF2B5EF4-FFF2-40B4-BE49-F238E27FC236}">
                  <a16:creationId xmlns:a16="http://schemas.microsoft.com/office/drawing/2014/main" id="{F83ACE89-0731-4A44-90DE-9F35622D566B}"/>
                </a:ext>
              </a:extLst>
            </p:cNvPr>
            <p:cNvCxnSpPr>
              <a:cxnSpLocks noChangeShapeType="1"/>
              <a:stCxn id="80" idx="3"/>
              <a:endCxn id="85" idx="0"/>
            </p:cNvCxnSpPr>
            <p:nvPr/>
          </p:nvCxnSpPr>
          <p:spPr bwMode="auto">
            <a:xfrm flipH="1">
              <a:off x="5172075" y="3192066"/>
              <a:ext cx="503635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" name="Oval 58">
              <a:extLst>
                <a:ext uri="{FF2B5EF4-FFF2-40B4-BE49-F238E27FC236}">
                  <a16:creationId xmlns:a16="http://schemas.microsoft.com/office/drawing/2014/main" id="{EEF5D631-3631-4884-B566-7B30DFD60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86" name="Oval 59">
              <a:extLst>
                <a:ext uri="{FF2B5EF4-FFF2-40B4-BE49-F238E27FC236}">
                  <a16:creationId xmlns:a16="http://schemas.microsoft.com/office/drawing/2014/main" id="{6D2565DB-3398-45A7-B76A-BD592E5A4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F</a:t>
              </a:r>
            </a:p>
          </p:txBody>
        </p:sp>
        <p:cxnSp>
          <p:nvCxnSpPr>
            <p:cNvPr id="87" name="AutoShape 60">
              <a:extLst>
                <a:ext uri="{FF2B5EF4-FFF2-40B4-BE49-F238E27FC236}">
                  <a16:creationId xmlns:a16="http://schemas.microsoft.com/office/drawing/2014/main" id="{91E95BA6-4F22-47B0-BC58-4907DACD5CAC}"/>
                </a:ext>
              </a:extLst>
            </p:cNvPr>
            <p:cNvCxnSpPr>
              <a:cxnSpLocks noChangeShapeType="1"/>
              <a:stCxn id="91" idx="4"/>
              <a:endCxn id="86" idx="0"/>
            </p:cNvCxnSpPr>
            <p:nvPr/>
          </p:nvCxnSpPr>
          <p:spPr bwMode="auto">
            <a:xfrm>
              <a:off x="757237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" name="Oval 64">
              <a:extLst>
                <a:ext uri="{FF2B5EF4-FFF2-40B4-BE49-F238E27FC236}">
                  <a16:creationId xmlns:a16="http://schemas.microsoft.com/office/drawing/2014/main" id="{564CA01B-E23E-4B1B-B2AB-44A7D0092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27432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B</a:t>
              </a:r>
            </a:p>
          </p:txBody>
        </p:sp>
        <p:cxnSp>
          <p:nvCxnSpPr>
            <p:cNvPr id="89" name="AutoShape 65">
              <a:extLst>
                <a:ext uri="{FF2B5EF4-FFF2-40B4-BE49-F238E27FC236}">
                  <a16:creationId xmlns:a16="http://schemas.microsoft.com/office/drawing/2014/main" id="{180887E5-0DFE-4921-82F4-5073A2241B47}"/>
                </a:ext>
              </a:extLst>
            </p:cNvPr>
            <p:cNvCxnSpPr>
              <a:cxnSpLocks noChangeShapeType="1"/>
              <a:stCxn id="88" idx="4"/>
              <a:endCxn id="90" idx="0"/>
            </p:cNvCxnSpPr>
            <p:nvPr/>
          </p:nvCxnSpPr>
          <p:spPr bwMode="auto">
            <a:xfrm>
              <a:off x="671512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" name="Oval 66">
              <a:extLst>
                <a:ext uri="{FF2B5EF4-FFF2-40B4-BE49-F238E27FC236}">
                  <a16:creationId xmlns:a16="http://schemas.microsoft.com/office/drawing/2014/main" id="{18127DCB-1054-4C9C-91BC-9024DDAD1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3600450"/>
              <a:ext cx="514350" cy="5143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6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G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goal</a:t>
              </a:r>
            </a:p>
          </p:txBody>
        </p:sp>
        <p:sp>
          <p:nvSpPr>
            <p:cNvPr id="91" name="Oval 67">
              <a:extLst>
                <a:ext uri="{FF2B5EF4-FFF2-40B4-BE49-F238E27FC236}">
                  <a16:creationId xmlns:a16="http://schemas.microsoft.com/office/drawing/2014/main" id="{5BBAE6AB-62E1-4BE4-9F49-91827DB6C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27432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C</a:t>
              </a:r>
            </a:p>
          </p:txBody>
        </p:sp>
        <p:cxnSp>
          <p:nvCxnSpPr>
            <p:cNvPr id="92" name="AutoShape 68">
              <a:extLst>
                <a:ext uri="{FF2B5EF4-FFF2-40B4-BE49-F238E27FC236}">
                  <a16:creationId xmlns:a16="http://schemas.microsoft.com/office/drawing/2014/main" id="{0D03AD38-8DDC-4D96-98FE-13DD731ABB0F}"/>
                </a:ext>
              </a:extLst>
            </p:cNvPr>
            <p:cNvCxnSpPr>
              <a:cxnSpLocks noChangeShapeType="1"/>
              <a:stCxn id="79" idx="5"/>
              <a:endCxn id="91" idx="0"/>
            </p:cNvCxnSpPr>
            <p:nvPr/>
          </p:nvCxnSpPr>
          <p:spPr bwMode="auto">
            <a:xfrm>
              <a:off x="6897291" y="2334816"/>
              <a:ext cx="675084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AutoShape 70">
              <a:extLst>
                <a:ext uri="{FF2B5EF4-FFF2-40B4-BE49-F238E27FC236}">
                  <a16:creationId xmlns:a16="http://schemas.microsoft.com/office/drawing/2014/main" id="{5F6D4DB8-296C-4E9B-81A8-27CF8A3310CF}"/>
                </a:ext>
              </a:extLst>
            </p:cNvPr>
            <p:cNvCxnSpPr>
              <a:cxnSpLocks noChangeShapeType="1"/>
              <a:stCxn id="83" idx="6"/>
              <a:endCxn id="90" idx="2"/>
            </p:cNvCxnSpPr>
            <p:nvPr/>
          </p:nvCxnSpPr>
          <p:spPr bwMode="auto">
            <a:xfrm>
              <a:off x="6124575" y="3857625"/>
              <a:ext cx="3238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" name="Oval 71">
              <a:extLst>
                <a:ext uri="{FF2B5EF4-FFF2-40B4-BE49-F238E27FC236}">
                  <a16:creationId xmlns:a16="http://schemas.microsoft.com/office/drawing/2014/main" id="{D54D4DA4-0005-434A-9477-DEE50CF89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44577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H</a:t>
              </a:r>
            </a:p>
          </p:txBody>
        </p:sp>
        <p:cxnSp>
          <p:nvCxnSpPr>
            <p:cNvPr id="95" name="AutoShape 72">
              <a:extLst>
                <a:ext uri="{FF2B5EF4-FFF2-40B4-BE49-F238E27FC236}">
                  <a16:creationId xmlns:a16="http://schemas.microsoft.com/office/drawing/2014/main" id="{5933DC4D-4F6E-4221-9423-1987283F9255}"/>
                </a:ext>
              </a:extLst>
            </p:cNvPr>
            <p:cNvCxnSpPr>
              <a:cxnSpLocks noChangeShapeType="1"/>
              <a:stCxn id="85" idx="4"/>
              <a:endCxn id="94" idx="0"/>
            </p:cNvCxnSpPr>
            <p:nvPr/>
          </p:nvCxnSpPr>
          <p:spPr bwMode="auto">
            <a:xfrm>
              <a:off x="5172075" y="412432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AutoShape 73">
              <a:extLst>
                <a:ext uri="{FF2B5EF4-FFF2-40B4-BE49-F238E27FC236}">
                  <a16:creationId xmlns:a16="http://schemas.microsoft.com/office/drawing/2014/main" id="{D5AE2350-711A-4AE2-A731-2CB49C016448}"/>
                </a:ext>
              </a:extLst>
            </p:cNvPr>
            <p:cNvCxnSpPr>
              <a:cxnSpLocks noChangeShapeType="1"/>
              <a:stCxn id="79" idx="4"/>
              <a:endCxn id="88" idx="0"/>
            </p:cNvCxnSpPr>
            <p:nvPr/>
          </p:nvCxnSpPr>
          <p:spPr bwMode="auto">
            <a:xfrm>
              <a:off x="6715125" y="240982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AutoShape 74">
              <a:extLst>
                <a:ext uri="{FF2B5EF4-FFF2-40B4-BE49-F238E27FC236}">
                  <a16:creationId xmlns:a16="http://schemas.microsoft.com/office/drawing/2014/main" id="{CA6A1D3F-45FC-423D-8633-2D4CD985F28E}"/>
                </a:ext>
              </a:extLst>
            </p:cNvPr>
            <p:cNvCxnSpPr>
              <a:cxnSpLocks noChangeShapeType="1"/>
              <a:stCxn id="86" idx="2"/>
              <a:endCxn id="90" idx="6"/>
            </p:cNvCxnSpPr>
            <p:nvPr/>
          </p:nvCxnSpPr>
          <p:spPr bwMode="auto">
            <a:xfrm flipH="1">
              <a:off x="6981825" y="3857625"/>
              <a:ext cx="3238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22683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Breadth First Search (BFS)</a:t>
            </a:r>
          </a:p>
        </p:txBody>
      </p:sp>
      <p:sp>
        <p:nvSpPr>
          <p:cNvPr id="39" name="Text Box 80">
            <a:extLst>
              <a:ext uri="{FF2B5EF4-FFF2-40B4-BE49-F238E27FC236}">
                <a16:creationId xmlns:a16="http://schemas.microsoft.com/office/drawing/2014/main" id="{04E85224-DE75-4C0F-B241-7DCE02A29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71650"/>
            <a:ext cx="353173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generalSearch</a:t>
            </a:r>
            <a:r>
              <a:rPr lang="en-US" altLang="en-US" sz="1500" b="1" dirty="0">
                <a:solidFill>
                  <a:srgbClr val="CC3300"/>
                </a:solidFill>
                <a:latin typeface="Courier New" panose="02070309020205020404" pitchFamily="49" charset="0"/>
              </a:rPr>
              <a:t>(problem, </a:t>
            </a:r>
            <a:r>
              <a:rPr lang="en-US" altLang="en-US" sz="1500" b="1" dirty="0">
                <a:solidFill>
                  <a:srgbClr val="FF5050"/>
                </a:solidFill>
                <a:latin typeface="Courier New" panose="02070309020205020404" pitchFamily="49" charset="0"/>
              </a:rPr>
              <a:t>queue</a:t>
            </a:r>
            <a:r>
              <a:rPr lang="en-US" altLang="en-US" sz="1500" b="1" dirty="0">
                <a:solidFill>
                  <a:srgbClr val="CC33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0" name="Text Box 3">
            <a:extLst>
              <a:ext uri="{FF2B5EF4-FFF2-40B4-BE49-F238E27FC236}">
                <a16:creationId xmlns:a16="http://schemas.microsoft.com/office/drawing/2014/main" id="{1FB05AF4-03EA-4F98-879A-741B9D778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727" y="2178266"/>
            <a:ext cx="280076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dirty="0">
                <a:solidFill>
                  <a:schemeClr val="tx2"/>
                </a:solidFill>
                <a:latin typeface="Arial" panose="020B0604020202020204" pitchFamily="34" charset="0"/>
              </a:rPr>
              <a:t># of nodes tested: 7</a:t>
            </a:r>
            <a:r>
              <a:rPr lang="en-US" altLang="en-US" sz="1350" dirty="0">
                <a:latin typeface="Arial" panose="020B0604020202020204" pitchFamily="34" charset="0"/>
              </a:rPr>
              <a:t> </a:t>
            </a:r>
            <a:r>
              <a:rPr lang="en-US" altLang="en-US" sz="1350" dirty="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 dirty="0">
                <a:latin typeface="Arial" panose="020B0604020202020204" pitchFamily="34" charset="0"/>
              </a:rPr>
              <a:t> 6</a:t>
            </a:r>
          </a:p>
        </p:txBody>
      </p:sp>
      <p:graphicFrame>
        <p:nvGraphicFramePr>
          <p:cNvPr id="99" name="Group 84">
            <a:extLst>
              <a:ext uri="{FF2B5EF4-FFF2-40B4-BE49-F238E27FC236}">
                <a16:creationId xmlns:a16="http://schemas.microsoft.com/office/drawing/2014/main" id="{5F05E5F9-6C24-46B4-841D-95CF54E71601}"/>
              </a:ext>
            </a:extLst>
          </p:cNvPr>
          <p:cNvGraphicFramePr>
            <a:graphicFrameLocks noGrp="1"/>
          </p:cNvGraphicFramePr>
          <p:nvPr/>
        </p:nvGraphicFramePr>
        <p:xfrm>
          <a:off x="1899616" y="2548667"/>
          <a:ext cx="2628900" cy="2532021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Expanded node</a:t>
                      </a: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 list</a:t>
                      </a: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{B,C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,D,E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 </a:t>
                      </a:r>
                    </a:p>
                  </a:txBody>
                  <a:tcPr marL="68580" marR="13716" marT="6855" marB="13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{C,D,E,G}</a:t>
                      </a:r>
                    </a:p>
                  </a:txBody>
                  <a:tcPr marL="68580" marR="13716" marT="6855" marB="13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933663"/>
                  </a:ext>
                </a:extLst>
              </a:tr>
              <a:tr h="22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6" marB="13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{D,E,G,F}</a:t>
                      </a:r>
                    </a:p>
                  </a:txBody>
                  <a:tcPr marL="68580" marR="13716" marT="6856" marB="13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520931"/>
                  </a:ext>
                </a:extLst>
              </a:tr>
              <a:tr h="22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6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{E,G,F,H}</a:t>
                      </a:r>
                    </a:p>
                  </a:txBody>
                  <a:tcPr marL="68580" marR="13716" marT="6856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30799"/>
                  </a:ext>
                </a:extLst>
              </a:tr>
              <a:tr h="22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 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{G,F,H,G}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287132"/>
                  </a:ext>
                </a:extLst>
              </a:tr>
              <a:tr h="22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goal</a:t>
                      </a:r>
                    </a:p>
                  </a:txBody>
                  <a:tcPr marL="68580" marR="13716" marT="6857" marB="13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{F,H,G}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 expand</a:t>
                      </a:r>
                    </a:p>
                  </a:txBody>
                  <a:tcPr marL="68580" marR="13716" marT="6857" marB="13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889500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42F5A640-15E9-49A1-813C-EC8F7DA458D5}"/>
              </a:ext>
            </a:extLst>
          </p:cNvPr>
          <p:cNvGrpSpPr/>
          <p:nvPr/>
        </p:nvGrpSpPr>
        <p:grpSpPr>
          <a:xfrm>
            <a:off x="5424546" y="1502815"/>
            <a:ext cx="2914650" cy="3086100"/>
            <a:chOff x="4914900" y="1885950"/>
            <a:chExt cx="2914650" cy="3086100"/>
          </a:xfrm>
        </p:grpSpPr>
        <p:sp>
          <p:nvSpPr>
            <p:cNvPr id="41" name="Text Box 75">
              <a:extLst>
                <a:ext uri="{FF2B5EF4-FFF2-40B4-BE49-F238E27FC236}">
                  <a16:creationId xmlns:a16="http://schemas.microsoft.com/office/drawing/2014/main" id="{536C2C54-7D86-4408-86B2-01396E597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10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2" name="Text Box 53">
              <a:extLst>
                <a:ext uri="{FF2B5EF4-FFF2-40B4-BE49-F238E27FC236}">
                  <a16:creationId xmlns:a16="http://schemas.microsoft.com/office/drawing/2014/main" id="{B8C1B21A-AD22-47A5-A9F1-613E2F931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215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3" name="Text Box 54">
              <a:extLst>
                <a:ext uri="{FF2B5EF4-FFF2-40B4-BE49-F238E27FC236}">
                  <a16:creationId xmlns:a16="http://schemas.microsoft.com/office/drawing/2014/main" id="{27C31CA8-AE69-46AB-AD54-C864322C8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10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4" name="Text Box 61">
              <a:extLst>
                <a:ext uri="{FF2B5EF4-FFF2-40B4-BE49-F238E27FC236}">
                  <a16:creationId xmlns:a16="http://schemas.microsoft.com/office/drawing/2014/main" id="{872E949F-496D-414C-A9DE-1CB1D54EE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63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45" name="Text Box 62">
              <a:extLst>
                <a:ext uri="{FF2B5EF4-FFF2-40B4-BE49-F238E27FC236}">
                  <a16:creationId xmlns:a16="http://schemas.microsoft.com/office/drawing/2014/main" id="{BDCB5E15-7170-44BD-B0D4-B716DB17E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3600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6" name="Text Box 63">
              <a:extLst>
                <a:ext uri="{FF2B5EF4-FFF2-40B4-BE49-F238E27FC236}">
                  <a16:creationId xmlns:a16="http://schemas.microsoft.com/office/drawing/2014/main" id="{AFDB382E-300D-45D4-923B-FB834EC43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78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7" name="Text Box 69">
              <a:extLst>
                <a:ext uri="{FF2B5EF4-FFF2-40B4-BE49-F238E27FC236}">
                  <a16:creationId xmlns:a16="http://schemas.microsoft.com/office/drawing/2014/main" id="{D1C19D88-1CF9-4B4A-852E-382D69840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945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8" name="Text Box 76">
              <a:extLst>
                <a:ext uri="{FF2B5EF4-FFF2-40B4-BE49-F238E27FC236}">
                  <a16:creationId xmlns:a16="http://schemas.microsoft.com/office/drawing/2014/main" id="{9AFC8BE8-E82F-4C5F-9158-548544F68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23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" name="Text Box 77">
              <a:extLst>
                <a:ext uri="{FF2B5EF4-FFF2-40B4-BE49-F238E27FC236}">
                  <a16:creationId xmlns:a16="http://schemas.microsoft.com/office/drawing/2014/main" id="{451548F5-72F6-434E-BCED-6549BB07F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9450" y="3600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0" name="Text Box 78">
              <a:extLst>
                <a:ext uri="{FF2B5EF4-FFF2-40B4-BE49-F238E27FC236}">
                  <a16:creationId xmlns:a16="http://schemas.microsoft.com/office/drawing/2014/main" id="{223F6EEF-C6D1-426A-BED1-B37648690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050" y="41719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E03D008-9760-4735-B5F1-2CBC160E6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1885950"/>
              <a:ext cx="514350" cy="5143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S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start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5F62F15-E9D6-4791-983F-C9C338902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27432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A</a:t>
              </a:r>
            </a:p>
          </p:txBody>
        </p:sp>
        <p:cxnSp>
          <p:nvCxnSpPr>
            <p:cNvPr id="53" name="AutoShape 52">
              <a:extLst>
                <a:ext uri="{FF2B5EF4-FFF2-40B4-BE49-F238E27FC236}">
                  <a16:creationId xmlns:a16="http://schemas.microsoft.com/office/drawing/2014/main" id="{67815925-F85A-4CD2-96EA-ABA11809C047}"/>
                </a:ext>
              </a:extLst>
            </p:cNvPr>
            <p:cNvCxnSpPr>
              <a:cxnSpLocks noChangeShapeType="1"/>
              <a:stCxn id="51" idx="3"/>
              <a:endCxn id="52" idx="0"/>
            </p:cNvCxnSpPr>
            <p:nvPr/>
          </p:nvCxnSpPr>
          <p:spPr bwMode="auto">
            <a:xfrm flipH="1">
              <a:off x="5857875" y="2334816"/>
              <a:ext cx="675085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55">
              <a:extLst>
                <a:ext uri="{FF2B5EF4-FFF2-40B4-BE49-F238E27FC236}">
                  <a16:creationId xmlns:a16="http://schemas.microsoft.com/office/drawing/2014/main" id="{15A031AE-94FE-4AE8-8603-3BE13DDE1B95}"/>
                </a:ext>
              </a:extLst>
            </p:cNvPr>
            <p:cNvCxnSpPr>
              <a:cxnSpLocks noChangeShapeType="1"/>
              <a:stCxn id="52" idx="4"/>
              <a:endCxn id="55" idx="0"/>
            </p:cNvCxnSpPr>
            <p:nvPr/>
          </p:nvCxnSpPr>
          <p:spPr bwMode="auto">
            <a:xfrm>
              <a:off x="585787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56">
              <a:extLst>
                <a:ext uri="{FF2B5EF4-FFF2-40B4-BE49-F238E27FC236}">
                  <a16:creationId xmlns:a16="http://schemas.microsoft.com/office/drawing/2014/main" id="{2FEB1628-7A8E-437E-87E9-35C9A0B10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E</a:t>
              </a:r>
            </a:p>
          </p:txBody>
        </p:sp>
        <p:cxnSp>
          <p:nvCxnSpPr>
            <p:cNvPr id="56" name="AutoShape 57">
              <a:extLst>
                <a:ext uri="{FF2B5EF4-FFF2-40B4-BE49-F238E27FC236}">
                  <a16:creationId xmlns:a16="http://schemas.microsoft.com/office/drawing/2014/main" id="{6CE04F1B-07A1-46D8-B720-79BA7706D53E}"/>
                </a:ext>
              </a:extLst>
            </p:cNvPr>
            <p:cNvCxnSpPr>
              <a:cxnSpLocks noChangeShapeType="1"/>
              <a:stCxn id="52" idx="3"/>
              <a:endCxn id="57" idx="0"/>
            </p:cNvCxnSpPr>
            <p:nvPr/>
          </p:nvCxnSpPr>
          <p:spPr bwMode="auto">
            <a:xfrm flipH="1">
              <a:off x="5172075" y="3192066"/>
              <a:ext cx="503635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Oval 58">
              <a:extLst>
                <a:ext uri="{FF2B5EF4-FFF2-40B4-BE49-F238E27FC236}">
                  <a16:creationId xmlns:a16="http://schemas.microsoft.com/office/drawing/2014/main" id="{EEC8E7A7-19C9-4DF8-92FF-5AEBCD340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58" name="Oval 59">
              <a:extLst>
                <a:ext uri="{FF2B5EF4-FFF2-40B4-BE49-F238E27FC236}">
                  <a16:creationId xmlns:a16="http://schemas.microsoft.com/office/drawing/2014/main" id="{53487821-58DD-4708-8030-14BA48FFA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F</a:t>
              </a:r>
            </a:p>
          </p:txBody>
        </p:sp>
        <p:cxnSp>
          <p:nvCxnSpPr>
            <p:cNvPr id="59" name="AutoShape 60">
              <a:extLst>
                <a:ext uri="{FF2B5EF4-FFF2-40B4-BE49-F238E27FC236}">
                  <a16:creationId xmlns:a16="http://schemas.microsoft.com/office/drawing/2014/main" id="{B11DA66D-D66C-4417-A487-6FAC069C460C}"/>
                </a:ext>
              </a:extLst>
            </p:cNvPr>
            <p:cNvCxnSpPr>
              <a:cxnSpLocks noChangeShapeType="1"/>
              <a:stCxn id="63" idx="4"/>
              <a:endCxn id="58" idx="0"/>
            </p:cNvCxnSpPr>
            <p:nvPr/>
          </p:nvCxnSpPr>
          <p:spPr bwMode="auto">
            <a:xfrm>
              <a:off x="757237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Oval 64">
              <a:extLst>
                <a:ext uri="{FF2B5EF4-FFF2-40B4-BE49-F238E27FC236}">
                  <a16:creationId xmlns:a16="http://schemas.microsoft.com/office/drawing/2014/main" id="{ED163A48-9FDB-4B70-91F2-A355B0A5F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2743200"/>
              <a:ext cx="514350" cy="5143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B</a:t>
              </a:r>
            </a:p>
          </p:txBody>
        </p:sp>
        <p:cxnSp>
          <p:nvCxnSpPr>
            <p:cNvPr id="61" name="AutoShape 65">
              <a:extLst>
                <a:ext uri="{FF2B5EF4-FFF2-40B4-BE49-F238E27FC236}">
                  <a16:creationId xmlns:a16="http://schemas.microsoft.com/office/drawing/2014/main" id="{B38F0341-B3BA-4494-A497-D11FE9C9525E}"/>
                </a:ext>
              </a:extLst>
            </p:cNvPr>
            <p:cNvCxnSpPr>
              <a:cxnSpLocks noChangeShapeType="1"/>
              <a:stCxn id="60" idx="4"/>
              <a:endCxn id="62" idx="0"/>
            </p:cNvCxnSpPr>
            <p:nvPr/>
          </p:nvCxnSpPr>
          <p:spPr bwMode="auto">
            <a:xfrm>
              <a:off x="671512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Oval 66">
              <a:extLst>
                <a:ext uri="{FF2B5EF4-FFF2-40B4-BE49-F238E27FC236}">
                  <a16:creationId xmlns:a16="http://schemas.microsoft.com/office/drawing/2014/main" id="{B57536EA-8608-4933-BA12-E4D4FE40B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3600450"/>
              <a:ext cx="514350" cy="5143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6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G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goal</a:t>
              </a:r>
            </a:p>
          </p:txBody>
        </p:sp>
        <p:sp>
          <p:nvSpPr>
            <p:cNvPr id="63" name="Oval 67">
              <a:extLst>
                <a:ext uri="{FF2B5EF4-FFF2-40B4-BE49-F238E27FC236}">
                  <a16:creationId xmlns:a16="http://schemas.microsoft.com/office/drawing/2014/main" id="{10F7ED7C-3720-415E-93F9-DDC980B27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27432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C</a:t>
              </a:r>
            </a:p>
          </p:txBody>
        </p:sp>
        <p:cxnSp>
          <p:nvCxnSpPr>
            <p:cNvPr id="64" name="AutoShape 68">
              <a:extLst>
                <a:ext uri="{FF2B5EF4-FFF2-40B4-BE49-F238E27FC236}">
                  <a16:creationId xmlns:a16="http://schemas.microsoft.com/office/drawing/2014/main" id="{DB929D3C-EF3B-4900-A8B7-B4319A3DA080}"/>
                </a:ext>
              </a:extLst>
            </p:cNvPr>
            <p:cNvCxnSpPr>
              <a:cxnSpLocks noChangeShapeType="1"/>
              <a:stCxn id="51" idx="5"/>
              <a:endCxn id="63" idx="0"/>
            </p:cNvCxnSpPr>
            <p:nvPr/>
          </p:nvCxnSpPr>
          <p:spPr bwMode="auto">
            <a:xfrm>
              <a:off x="6897291" y="2334816"/>
              <a:ext cx="675084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AutoShape 70">
              <a:extLst>
                <a:ext uri="{FF2B5EF4-FFF2-40B4-BE49-F238E27FC236}">
                  <a16:creationId xmlns:a16="http://schemas.microsoft.com/office/drawing/2014/main" id="{8C8F6762-7BD6-4675-BDBE-09146636FCA7}"/>
                </a:ext>
              </a:extLst>
            </p:cNvPr>
            <p:cNvCxnSpPr>
              <a:cxnSpLocks noChangeShapeType="1"/>
              <a:stCxn id="55" idx="6"/>
              <a:endCxn id="62" idx="2"/>
            </p:cNvCxnSpPr>
            <p:nvPr/>
          </p:nvCxnSpPr>
          <p:spPr bwMode="auto">
            <a:xfrm>
              <a:off x="6124575" y="3857625"/>
              <a:ext cx="3238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" name="Oval 71">
              <a:extLst>
                <a:ext uri="{FF2B5EF4-FFF2-40B4-BE49-F238E27FC236}">
                  <a16:creationId xmlns:a16="http://schemas.microsoft.com/office/drawing/2014/main" id="{19106772-557E-4395-A2FB-3509B251E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44577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H</a:t>
              </a:r>
            </a:p>
          </p:txBody>
        </p:sp>
        <p:cxnSp>
          <p:nvCxnSpPr>
            <p:cNvPr id="67" name="AutoShape 72">
              <a:extLst>
                <a:ext uri="{FF2B5EF4-FFF2-40B4-BE49-F238E27FC236}">
                  <a16:creationId xmlns:a16="http://schemas.microsoft.com/office/drawing/2014/main" id="{4FB65B4A-A921-46F1-9750-32DE73DBEB34}"/>
                </a:ext>
              </a:extLst>
            </p:cNvPr>
            <p:cNvCxnSpPr>
              <a:cxnSpLocks noChangeShapeType="1"/>
              <a:stCxn id="57" idx="4"/>
              <a:endCxn id="66" idx="0"/>
            </p:cNvCxnSpPr>
            <p:nvPr/>
          </p:nvCxnSpPr>
          <p:spPr bwMode="auto">
            <a:xfrm>
              <a:off x="5172075" y="412432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73">
              <a:extLst>
                <a:ext uri="{FF2B5EF4-FFF2-40B4-BE49-F238E27FC236}">
                  <a16:creationId xmlns:a16="http://schemas.microsoft.com/office/drawing/2014/main" id="{E1DCACAA-0FE8-4BDA-A501-DA38807E276A}"/>
                </a:ext>
              </a:extLst>
            </p:cNvPr>
            <p:cNvCxnSpPr>
              <a:cxnSpLocks noChangeShapeType="1"/>
              <a:stCxn id="51" idx="4"/>
              <a:endCxn id="60" idx="0"/>
            </p:cNvCxnSpPr>
            <p:nvPr/>
          </p:nvCxnSpPr>
          <p:spPr bwMode="auto">
            <a:xfrm>
              <a:off x="6715125" y="240982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74">
              <a:extLst>
                <a:ext uri="{FF2B5EF4-FFF2-40B4-BE49-F238E27FC236}">
                  <a16:creationId xmlns:a16="http://schemas.microsoft.com/office/drawing/2014/main" id="{953934DB-B0A0-4DC7-8857-8B7208A0D2B4}"/>
                </a:ext>
              </a:extLst>
            </p:cNvPr>
            <p:cNvCxnSpPr>
              <a:cxnSpLocks noChangeShapeType="1"/>
              <a:stCxn id="58" idx="2"/>
              <a:endCxn id="62" idx="6"/>
            </p:cNvCxnSpPr>
            <p:nvPr/>
          </p:nvCxnSpPr>
          <p:spPr bwMode="auto">
            <a:xfrm flipH="1">
              <a:off x="6981825" y="3857625"/>
              <a:ext cx="3238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" name="Text Box 80">
              <a:extLst>
                <a:ext uri="{FF2B5EF4-FFF2-40B4-BE49-F238E27FC236}">
                  <a16:creationId xmlns:a16="http://schemas.microsoft.com/office/drawing/2014/main" id="{2E8E1A20-83F5-49C4-8F02-6B67528C2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4381500"/>
              <a:ext cx="1229824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chemeClr val="tx2"/>
                  </a:solidFill>
                  <a:latin typeface="Arial" panose="020B0604020202020204" pitchFamily="34" charset="0"/>
                </a:rPr>
                <a:t>path: </a:t>
              </a:r>
              <a:r>
                <a:rPr lang="en-US" altLang="en-US" sz="1500" b="1">
                  <a:latin typeface="Arial" panose="020B0604020202020204" pitchFamily="34" charset="0"/>
                </a:rPr>
                <a:t>S,B,G</a:t>
              </a:r>
              <a:br>
                <a:rPr lang="en-US" altLang="en-US" sz="1500" b="1">
                  <a:solidFill>
                    <a:schemeClr val="tx2"/>
                  </a:solidFill>
                  <a:latin typeface="Arial" panose="020B0604020202020204" pitchFamily="34" charset="0"/>
                </a:rPr>
              </a:br>
              <a:r>
                <a:rPr lang="en-US" altLang="en-US" sz="1500" b="1">
                  <a:solidFill>
                    <a:schemeClr val="tx2"/>
                  </a:solidFill>
                  <a:latin typeface="Arial" panose="020B0604020202020204" pitchFamily="34" charset="0"/>
                </a:rPr>
                <a:t>cost:</a:t>
              </a:r>
              <a:r>
                <a:rPr lang="en-US" altLang="en-US" sz="1500" b="1">
                  <a:latin typeface="Arial" panose="020B0604020202020204" pitchFamily="34" charset="0"/>
                </a:rPr>
                <a:t>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9830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 Properties</a:t>
            </a:r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A9C38D78-A471-4B0D-A038-AC31B9F6C36B}"/>
              </a:ext>
            </a:extLst>
          </p:cNvPr>
          <p:cNvSpPr>
            <a:spLocks/>
          </p:cNvSpPr>
          <p:nvPr/>
        </p:nvSpPr>
        <p:spPr bwMode="auto">
          <a:xfrm>
            <a:off x="5665847" y="2180078"/>
            <a:ext cx="1725612" cy="1470025"/>
          </a:xfrm>
          <a:custGeom>
            <a:avLst/>
            <a:gdLst>
              <a:gd name="T0" fmla="*/ 2147483646 w 1087"/>
              <a:gd name="T1" fmla="*/ 0 h 926"/>
              <a:gd name="T2" fmla="*/ 0 w 1087"/>
              <a:gd name="T3" fmla="*/ 2147483646 h 926"/>
              <a:gd name="T4" fmla="*/ 2147483646 w 1087"/>
              <a:gd name="T5" fmla="*/ 2147483646 h 926"/>
              <a:gd name="T6" fmla="*/ 2147483646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05243B67-D538-478B-801E-1782DA2146B9}"/>
              </a:ext>
            </a:extLst>
          </p:cNvPr>
          <p:cNvSpPr>
            <a:spLocks/>
          </p:cNvSpPr>
          <p:nvPr/>
        </p:nvSpPr>
        <p:spPr bwMode="auto">
          <a:xfrm>
            <a:off x="5803959" y="2197540"/>
            <a:ext cx="1447800" cy="1162050"/>
          </a:xfrm>
          <a:custGeom>
            <a:avLst/>
            <a:gdLst>
              <a:gd name="T0" fmla="*/ 2147483646 w 1087"/>
              <a:gd name="T1" fmla="*/ 0 h 926"/>
              <a:gd name="T2" fmla="*/ 0 w 1087"/>
              <a:gd name="T3" fmla="*/ 2147483646 h 926"/>
              <a:gd name="T4" fmla="*/ 2147483646 w 1087"/>
              <a:gd name="T5" fmla="*/ 2147483646 h 926"/>
              <a:gd name="T6" fmla="*/ 2147483646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7F2C0714-7A95-4BE0-9D6C-47BDE0382344}"/>
              </a:ext>
            </a:extLst>
          </p:cNvPr>
          <p:cNvSpPr>
            <a:spLocks/>
          </p:cNvSpPr>
          <p:nvPr/>
        </p:nvSpPr>
        <p:spPr bwMode="auto">
          <a:xfrm>
            <a:off x="6032559" y="2197540"/>
            <a:ext cx="990600" cy="781050"/>
          </a:xfrm>
          <a:custGeom>
            <a:avLst/>
            <a:gdLst>
              <a:gd name="T0" fmla="*/ 2147483646 w 1087"/>
              <a:gd name="T1" fmla="*/ 0 h 926"/>
              <a:gd name="T2" fmla="*/ 0 w 1087"/>
              <a:gd name="T3" fmla="*/ 2147483646 h 926"/>
              <a:gd name="T4" fmla="*/ 2147483646 w 1087"/>
              <a:gd name="T5" fmla="*/ 2147483646 h 926"/>
              <a:gd name="T6" fmla="*/ 2147483646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0" name="Content Placeholder 37">
            <a:extLst>
              <a:ext uri="{FF2B5EF4-FFF2-40B4-BE49-F238E27FC236}">
                <a16:creationId xmlns:a16="http://schemas.microsoft.com/office/drawing/2014/main" id="{F926664F-E705-4685-AC39-56B7AF5800F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64561" y="1768427"/>
            <a:ext cx="4824170" cy="324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1313" indent="-341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1363" indent="-28416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1413" indent="-2270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598613" indent="-22701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5813" indent="-2270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1800" dirty="0"/>
              <a:t>What nodes does BFS expand?</a:t>
            </a:r>
          </a:p>
          <a:p>
            <a:pPr lvl="1"/>
            <a:r>
              <a:rPr lang="en-US" altLang="en-US" sz="1600" dirty="0"/>
              <a:t>Processes all nodes above shallowest solution</a:t>
            </a:r>
          </a:p>
          <a:p>
            <a:pPr lvl="1"/>
            <a:r>
              <a:rPr lang="en-US" altLang="en-US" sz="1600" dirty="0"/>
              <a:t>Let depth of shallowest solution be s</a:t>
            </a:r>
          </a:p>
          <a:p>
            <a:pPr lvl="1"/>
            <a:r>
              <a:rPr lang="en-US" altLang="en-US" sz="1600" dirty="0"/>
              <a:t>Search takes time O(b</a:t>
            </a:r>
            <a:r>
              <a:rPr lang="en-US" altLang="en-US" sz="1600" baseline="30000" dirty="0"/>
              <a:t>s</a:t>
            </a:r>
            <a:r>
              <a:rPr lang="en-US" altLang="en-US" sz="1600" dirty="0"/>
              <a:t>)</a:t>
            </a:r>
            <a:endParaRPr lang="en-US" altLang="en-US" sz="1050" dirty="0"/>
          </a:p>
          <a:p>
            <a:r>
              <a:rPr lang="en-US" altLang="en-US" sz="1800" dirty="0"/>
              <a:t>How much space does the fringe take?</a:t>
            </a:r>
          </a:p>
          <a:p>
            <a:pPr lvl="1"/>
            <a:r>
              <a:rPr lang="en-US" altLang="en-US" sz="1600" dirty="0"/>
              <a:t>Has roughly the last tier, so O(b</a:t>
            </a:r>
            <a:r>
              <a:rPr lang="en-US" altLang="en-US" sz="1600" baseline="30000" dirty="0"/>
              <a:t>s</a:t>
            </a:r>
            <a:r>
              <a:rPr lang="en-US" altLang="en-US" sz="1600" dirty="0"/>
              <a:t>)</a:t>
            </a:r>
            <a:endParaRPr lang="en-US" altLang="en-US" sz="1050" dirty="0"/>
          </a:p>
          <a:p>
            <a:r>
              <a:rPr lang="en-US" altLang="en-US" sz="1800" dirty="0"/>
              <a:t>Is it complete?</a:t>
            </a:r>
          </a:p>
          <a:p>
            <a:pPr lvl="1"/>
            <a:r>
              <a:rPr lang="en-US" altLang="en-US" sz="1600" dirty="0"/>
              <a:t>s must be finite if a solution exists, so yes!</a:t>
            </a:r>
            <a:endParaRPr lang="en-US" altLang="en-US" sz="600" dirty="0"/>
          </a:p>
          <a:p>
            <a:r>
              <a:rPr lang="en-US" altLang="en-US" sz="1800" dirty="0"/>
              <a:t>Is it optimal?</a:t>
            </a:r>
          </a:p>
          <a:p>
            <a:pPr lvl="1"/>
            <a:r>
              <a:rPr lang="en-US" altLang="en-US" sz="1600" dirty="0"/>
              <a:t>Only if costs are all 1 (more on costs later)</a:t>
            </a:r>
          </a:p>
        </p:txBody>
      </p:sp>
      <p:sp>
        <p:nvSpPr>
          <p:cNvPr id="11" name="Freeform 38">
            <a:extLst>
              <a:ext uri="{FF2B5EF4-FFF2-40B4-BE49-F238E27FC236}">
                <a16:creationId xmlns:a16="http://schemas.microsoft.com/office/drawing/2014/main" id="{CDD32B93-2BF3-4EA2-BDAF-809ADF20B6F2}"/>
              </a:ext>
            </a:extLst>
          </p:cNvPr>
          <p:cNvSpPr>
            <a:spLocks/>
          </p:cNvSpPr>
          <p:nvPr/>
        </p:nvSpPr>
        <p:spPr bwMode="auto">
          <a:xfrm>
            <a:off x="5073709" y="2161028"/>
            <a:ext cx="2927350" cy="2554287"/>
          </a:xfrm>
          <a:custGeom>
            <a:avLst/>
            <a:gdLst>
              <a:gd name="T0" fmla="*/ 0 w 1844"/>
              <a:gd name="T1" fmla="*/ 2147483646 h 1609"/>
              <a:gd name="T2" fmla="*/ 2147483646 w 1844"/>
              <a:gd name="T3" fmla="*/ 2147483646 h 1609"/>
              <a:gd name="T4" fmla="*/ 2147483646 w 1844"/>
              <a:gd name="T5" fmla="*/ 0 h 1609"/>
              <a:gd name="T6" fmla="*/ 0 w 1844"/>
              <a:gd name="T7" fmla="*/ 2147483646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2" tIns="45718" rIns="91432" bIns="45718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5" name="Text Box 48">
            <a:extLst>
              <a:ext uri="{FF2B5EF4-FFF2-40B4-BE49-F238E27FC236}">
                <a16:creationId xmlns:a16="http://schemas.microsoft.com/office/drawing/2014/main" id="{A4F46B1A-E722-43F5-BAA4-E1986CE84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4540" y="4440133"/>
            <a:ext cx="1460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</a:t>
            </a:r>
            <a:r>
              <a:rPr lang="en-US" altLang="en-US" baseline="30000"/>
              <a:t>m</a:t>
            </a:r>
            <a:r>
              <a:rPr lang="en-US" altLang="en-US"/>
              <a:t> nodes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3652BC-F641-47C3-89C9-06A3EB550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59" y="4632765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95FA3C-E11F-45FD-AB3C-F717A9217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972" y="3556440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4EBC85-36F8-4DAE-9418-D0E50D8FD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547" y="4112065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AutoShape 55">
            <a:extLst>
              <a:ext uri="{FF2B5EF4-FFF2-40B4-BE49-F238E27FC236}">
                <a16:creationId xmlns:a16="http://schemas.microsoft.com/office/drawing/2014/main" id="{1D817852-A684-4A62-9622-EA995B84D90C}"/>
              </a:ext>
            </a:extLst>
          </p:cNvPr>
          <p:cNvSpPr>
            <a:spLocks/>
          </p:cNvSpPr>
          <p:nvPr/>
        </p:nvSpPr>
        <p:spPr bwMode="auto">
          <a:xfrm>
            <a:off x="5338424" y="2049358"/>
            <a:ext cx="265113" cy="1684338"/>
          </a:xfrm>
          <a:prstGeom prst="leftBrace">
            <a:avLst>
              <a:gd name="adj1" fmla="val 52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2" tIns="45718" rIns="91432" bIns="4571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" name="Text Box 56">
            <a:extLst>
              <a:ext uri="{FF2B5EF4-FFF2-40B4-BE49-F238E27FC236}">
                <a16:creationId xmlns:a16="http://schemas.microsoft.com/office/drawing/2014/main" id="{909ABCBF-28C6-4817-BA02-AB13E05BA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974" y="2634247"/>
            <a:ext cx="1265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s tiers</a:t>
            </a:r>
          </a:p>
        </p:txBody>
      </p:sp>
      <p:sp>
        <p:nvSpPr>
          <p:cNvPr id="22" name="Text Box 45">
            <a:extLst>
              <a:ext uri="{FF2B5EF4-FFF2-40B4-BE49-F238E27FC236}">
                <a16:creationId xmlns:a16="http://schemas.microsoft.com/office/drawing/2014/main" id="{FCFD26ED-CAE1-40C4-A156-66B834919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985" y="2049358"/>
            <a:ext cx="1119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1 node</a:t>
            </a:r>
          </a:p>
        </p:txBody>
      </p:sp>
      <p:sp>
        <p:nvSpPr>
          <p:cNvPr id="23" name="Text Box 46">
            <a:extLst>
              <a:ext uri="{FF2B5EF4-FFF2-40B4-BE49-F238E27FC236}">
                <a16:creationId xmlns:a16="http://schemas.microsoft.com/office/drawing/2014/main" id="{F7104030-C792-480A-A33B-57CBAB8E9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573" y="2403371"/>
            <a:ext cx="1119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b nodes</a:t>
            </a:r>
          </a:p>
        </p:txBody>
      </p:sp>
      <p:sp>
        <p:nvSpPr>
          <p:cNvPr id="24" name="Text Box 47">
            <a:extLst>
              <a:ext uri="{FF2B5EF4-FFF2-40B4-BE49-F238E27FC236}">
                <a16:creationId xmlns:a16="http://schemas.microsoft.com/office/drawing/2014/main" id="{F80DB043-BFE0-4DDC-81FE-F141097CC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573" y="2814533"/>
            <a:ext cx="1119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b</a:t>
            </a:r>
            <a:r>
              <a:rPr lang="en-US" altLang="en-US" baseline="30000" dirty="0"/>
              <a:t>2</a:t>
            </a:r>
            <a:r>
              <a:rPr lang="en-US" altLang="en-US" dirty="0"/>
              <a:t> nodes</a:t>
            </a:r>
          </a:p>
        </p:txBody>
      </p:sp>
      <p:sp>
        <p:nvSpPr>
          <p:cNvPr id="25" name="Text Box 61">
            <a:extLst>
              <a:ext uri="{FF2B5EF4-FFF2-40B4-BE49-F238E27FC236}">
                <a16:creationId xmlns:a16="http://schemas.microsoft.com/office/drawing/2014/main" id="{CB79B0E1-3D86-4885-9191-36510F8D4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9460" y="3416196"/>
            <a:ext cx="1460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</a:t>
            </a:r>
            <a:r>
              <a:rPr lang="en-US" altLang="en-US" baseline="30000"/>
              <a:t>s</a:t>
            </a:r>
            <a:r>
              <a:rPr lang="en-US" altLang="en-US"/>
              <a:t> nodes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5407E7E-C655-42D2-AA83-C3731DBD1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255" y="2078343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A141D64-5569-43DB-A779-D806811A4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480" y="2503793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CCF489-2D99-4FAA-AEF0-C1431AF52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730" y="2494268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 Box 42">
            <a:extLst>
              <a:ext uri="{FF2B5EF4-FFF2-40B4-BE49-F238E27FC236}">
                <a16:creationId xmlns:a16="http://schemas.microsoft.com/office/drawing/2014/main" id="{78A99972-1914-4C40-85B8-B84DADE04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2655" y="2354568"/>
            <a:ext cx="274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…</a:t>
            </a:r>
          </a:p>
        </p:txBody>
      </p:sp>
      <p:sp>
        <p:nvSpPr>
          <p:cNvPr id="30" name="Text Box 44">
            <a:extLst>
              <a:ext uri="{FF2B5EF4-FFF2-40B4-BE49-F238E27FC236}">
                <a16:creationId xmlns:a16="http://schemas.microsoft.com/office/drawing/2014/main" id="{AEA8EA90-8440-42D6-97E9-6DF392CA5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6830" y="2106918"/>
            <a:ext cx="298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8" rIns="91432" bIns="45718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b</a:t>
            </a:r>
          </a:p>
        </p:txBody>
      </p:sp>
      <p:sp>
        <p:nvSpPr>
          <p:cNvPr id="31" name="Freeform 43">
            <a:extLst>
              <a:ext uri="{FF2B5EF4-FFF2-40B4-BE49-F238E27FC236}">
                <a16:creationId xmlns:a16="http://schemas.microsoft.com/office/drawing/2014/main" id="{14A38BDD-DFD4-4761-96E4-E43DA62D724F}"/>
              </a:ext>
            </a:extLst>
          </p:cNvPr>
          <p:cNvSpPr>
            <a:spLocks/>
          </p:cNvSpPr>
          <p:nvPr/>
        </p:nvSpPr>
        <p:spPr bwMode="auto">
          <a:xfrm>
            <a:off x="6299143" y="2337146"/>
            <a:ext cx="444500" cy="88900"/>
          </a:xfrm>
          <a:custGeom>
            <a:avLst/>
            <a:gdLst>
              <a:gd name="T0" fmla="*/ 0 w 280"/>
              <a:gd name="T1" fmla="*/ 2147483646 h 56"/>
              <a:gd name="T2" fmla="*/ 2147483646 w 280"/>
              <a:gd name="T3" fmla="*/ 2147483646 h 56"/>
              <a:gd name="T4" fmla="*/ 2147483646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2" tIns="45718" rIns="91432" bIns="45718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56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28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00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7213" indent="1588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98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 Evaluation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27929-D86E-4CE9-832E-109BA5EC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015" y="1502815"/>
            <a:ext cx="6871725" cy="305410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Two lessons: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Memory requirements are a bigger problem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 requirements are major factor. Takes too much time to go at depth</a:t>
            </a:r>
            <a:endParaRPr lang="en-US" altLang="en-US" sz="4000" dirty="0"/>
          </a:p>
          <a:p>
            <a:pPr marL="0" indent="0" algn="ctr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8135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Uniform Cost Search (UCS)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27929-D86E-4CE9-832E-109BA5EC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605" y="1502815"/>
            <a:ext cx="7177135" cy="305410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Extension of BFS:</a:t>
            </a:r>
          </a:p>
          <a:p>
            <a:pPr lvl="1"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Expand node with </a:t>
            </a:r>
            <a:r>
              <a:rPr lang="en-US" altLang="en-US" sz="20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lowest path cost</a:t>
            </a:r>
            <a:endParaRPr lang="en-US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Implementation: </a:t>
            </a:r>
            <a:r>
              <a:rPr lang="en-US" altLang="en-US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fringe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queue ordered by path cost.</a:t>
            </a:r>
          </a:p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UCS is the same as BFS when all step-costs are equal.</a:t>
            </a:r>
          </a:p>
          <a:p>
            <a:pPr>
              <a:defRPr/>
            </a:pPr>
            <a:r>
              <a:rPr lang="en-US" altLang="en-US" dirty="0"/>
              <a:t>UCS does not care about the </a:t>
            </a:r>
            <a:r>
              <a:rPr lang="en-US" altLang="en-US" i="1" dirty="0"/>
              <a:t>number </a:t>
            </a:r>
            <a:r>
              <a:rPr lang="en-US" altLang="en-US" dirty="0"/>
              <a:t>of steps a path has, but only about their total cost</a:t>
            </a:r>
          </a:p>
          <a:p>
            <a:pPr marL="0" indent="0" algn="ctr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9201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Uniform Cost Search (UCS)</a:t>
            </a:r>
          </a:p>
        </p:txBody>
      </p:sp>
      <p:sp>
        <p:nvSpPr>
          <p:cNvPr id="37" name="Text Box 114">
            <a:extLst>
              <a:ext uri="{FF2B5EF4-FFF2-40B4-BE49-F238E27FC236}">
                <a16:creationId xmlns:a16="http://schemas.microsoft.com/office/drawing/2014/main" id="{B34B13EC-C7B0-4299-8673-FB1074C34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>
                <a:latin typeface="Arial" panose="020B0604020202020204" pitchFamily="34" charset="0"/>
              </a:rPr>
              <a:t> 0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0</a:t>
            </a:r>
          </a:p>
        </p:txBody>
      </p:sp>
      <p:sp>
        <p:nvSpPr>
          <p:cNvPr id="38" name="Text Box 158">
            <a:extLst>
              <a:ext uri="{FF2B5EF4-FFF2-40B4-BE49-F238E27FC236}">
                <a16:creationId xmlns:a16="http://schemas.microsoft.com/office/drawing/2014/main" id="{2B5CFE26-41DD-4DCE-AE1D-31AB97720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71650"/>
            <a:ext cx="44550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generalSearch(problem, </a:t>
            </a:r>
            <a:r>
              <a:rPr lang="en-US" altLang="en-US" sz="1500" b="1">
                <a:solidFill>
                  <a:srgbClr val="FF5050"/>
                </a:solidFill>
                <a:latin typeface="Courier New" panose="02070309020205020404" pitchFamily="49" charset="0"/>
              </a:rPr>
              <a:t>priorityQueue</a:t>
            </a:r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71" name="Group 166">
            <a:extLst>
              <a:ext uri="{FF2B5EF4-FFF2-40B4-BE49-F238E27FC236}">
                <a16:creationId xmlns:a16="http://schemas.microsoft.com/office/drawing/2014/main" id="{B7599C95-ADB8-43EF-A46B-F04274112D3F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343150"/>
          <a:ext cx="2628900" cy="681062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30" marB="1366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 list</a:t>
                      </a:r>
                    </a:p>
                  </a:txBody>
                  <a:tcPr marL="68580" marR="13716" marT="6830" marB="13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30" marB="1366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30" marB="13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FC5610E0-9A59-48EE-B01A-CF000CD89C30}"/>
              </a:ext>
            </a:extLst>
          </p:cNvPr>
          <p:cNvGrpSpPr/>
          <p:nvPr/>
        </p:nvGrpSpPr>
        <p:grpSpPr>
          <a:xfrm>
            <a:off x="4955135" y="1900960"/>
            <a:ext cx="2914650" cy="3086100"/>
            <a:chOff x="4955135" y="1900960"/>
            <a:chExt cx="2914650" cy="3086100"/>
          </a:xfrm>
        </p:grpSpPr>
        <p:sp>
          <p:nvSpPr>
            <p:cNvPr id="72" name="Text Box 168">
              <a:extLst>
                <a:ext uri="{FF2B5EF4-FFF2-40B4-BE49-F238E27FC236}">
                  <a16:creationId xmlns:a16="http://schemas.microsoft.com/office/drawing/2014/main" id="{D68FB09E-C29E-4558-97F0-57CC1FC1E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2385" y="247246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3" name="Text Box 169">
              <a:extLst>
                <a:ext uri="{FF2B5EF4-FFF2-40B4-BE49-F238E27FC236}">
                  <a16:creationId xmlns:a16="http://schemas.microsoft.com/office/drawing/2014/main" id="{493C4E56-785C-4ECC-B993-7FA208519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5335" y="247246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4" name="Text Box 170">
              <a:extLst>
                <a:ext uri="{FF2B5EF4-FFF2-40B4-BE49-F238E27FC236}">
                  <a16:creationId xmlns:a16="http://schemas.microsoft.com/office/drawing/2014/main" id="{CA005B26-2F73-424B-B82F-F78961522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6585" y="332971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75" name="Text Box 171">
              <a:extLst>
                <a:ext uri="{FF2B5EF4-FFF2-40B4-BE49-F238E27FC236}">
                  <a16:creationId xmlns:a16="http://schemas.microsoft.com/office/drawing/2014/main" id="{497DFF7C-7C37-4EDC-B771-121BE8903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2435" y="361546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76" name="Text Box 172">
              <a:extLst>
                <a:ext uri="{FF2B5EF4-FFF2-40B4-BE49-F238E27FC236}">
                  <a16:creationId xmlns:a16="http://schemas.microsoft.com/office/drawing/2014/main" id="{4E959F72-FBE8-4509-9F3D-6597C67C29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085" y="332971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77" name="Text Box 173">
              <a:extLst>
                <a:ext uri="{FF2B5EF4-FFF2-40B4-BE49-F238E27FC236}">
                  <a16:creationId xmlns:a16="http://schemas.microsoft.com/office/drawing/2014/main" id="{32BB03BB-CB64-438F-A57D-11E28DECD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9685" y="247246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78" name="Text Box 174">
              <a:extLst>
                <a:ext uri="{FF2B5EF4-FFF2-40B4-BE49-F238E27FC236}">
                  <a16:creationId xmlns:a16="http://schemas.microsoft.com/office/drawing/2014/main" id="{FDDBCEFA-5EA4-4785-8D8E-980405654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5335" y="332971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79" name="Text Box 175">
              <a:extLst>
                <a:ext uri="{FF2B5EF4-FFF2-40B4-BE49-F238E27FC236}">
                  <a16:creationId xmlns:a16="http://schemas.microsoft.com/office/drawing/2014/main" id="{E4D25827-8542-4FCC-B784-072322096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2585" y="332971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80" name="Text Box 176">
              <a:extLst>
                <a:ext uri="{FF2B5EF4-FFF2-40B4-BE49-F238E27FC236}">
                  <a16:creationId xmlns:a16="http://schemas.microsoft.com/office/drawing/2014/main" id="{A89EA68D-FFBA-4467-80EA-28E24242E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9685" y="361546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81" name="Text Box 177">
              <a:extLst>
                <a:ext uri="{FF2B5EF4-FFF2-40B4-BE49-F238E27FC236}">
                  <a16:creationId xmlns:a16="http://schemas.microsoft.com/office/drawing/2014/main" id="{6CF3F9AB-EB0C-45A9-8834-3B163E6C4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285" y="418696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82" name="Oval 178">
              <a:extLst>
                <a:ext uri="{FF2B5EF4-FFF2-40B4-BE49-F238E27FC236}">
                  <a16:creationId xmlns:a16="http://schemas.microsoft.com/office/drawing/2014/main" id="{2DD983D7-5095-4364-9750-F40C55895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8185" y="190096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S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start</a:t>
              </a:r>
            </a:p>
          </p:txBody>
        </p:sp>
        <p:sp>
          <p:nvSpPr>
            <p:cNvPr id="83" name="Oval 179">
              <a:extLst>
                <a:ext uri="{FF2B5EF4-FFF2-40B4-BE49-F238E27FC236}">
                  <a16:creationId xmlns:a16="http://schemas.microsoft.com/office/drawing/2014/main" id="{C35957FB-9372-4946-9077-3142E2D4C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0935" y="275821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A</a:t>
              </a:r>
            </a:p>
          </p:txBody>
        </p:sp>
        <p:cxnSp>
          <p:nvCxnSpPr>
            <p:cNvPr id="84" name="AutoShape 180">
              <a:extLst>
                <a:ext uri="{FF2B5EF4-FFF2-40B4-BE49-F238E27FC236}">
                  <a16:creationId xmlns:a16="http://schemas.microsoft.com/office/drawing/2014/main" id="{BD6BD202-160B-4DF0-921D-973EE1159DBB}"/>
                </a:ext>
              </a:extLst>
            </p:cNvPr>
            <p:cNvCxnSpPr>
              <a:cxnSpLocks noChangeShapeType="1"/>
              <a:stCxn id="82" idx="3"/>
              <a:endCxn id="83" idx="0"/>
            </p:cNvCxnSpPr>
            <p:nvPr/>
          </p:nvCxnSpPr>
          <p:spPr bwMode="auto">
            <a:xfrm flipH="1">
              <a:off x="5898110" y="2349826"/>
              <a:ext cx="675085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AutoShape 181">
              <a:extLst>
                <a:ext uri="{FF2B5EF4-FFF2-40B4-BE49-F238E27FC236}">
                  <a16:creationId xmlns:a16="http://schemas.microsoft.com/office/drawing/2014/main" id="{E2A919CA-F3DB-4466-B529-615998666F31}"/>
                </a:ext>
              </a:extLst>
            </p:cNvPr>
            <p:cNvCxnSpPr>
              <a:cxnSpLocks noChangeShapeType="1"/>
              <a:stCxn id="83" idx="4"/>
              <a:endCxn id="86" idx="0"/>
            </p:cNvCxnSpPr>
            <p:nvPr/>
          </p:nvCxnSpPr>
          <p:spPr bwMode="auto">
            <a:xfrm>
              <a:off x="5898110" y="328208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6" name="Oval 182">
              <a:extLst>
                <a:ext uri="{FF2B5EF4-FFF2-40B4-BE49-F238E27FC236}">
                  <a16:creationId xmlns:a16="http://schemas.microsoft.com/office/drawing/2014/main" id="{684FD115-4D79-4AB7-9E9A-7D28297FE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0935" y="361546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E</a:t>
              </a:r>
            </a:p>
          </p:txBody>
        </p:sp>
        <p:cxnSp>
          <p:nvCxnSpPr>
            <p:cNvPr id="87" name="AutoShape 183">
              <a:extLst>
                <a:ext uri="{FF2B5EF4-FFF2-40B4-BE49-F238E27FC236}">
                  <a16:creationId xmlns:a16="http://schemas.microsoft.com/office/drawing/2014/main" id="{3A59999E-CB3D-4B94-8885-E46818A6A7FA}"/>
                </a:ext>
              </a:extLst>
            </p:cNvPr>
            <p:cNvCxnSpPr>
              <a:cxnSpLocks noChangeShapeType="1"/>
              <a:stCxn id="83" idx="3"/>
              <a:endCxn id="88" idx="0"/>
            </p:cNvCxnSpPr>
            <p:nvPr/>
          </p:nvCxnSpPr>
          <p:spPr bwMode="auto">
            <a:xfrm flipH="1">
              <a:off x="5212310" y="3207076"/>
              <a:ext cx="503635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" name="Oval 184">
              <a:extLst>
                <a:ext uri="{FF2B5EF4-FFF2-40B4-BE49-F238E27FC236}">
                  <a16:creationId xmlns:a16="http://schemas.microsoft.com/office/drawing/2014/main" id="{B9E67CF3-82E2-4346-9F79-1501A5FAF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5135" y="361546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89" name="Oval 185">
              <a:extLst>
                <a:ext uri="{FF2B5EF4-FFF2-40B4-BE49-F238E27FC236}">
                  <a16:creationId xmlns:a16="http://schemas.microsoft.com/office/drawing/2014/main" id="{8B996387-EE93-4A5D-B397-B1825E209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5435" y="361546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F</a:t>
              </a:r>
            </a:p>
          </p:txBody>
        </p:sp>
        <p:cxnSp>
          <p:nvCxnSpPr>
            <p:cNvPr id="90" name="AutoShape 186">
              <a:extLst>
                <a:ext uri="{FF2B5EF4-FFF2-40B4-BE49-F238E27FC236}">
                  <a16:creationId xmlns:a16="http://schemas.microsoft.com/office/drawing/2014/main" id="{7B437A23-FBC5-44C1-9F65-518CF13E2238}"/>
                </a:ext>
              </a:extLst>
            </p:cNvPr>
            <p:cNvCxnSpPr>
              <a:cxnSpLocks noChangeShapeType="1"/>
              <a:stCxn id="94" idx="4"/>
              <a:endCxn id="89" idx="0"/>
            </p:cNvCxnSpPr>
            <p:nvPr/>
          </p:nvCxnSpPr>
          <p:spPr bwMode="auto">
            <a:xfrm>
              <a:off x="7612610" y="328208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Oval 187">
              <a:extLst>
                <a:ext uri="{FF2B5EF4-FFF2-40B4-BE49-F238E27FC236}">
                  <a16:creationId xmlns:a16="http://schemas.microsoft.com/office/drawing/2014/main" id="{CAE77FAB-E917-4B25-A62E-7A764B358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8185" y="275821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B</a:t>
              </a:r>
            </a:p>
          </p:txBody>
        </p:sp>
        <p:cxnSp>
          <p:nvCxnSpPr>
            <p:cNvPr id="92" name="AutoShape 188">
              <a:extLst>
                <a:ext uri="{FF2B5EF4-FFF2-40B4-BE49-F238E27FC236}">
                  <a16:creationId xmlns:a16="http://schemas.microsoft.com/office/drawing/2014/main" id="{4BCF0582-8353-4BE6-AD22-B5D95E2189C2}"/>
                </a:ext>
              </a:extLst>
            </p:cNvPr>
            <p:cNvCxnSpPr>
              <a:cxnSpLocks noChangeShapeType="1"/>
              <a:stCxn id="91" idx="4"/>
              <a:endCxn id="93" idx="0"/>
            </p:cNvCxnSpPr>
            <p:nvPr/>
          </p:nvCxnSpPr>
          <p:spPr bwMode="auto">
            <a:xfrm>
              <a:off x="6755360" y="328208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" name="Oval 189">
              <a:extLst>
                <a:ext uri="{FF2B5EF4-FFF2-40B4-BE49-F238E27FC236}">
                  <a16:creationId xmlns:a16="http://schemas.microsoft.com/office/drawing/2014/main" id="{007EAC4D-88E2-4974-8E70-D4694ACF4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8185" y="361546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6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G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goal</a:t>
              </a:r>
            </a:p>
          </p:txBody>
        </p:sp>
        <p:sp>
          <p:nvSpPr>
            <p:cNvPr id="94" name="Oval 190">
              <a:extLst>
                <a:ext uri="{FF2B5EF4-FFF2-40B4-BE49-F238E27FC236}">
                  <a16:creationId xmlns:a16="http://schemas.microsoft.com/office/drawing/2014/main" id="{75ACA5D5-4A90-4D86-A2EF-9A5E1C36A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5435" y="275821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C</a:t>
              </a:r>
            </a:p>
          </p:txBody>
        </p:sp>
        <p:cxnSp>
          <p:nvCxnSpPr>
            <p:cNvPr id="95" name="AutoShape 191">
              <a:extLst>
                <a:ext uri="{FF2B5EF4-FFF2-40B4-BE49-F238E27FC236}">
                  <a16:creationId xmlns:a16="http://schemas.microsoft.com/office/drawing/2014/main" id="{B1B46E4F-61FC-4305-A523-0765A0D3041F}"/>
                </a:ext>
              </a:extLst>
            </p:cNvPr>
            <p:cNvCxnSpPr>
              <a:cxnSpLocks noChangeShapeType="1"/>
              <a:stCxn id="82" idx="5"/>
              <a:endCxn id="94" idx="0"/>
            </p:cNvCxnSpPr>
            <p:nvPr/>
          </p:nvCxnSpPr>
          <p:spPr bwMode="auto">
            <a:xfrm>
              <a:off x="6937526" y="2349826"/>
              <a:ext cx="675084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AutoShape 192">
              <a:extLst>
                <a:ext uri="{FF2B5EF4-FFF2-40B4-BE49-F238E27FC236}">
                  <a16:creationId xmlns:a16="http://schemas.microsoft.com/office/drawing/2014/main" id="{8C8FD44C-0231-437F-8D79-7D0B6E0254DA}"/>
                </a:ext>
              </a:extLst>
            </p:cNvPr>
            <p:cNvCxnSpPr>
              <a:cxnSpLocks noChangeShapeType="1"/>
              <a:stCxn id="86" idx="6"/>
              <a:endCxn id="93" idx="2"/>
            </p:cNvCxnSpPr>
            <p:nvPr/>
          </p:nvCxnSpPr>
          <p:spPr bwMode="auto">
            <a:xfrm>
              <a:off x="6164810" y="3872635"/>
              <a:ext cx="3238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" name="Oval 193">
              <a:extLst>
                <a:ext uri="{FF2B5EF4-FFF2-40B4-BE49-F238E27FC236}">
                  <a16:creationId xmlns:a16="http://schemas.microsoft.com/office/drawing/2014/main" id="{A00B891B-DA55-4B08-87F9-4CD681792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5135" y="447271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H</a:t>
              </a:r>
            </a:p>
          </p:txBody>
        </p:sp>
        <p:cxnSp>
          <p:nvCxnSpPr>
            <p:cNvPr id="100" name="AutoShape 194">
              <a:extLst>
                <a:ext uri="{FF2B5EF4-FFF2-40B4-BE49-F238E27FC236}">
                  <a16:creationId xmlns:a16="http://schemas.microsoft.com/office/drawing/2014/main" id="{CFACBD2B-B39C-414A-9A6E-4C13A91B74D8}"/>
                </a:ext>
              </a:extLst>
            </p:cNvPr>
            <p:cNvCxnSpPr>
              <a:cxnSpLocks noChangeShapeType="1"/>
              <a:stCxn id="88" idx="4"/>
              <a:endCxn id="97" idx="0"/>
            </p:cNvCxnSpPr>
            <p:nvPr/>
          </p:nvCxnSpPr>
          <p:spPr bwMode="auto">
            <a:xfrm>
              <a:off x="5212310" y="413933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AutoShape 195">
              <a:extLst>
                <a:ext uri="{FF2B5EF4-FFF2-40B4-BE49-F238E27FC236}">
                  <a16:creationId xmlns:a16="http://schemas.microsoft.com/office/drawing/2014/main" id="{07BC7953-5EE0-4B79-961B-3732D612BA9D}"/>
                </a:ext>
              </a:extLst>
            </p:cNvPr>
            <p:cNvCxnSpPr>
              <a:cxnSpLocks noChangeShapeType="1"/>
              <a:stCxn id="82" idx="4"/>
              <a:endCxn id="91" idx="0"/>
            </p:cNvCxnSpPr>
            <p:nvPr/>
          </p:nvCxnSpPr>
          <p:spPr bwMode="auto">
            <a:xfrm>
              <a:off x="6755360" y="242483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" name="AutoShape 196">
              <a:extLst>
                <a:ext uri="{FF2B5EF4-FFF2-40B4-BE49-F238E27FC236}">
                  <a16:creationId xmlns:a16="http://schemas.microsoft.com/office/drawing/2014/main" id="{8ED9E10C-9381-4080-AD6E-BE62A9248F5E}"/>
                </a:ext>
              </a:extLst>
            </p:cNvPr>
            <p:cNvCxnSpPr>
              <a:cxnSpLocks noChangeShapeType="1"/>
              <a:stCxn id="89" idx="2"/>
              <a:endCxn id="93" idx="6"/>
            </p:cNvCxnSpPr>
            <p:nvPr/>
          </p:nvCxnSpPr>
          <p:spPr bwMode="auto">
            <a:xfrm flipH="1">
              <a:off x="7022060" y="3872635"/>
              <a:ext cx="3238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8304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Uninformed Search Strategies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27929-D86E-4CE9-832E-109BA5EC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8720" y="1808225"/>
            <a:ext cx="6871725" cy="305410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Uninformed/blind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search strategies use only the information available in the problem definition</a:t>
            </a:r>
          </a:p>
          <a:p>
            <a:pPr marL="0" indent="0">
              <a:buNone/>
              <a:defRPr/>
            </a:pP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Generate successors and distinguish a goal state from a non-goal state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 algn="ctr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6802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Uniform Cost Search (UCS)</a:t>
            </a:r>
          </a:p>
        </p:txBody>
      </p:sp>
      <p:sp>
        <p:nvSpPr>
          <p:cNvPr id="48" name="Text Box 2">
            <a:extLst>
              <a:ext uri="{FF2B5EF4-FFF2-40B4-BE49-F238E27FC236}">
                <a16:creationId xmlns:a16="http://schemas.microsoft.com/office/drawing/2014/main" id="{B7292663-41DA-4E3B-A279-E73698824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>
                <a:latin typeface="Arial" panose="020B0604020202020204" pitchFamily="34" charset="0"/>
              </a:rPr>
              <a:t> 1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1</a:t>
            </a: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9BC1CFD3-EDD1-46F8-8447-CABFFFF27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71650"/>
            <a:ext cx="44550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generalSearch(problem, </a:t>
            </a:r>
            <a:r>
              <a:rPr lang="en-US" altLang="en-US" sz="1500" b="1">
                <a:solidFill>
                  <a:srgbClr val="FF5050"/>
                </a:solidFill>
                <a:latin typeface="Courier New" panose="02070309020205020404" pitchFamily="49" charset="0"/>
              </a:rPr>
              <a:t>priorityQueue</a:t>
            </a:r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50" name="Group 79">
            <a:extLst>
              <a:ext uri="{FF2B5EF4-FFF2-40B4-BE49-F238E27FC236}">
                <a16:creationId xmlns:a16="http://schemas.microsoft.com/office/drawing/2014/main" id="{21CBEEDB-E1BB-4A22-9EC0-D132D5965167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343150"/>
          <a:ext cx="2628900" cy="914913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30" marB="1366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 list</a:t>
                      </a:r>
                    </a:p>
                  </a:txBody>
                  <a:tcPr marL="68580" marR="13716" marT="6830" marB="13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30" marB="1366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{S:0}</a:t>
                      </a:r>
                    </a:p>
                  </a:txBody>
                  <a:tcPr marL="68580" marR="13716" marT="6830" marB="13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L="68580" marR="13716" marT="6830" marB="1366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B:2,C:4,A:5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L="68580" marR="13716" marT="6830" marB="13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EFC5A7D8-7307-4FFE-92E2-956FB63D1C0D}"/>
              </a:ext>
            </a:extLst>
          </p:cNvPr>
          <p:cNvGrpSpPr/>
          <p:nvPr/>
        </p:nvGrpSpPr>
        <p:grpSpPr>
          <a:xfrm>
            <a:off x="4914900" y="1885950"/>
            <a:ext cx="2914650" cy="3086100"/>
            <a:chOff x="4914900" y="1885950"/>
            <a:chExt cx="2914650" cy="3086100"/>
          </a:xfrm>
        </p:grpSpPr>
        <p:sp>
          <p:nvSpPr>
            <p:cNvPr id="36" name="Text Box 49">
              <a:extLst>
                <a:ext uri="{FF2B5EF4-FFF2-40B4-BE49-F238E27FC236}">
                  <a16:creationId xmlns:a16="http://schemas.microsoft.com/office/drawing/2014/main" id="{E8BA0E51-C25B-48C3-AB55-535F5DC82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215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39" name="Text Box 50">
              <a:extLst>
                <a:ext uri="{FF2B5EF4-FFF2-40B4-BE49-F238E27FC236}">
                  <a16:creationId xmlns:a16="http://schemas.microsoft.com/office/drawing/2014/main" id="{FBFB5475-9736-4175-98C6-32BFE33F7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10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0" name="Text Box 57">
              <a:extLst>
                <a:ext uri="{FF2B5EF4-FFF2-40B4-BE49-F238E27FC236}">
                  <a16:creationId xmlns:a16="http://schemas.microsoft.com/office/drawing/2014/main" id="{56BDB3C9-501E-44FF-AB86-44537631A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63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41" name="Text Box 58">
              <a:extLst>
                <a:ext uri="{FF2B5EF4-FFF2-40B4-BE49-F238E27FC236}">
                  <a16:creationId xmlns:a16="http://schemas.microsoft.com/office/drawing/2014/main" id="{5769AEC6-2592-4111-8AAA-849C2260B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3600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2" name="Text Box 59">
              <a:extLst>
                <a:ext uri="{FF2B5EF4-FFF2-40B4-BE49-F238E27FC236}">
                  <a16:creationId xmlns:a16="http://schemas.microsoft.com/office/drawing/2014/main" id="{08C5C278-51E6-4DFF-B79E-C41E74113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78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3" name="Text Box 65">
              <a:extLst>
                <a:ext uri="{FF2B5EF4-FFF2-40B4-BE49-F238E27FC236}">
                  <a16:creationId xmlns:a16="http://schemas.microsoft.com/office/drawing/2014/main" id="{F316DB50-84BB-4484-B358-698F96997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945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4" name="Text Box 71">
              <a:extLst>
                <a:ext uri="{FF2B5EF4-FFF2-40B4-BE49-F238E27FC236}">
                  <a16:creationId xmlns:a16="http://schemas.microsoft.com/office/drawing/2014/main" id="{577B86B5-4478-458B-B14D-11406DA28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10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5" name="Text Box 72">
              <a:extLst>
                <a:ext uri="{FF2B5EF4-FFF2-40B4-BE49-F238E27FC236}">
                  <a16:creationId xmlns:a16="http://schemas.microsoft.com/office/drawing/2014/main" id="{AF3FD2CF-FBAA-45CE-96DC-4F9D0F211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23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6" name="Text Box 73">
              <a:extLst>
                <a:ext uri="{FF2B5EF4-FFF2-40B4-BE49-F238E27FC236}">
                  <a16:creationId xmlns:a16="http://schemas.microsoft.com/office/drawing/2014/main" id="{C3212F0A-24AD-447F-B61C-BE2EA5D13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9450" y="3600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7" name="Text Box 74">
              <a:extLst>
                <a:ext uri="{FF2B5EF4-FFF2-40B4-BE49-F238E27FC236}">
                  <a16:creationId xmlns:a16="http://schemas.microsoft.com/office/drawing/2014/main" id="{651E99E8-6389-4BE9-91FF-D1EB81940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050" y="41719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51" name="Oval 46">
              <a:extLst>
                <a:ext uri="{FF2B5EF4-FFF2-40B4-BE49-F238E27FC236}">
                  <a16:creationId xmlns:a16="http://schemas.microsoft.com/office/drawing/2014/main" id="{AA84677A-5642-449C-A4E7-E2F6D51DA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1885950"/>
              <a:ext cx="514350" cy="514350"/>
            </a:xfrm>
            <a:prstGeom prst="ellipse">
              <a:avLst/>
            </a:prstGeom>
            <a:solidFill>
              <a:srgbClr val="FF7C8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S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start</a:t>
              </a:r>
            </a:p>
          </p:txBody>
        </p:sp>
        <p:sp>
          <p:nvSpPr>
            <p:cNvPr id="52" name="Oval 47">
              <a:extLst>
                <a:ext uri="{FF2B5EF4-FFF2-40B4-BE49-F238E27FC236}">
                  <a16:creationId xmlns:a16="http://schemas.microsoft.com/office/drawing/2014/main" id="{9A10D89F-BF44-447A-90C1-12FE4A82E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27432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A</a:t>
              </a:r>
            </a:p>
          </p:txBody>
        </p:sp>
        <p:cxnSp>
          <p:nvCxnSpPr>
            <p:cNvPr id="53" name="AutoShape 48">
              <a:extLst>
                <a:ext uri="{FF2B5EF4-FFF2-40B4-BE49-F238E27FC236}">
                  <a16:creationId xmlns:a16="http://schemas.microsoft.com/office/drawing/2014/main" id="{918D671F-5C3E-43A9-BB34-27D71D23A244}"/>
                </a:ext>
              </a:extLst>
            </p:cNvPr>
            <p:cNvCxnSpPr>
              <a:cxnSpLocks noChangeShapeType="1"/>
              <a:stCxn id="51" idx="3"/>
              <a:endCxn id="52" idx="0"/>
            </p:cNvCxnSpPr>
            <p:nvPr/>
          </p:nvCxnSpPr>
          <p:spPr bwMode="auto">
            <a:xfrm flipH="1">
              <a:off x="5857875" y="2334816"/>
              <a:ext cx="675085" cy="398859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51">
              <a:extLst>
                <a:ext uri="{FF2B5EF4-FFF2-40B4-BE49-F238E27FC236}">
                  <a16:creationId xmlns:a16="http://schemas.microsoft.com/office/drawing/2014/main" id="{6BA4510D-27FF-4E3B-96DD-0A32B982D906}"/>
                </a:ext>
              </a:extLst>
            </p:cNvPr>
            <p:cNvCxnSpPr>
              <a:cxnSpLocks noChangeShapeType="1"/>
              <a:stCxn id="52" idx="4"/>
              <a:endCxn id="55" idx="0"/>
            </p:cNvCxnSpPr>
            <p:nvPr/>
          </p:nvCxnSpPr>
          <p:spPr bwMode="auto">
            <a:xfrm>
              <a:off x="585787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52">
              <a:extLst>
                <a:ext uri="{FF2B5EF4-FFF2-40B4-BE49-F238E27FC236}">
                  <a16:creationId xmlns:a16="http://schemas.microsoft.com/office/drawing/2014/main" id="{64CBE77D-8C9A-4664-A0B2-5E8BD8820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E</a:t>
              </a:r>
            </a:p>
          </p:txBody>
        </p:sp>
        <p:cxnSp>
          <p:nvCxnSpPr>
            <p:cNvPr id="56" name="AutoShape 53">
              <a:extLst>
                <a:ext uri="{FF2B5EF4-FFF2-40B4-BE49-F238E27FC236}">
                  <a16:creationId xmlns:a16="http://schemas.microsoft.com/office/drawing/2014/main" id="{58F72958-E859-48DA-AB63-56536160143C}"/>
                </a:ext>
              </a:extLst>
            </p:cNvPr>
            <p:cNvCxnSpPr>
              <a:cxnSpLocks noChangeShapeType="1"/>
              <a:stCxn id="52" idx="3"/>
              <a:endCxn id="57" idx="0"/>
            </p:cNvCxnSpPr>
            <p:nvPr/>
          </p:nvCxnSpPr>
          <p:spPr bwMode="auto">
            <a:xfrm flipH="1">
              <a:off x="5172075" y="3192066"/>
              <a:ext cx="503635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Oval 54">
              <a:extLst>
                <a:ext uri="{FF2B5EF4-FFF2-40B4-BE49-F238E27FC236}">
                  <a16:creationId xmlns:a16="http://schemas.microsoft.com/office/drawing/2014/main" id="{E2378E05-1026-4478-8E34-661E02A92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58" name="Oval 55">
              <a:extLst>
                <a:ext uri="{FF2B5EF4-FFF2-40B4-BE49-F238E27FC236}">
                  <a16:creationId xmlns:a16="http://schemas.microsoft.com/office/drawing/2014/main" id="{AAAB1ED0-F353-4182-A8F1-4A7803E7B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F</a:t>
              </a:r>
            </a:p>
          </p:txBody>
        </p:sp>
        <p:cxnSp>
          <p:nvCxnSpPr>
            <p:cNvPr id="59" name="AutoShape 56">
              <a:extLst>
                <a:ext uri="{FF2B5EF4-FFF2-40B4-BE49-F238E27FC236}">
                  <a16:creationId xmlns:a16="http://schemas.microsoft.com/office/drawing/2014/main" id="{B85D41FF-3A7E-4873-90FE-F3655B2FAB58}"/>
                </a:ext>
              </a:extLst>
            </p:cNvPr>
            <p:cNvCxnSpPr>
              <a:cxnSpLocks noChangeShapeType="1"/>
              <a:stCxn id="63" idx="4"/>
              <a:endCxn id="58" idx="0"/>
            </p:cNvCxnSpPr>
            <p:nvPr/>
          </p:nvCxnSpPr>
          <p:spPr bwMode="auto">
            <a:xfrm>
              <a:off x="757237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Oval 60">
              <a:extLst>
                <a:ext uri="{FF2B5EF4-FFF2-40B4-BE49-F238E27FC236}">
                  <a16:creationId xmlns:a16="http://schemas.microsoft.com/office/drawing/2014/main" id="{9587A381-8CF0-43A8-8669-2AAE71300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27432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B</a:t>
              </a:r>
            </a:p>
          </p:txBody>
        </p:sp>
        <p:cxnSp>
          <p:nvCxnSpPr>
            <p:cNvPr id="61" name="AutoShape 61">
              <a:extLst>
                <a:ext uri="{FF2B5EF4-FFF2-40B4-BE49-F238E27FC236}">
                  <a16:creationId xmlns:a16="http://schemas.microsoft.com/office/drawing/2014/main" id="{B9D09FB3-2E06-4D61-9B62-B56F7C5F3CF7}"/>
                </a:ext>
              </a:extLst>
            </p:cNvPr>
            <p:cNvCxnSpPr>
              <a:cxnSpLocks noChangeShapeType="1"/>
              <a:stCxn id="60" idx="4"/>
              <a:endCxn id="62" idx="0"/>
            </p:cNvCxnSpPr>
            <p:nvPr/>
          </p:nvCxnSpPr>
          <p:spPr bwMode="auto">
            <a:xfrm>
              <a:off x="671512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Oval 62">
              <a:extLst>
                <a:ext uri="{FF2B5EF4-FFF2-40B4-BE49-F238E27FC236}">
                  <a16:creationId xmlns:a16="http://schemas.microsoft.com/office/drawing/2014/main" id="{E39AE95B-5F6B-47E2-9148-CB89B7C3E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6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G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goal</a:t>
              </a:r>
            </a:p>
          </p:txBody>
        </p:sp>
        <p:sp>
          <p:nvSpPr>
            <p:cNvPr id="63" name="Oval 63">
              <a:extLst>
                <a:ext uri="{FF2B5EF4-FFF2-40B4-BE49-F238E27FC236}">
                  <a16:creationId xmlns:a16="http://schemas.microsoft.com/office/drawing/2014/main" id="{4D67A618-BBF1-4F7F-87F5-A34182A4E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27432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C</a:t>
              </a:r>
            </a:p>
          </p:txBody>
        </p:sp>
        <p:cxnSp>
          <p:nvCxnSpPr>
            <p:cNvPr id="64" name="AutoShape 64">
              <a:extLst>
                <a:ext uri="{FF2B5EF4-FFF2-40B4-BE49-F238E27FC236}">
                  <a16:creationId xmlns:a16="http://schemas.microsoft.com/office/drawing/2014/main" id="{C6B73405-C36F-42E0-A62A-B9419E9E4400}"/>
                </a:ext>
              </a:extLst>
            </p:cNvPr>
            <p:cNvCxnSpPr>
              <a:cxnSpLocks noChangeShapeType="1"/>
              <a:stCxn id="51" idx="5"/>
              <a:endCxn id="63" idx="0"/>
            </p:cNvCxnSpPr>
            <p:nvPr/>
          </p:nvCxnSpPr>
          <p:spPr bwMode="auto">
            <a:xfrm>
              <a:off x="6897291" y="2334816"/>
              <a:ext cx="675084" cy="398859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AutoShape 66">
              <a:extLst>
                <a:ext uri="{FF2B5EF4-FFF2-40B4-BE49-F238E27FC236}">
                  <a16:creationId xmlns:a16="http://schemas.microsoft.com/office/drawing/2014/main" id="{61D3A36A-5F3C-4B85-A777-AC065B3310E0}"/>
                </a:ext>
              </a:extLst>
            </p:cNvPr>
            <p:cNvCxnSpPr>
              <a:cxnSpLocks noChangeShapeType="1"/>
              <a:stCxn id="55" idx="6"/>
              <a:endCxn id="62" idx="2"/>
            </p:cNvCxnSpPr>
            <p:nvPr/>
          </p:nvCxnSpPr>
          <p:spPr bwMode="auto">
            <a:xfrm>
              <a:off x="6124575" y="3857625"/>
              <a:ext cx="3238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" name="Oval 67">
              <a:extLst>
                <a:ext uri="{FF2B5EF4-FFF2-40B4-BE49-F238E27FC236}">
                  <a16:creationId xmlns:a16="http://schemas.microsoft.com/office/drawing/2014/main" id="{ECE43A8E-E58F-412C-80C5-ADA362D48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44577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H</a:t>
              </a:r>
            </a:p>
          </p:txBody>
        </p:sp>
        <p:cxnSp>
          <p:nvCxnSpPr>
            <p:cNvPr id="67" name="AutoShape 68">
              <a:extLst>
                <a:ext uri="{FF2B5EF4-FFF2-40B4-BE49-F238E27FC236}">
                  <a16:creationId xmlns:a16="http://schemas.microsoft.com/office/drawing/2014/main" id="{D6308B14-65D9-4ABD-90A0-0F72CA5B8787}"/>
                </a:ext>
              </a:extLst>
            </p:cNvPr>
            <p:cNvCxnSpPr>
              <a:cxnSpLocks noChangeShapeType="1"/>
              <a:stCxn id="57" idx="4"/>
              <a:endCxn id="66" idx="0"/>
            </p:cNvCxnSpPr>
            <p:nvPr/>
          </p:nvCxnSpPr>
          <p:spPr bwMode="auto">
            <a:xfrm>
              <a:off x="5172075" y="412432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69">
              <a:extLst>
                <a:ext uri="{FF2B5EF4-FFF2-40B4-BE49-F238E27FC236}">
                  <a16:creationId xmlns:a16="http://schemas.microsoft.com/office/drawing/2014/main" id="{5D1368F3-560E-4D45-A942-E4ABA1B6E0F6}"/>
                </a:ext>
              </a:extLst>
            </p:cNvPr>
            <p:cNvCxnSpPr>
              <a:cxnSpLocks noChangeShapeType="1"/>
              <a:stCxn id="51" idx="4"/>
              <a:endCxn id="60" idx="0"/>
            </p:cNvCxnSpPr>
            <p:nvPr/>
          </p:nvCxnSpPr>
          <p:spPr bwMode="auto">
            <a:xfrm>
              <a:off x="6715125" y="2409825"/>
              <a:ext cx="0" cy="323850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70">
              <a:extLst>
                <a:ext uri="{FF2B5EF4-FFF2-40B4-BE49-F238E27FC236}">
                  <a16:creationId xmlns:a16="http://schemas.microsoft.com/office/drawing/2014/main" id="{E12F5ACF-E5F1-4AFD-BC4B-EBE489E58E0D}"/>
                </a:ext>
              </a:extLst>
            </p:cNvPr>
            <p:cNvCxnSpPr>
              <a:cxnSpLocks noChangeShapeType="1"/>
              <a:stCxn id="58" idx="2"/>
              <a:endCxn id="62" idx="6"/>
            </p:cNvCxnSpPr>
            <p:nvPr/>
          </p:nvCxnSpPr>
          <p:spPr bwMode="auto">
            <a:xfrm flipH="1">
              <a:off x="6981825" y="3857625"/>
              <a:ext cx="3238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77860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Uniform Cost Search (UCS)</a:t>
            </a: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id="{95E25D64-C48F-4035-9FEC-836FAE9CB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>
                <a:latin typeface="Arial" panose="020B0604020202020204" pitchFamily="34" charset="0"/>
              </a:rPr>
              <a:t> 2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2</a:t>
            </a:r>
          </a:p>
        </p:txBody>
      </p:sp>
      <p:sp>
        <p:nvSpPr>
          <p:cNvPr id="79" name="Text Box 3">
            <a:extLst>
              <a:ext uri="{FF2B5EF4-FFF2-40B4-BE49-F238E27FC236}">
                <a16:creationId xmlns:a16="http://schemas.microsoft.com/office/drawing/2014/main" id="{65211D7D-14A7-4967-957B-7B0A15878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71650"/>
            <a:ext cx="44550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generalSearch(problem, </a:t>
            </a:r>
            <a:r>
              <a:rPr lang="en-US" altLang="en-US" sz="1500" b="1">
                <a:solidFill>
                  <a:srgbClr val="FF5050"/>
                </a:solidFill>
                <a:latin typeface="Courier New" panose="02070309020205020404" pitchFamily="49" charset="0"/>
              </a:rPr>
              <a:t>priorityQueue</a:t>
            </a:r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80" name="Group 77">
            <a:extLst>
              <a:ext uri="{FF2B5EF4-FFF2-40B4-BE49-F238E27FC236}">
                <a16:creationId xmlns:a16="http://schemas.microsoft.com/office/drawing/2014/main" id="{F4CD28F9-BE82-44FD-ABC3-6040AF2CB1FC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343150"/>
          <a:ext cx="2628900" cy="1149020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 list</a:t>
                      </a: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{B:2,C:4,A:5}</a:t>
                      </a: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{C:4,A:5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,G:2+6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87D177A3-2BAB-4A78-B757-D68C12849F88}"/>
              </a:ext>
            </a:extLst>
          </p:cNvPr>
          <p:cNvGrpSpPr/>
          <p:nvPr/>
        </p:nvGrpSpPr>
        <p:grpSpPr>
          <a:xfrm>
            <a:off x="4914900" y="1885950"/>
            <a:ext cx="2914650" cy="3086100"/>
            <a:chOff x="4914900" y="1885950"/>
            <a:chExt cx="2914650" cy="3086100"/>
          </a:xfrm>
        </p:grpSpPr>
        <p:sp>
          <p:nvSpPr>
            <p:cNvPr id="37" name="Text Box 71">
              <a:extLst>
                <a:ext uri="{FF2B5EF4-FFF2-40B4-BE49-F238E27FC236}">
                  <a16:creationId xmlns:a16="http://schemas.microsoft.com/office/drawing/2014/main" id="{1F2ED1E4-0160-4D7B-9875-45B63FF8D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10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38" name="Text Box 49">
              <a:extLst>
                <a:ext uri="{FF2B5EF4-FFF2-40B4-BE49-F238E27FC236}">
                  <a16:creationId xmlns:a16="http://schemas.microsoft.com/office/drawing/2014/main" id="{323576C9-9323-4EFF-8C76-32E0DAAF7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215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0" name="Text Box 50">
              <a:extLst>
                <a:ext uri="{FF2B5EF4-FFF2-40B4-BE49-F238E27FC236}">
                  <a16:creationId xmlns:a16="http://schemas.microsoft.com/office/drawing/2014/main" id="{BA97270E-0618-49CC-974B-8F99EEFB3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10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1" name="Text Box 57">
              <a:extLst>
                <a:ext uri="{FF2B5EF4-FFF2-40B4-BE49-F238E27FC236}">
                  <a16:creationId xmlns:a16="http://schemas.microsoft.com/office/drawing/2014/main" id="{7F5BC77A-ECCD-401C-A022-C7348FFF8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63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72" name="Text Box 58">
              <a:extLst>
                <a:ext uri="{FF2B5EF4-FFF2-40B4-BE49-F238E27FC236}">
                  <a16:creationId xmlns:a16="http://schemas.microsoft.com/office/drawing/2014/main" id="{60203F9A-8BC1-4EEB-A9D2-F9ED26D5E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3600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73" name="Text Box 59">
              <a:extLst>
                <a:ext uri="{FF2B5EF4-FFF2-40B4-BE49-F238E27FC236}">
                  <a16:creationId xmlns:a16="http://schemas.microsoft.com/office/drawing/2014/main" id="{0D709FFF-D1E2-4B32-8CA1-CE87F1E53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78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74" name="Text Box 65">
              <a:extLst>
                <a:ext uri="{FF2B5EF4-FFF2-40B4-BE49-F238E27FC236}">
                  <a16:creationId xmlns:a16="http://schemas.microsoft.com/office/drawing/2014/main" id="{4E33142C-553E-4E0E-9A71-8C655F5AE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945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75" name="Text Box 72">
              <a:extLst>
                <a:ext uri="{FF2B5EF4-FFF2-40B4-BE49-F238E27FC236}">
                  <a16:creationId xmlns:a16="http://schemas.microsoft.com/office/drawing/2014/main" id="{6FDFE53B-FFFF-4560-B039-A944C7C13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23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6" name="Text Box 73">
              <a:extLst>
                <a:ext uri="{FF2B5EF4-FFF2-40B4-BE49-F238E27FC236}">
                  <a16:creationId xmlns:a16="http://schemas.microsoft.com/office/drawing/2014/main" id="{3D64DD84-0035-47D9-B0AD-FBCDAF69A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9450" y="3600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7" name="Text Box 74">
              <a:extLst>
                <a:ext uri="{FF2B5EF4-FFF2-40B4-BE49-F238E27FC236}">
                  <a16:creationId xmlns:a16="http://schemas.microsoft.com/office/drawing/2014/main" id="{B6153A4B-BC35-4E65-AE8A-8318F38F7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050" y="41719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81" name="Oval 46">
              <a:extLst>
                <a:ext uri="{FF2B5EF4-FFF2-40B4-BE49-F238E27FC236}">
                  <a16:creationId xmlns:a16="http://schemas.microsoft.com/office/drawing/2014/main" id="{88508166-4413-4CB3-B73B-62F02E3E9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18859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S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start</a:t>
              </a:r>
            </a:p>
          </p:txBody>
        </p:sp>
        <p:sp>
          <p:nvSpPr>
            <p:cNvPr id="82" name="Oval 47">
              <a:extLst>
                <a:ext uri="{FF2B5EF4-FFF2-40B4-BE49-F238E27FC236}">
                  <a16:creationId xmlns:a16="http://schemas.microsoft.com/office/drawing/2014/main" id="{6B6D621E-1988-4FDB-ADEB-BF7B9A65B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27432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A</a:t>
              </a:r>
            </a:p>
          </p:txBody>
        </p:sp>
        <p:cxnSp>
          <p:nvCxnSpPr>
            <p:cNvPr id="83" name="AutoShape 48">
              <a:extLst>
                <a:ext uri="{FF2B5EF4-FFF2-40B4-BE49-F238E27FC236}">
                  <a16:creationId xmlns:a16="http://schemas.microsoft.com/office/drawing/2014/main" id="{0269CEF2-BD27-4CF1-B857-4DACD8EC2D00}"/>
                </a:ext>
              </a:extLst>
            </p:cNvPr>
            <p:cNvCxnSpPr>
              <a:cxnSpLocks noChangeShapeType="1"/>
              <a:stCxn id="81" idx="3"/>
              <a:endCxn id="82" idx="0"/>
            </p:cNvCxnSpPr>
            <p:nvPr/>
          </p:nvCxnSpPr>
          <p:spPr bwMode="auto">
            <a:xfrm flipH="1">
              <a:off x="5857875" y="2334816"/>
              <a:ext cx="675085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AutoShape 51">
              <a:extLst>
                <a:ext uri="{FF2B5EF4-FFF2-40B4-BE49-F238E27FC236}">
                  <a16:creationId xmlns:a16="http://schemas.microsoft.com/office/drawing/2014/main" id="{ACFE5024-E0F1-495C-A02F-D2C4B00F3164}"/>
                </a:ext>
              </a:extLst>
            </p:cNvPr>
            <p:cNvCxnSpPr>
              <a:cxnSpLocks noChangeShapeType="1"/>
              <a:stCxn id="82" idx="4"/>
              <a:endCxn id="85" idx="0"/>
            </p:cNvCxnSpPr>
            <p:nvPr/>
          </p:nvCxnSpPr>
          <p:spPr bwMode="auto">
            <a:xfrm>
              <a:off x="585787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" name="Oval 52">
              <a:extLst>
                <a:ext uri="{FF2B5EF4-FFF2-40B4-BE49-F238E27FC236}">
                  <a16:creationId xmlns:a16="http://schemas.microsoft.com/office/drawing/2014/main" id="{D0DAB9AA-BEE4-4B5A-B85B-BA50DA932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E</a:t>
              </a:r>
            </a:p>
          </p:txBody>
        </p:sp>
        <p:cxnSp>
          <p:nvCxnSpPr>
            <p:cNvPr id="86" name="AutoShape 53">
              <a:extLst>
                <a:ext uri="{FF2B5EF4-FFF2-40B4-BE49-F238E27FC236}">
                  <a16:creationId xmlns:a16="http://schemas.microsoft.com/office/drawing/2014/main" id="{3BB3D0AC-1440-41FE-B125-E48A577A82B9}"/>
                </a:ext>
              </a:extLst>
            </p:cNvPr>
            <p:cNvCxnSpPr>
              <a:cxnSpLocks noChangeShapeType="1"/>
              <a:stCxn id="82" idx="3"/>
              <a:endCxn id="87" idx="0"/>
            </p:cNvCxnSpPr>
            <p:nvPr/>
          </p:nvCxnSpPr>
          <p:spPr bwMode="auto">
            <a:xfrm flipH="1">
              <a:off x="5172075" y="3192066"/>
              <a:ext cx="503635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" name="Oval 54">
              <a:extLst>
                <a:ext uri="{FF2B5EF4-FFF2-40B4-BE49-F238E27FC236}">
                  <a16:creationId xmlns:a16="http://schemas.microsoft.com/office/drawing/2014/main" id="{46F72DA0-FE73-42A4-B0A0-6C6D64E25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88" name="Oval 55">
              <a:extLst>
                <a:ext uri="{FF2B5EF4-FFF2-40B4-BE49-F238E27FC236}">
                  <a16:creationId xmlns:a16="http://schemas.microsoft.com/office/drawing/2014/main" id="{C54D24B7-84F8-49A6-B3AD-7936C1DE5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F</a:t>
              </a:r>
            </a:p>
          </p:txBody>
        </p:sp>
        <p:cxnSp>
          <p:nvCxnSpPr>
            <p:cNvPr id="89" name="AutoShape 56">
              <a:extLst>
                <a:ext uri="{FF2B5EF4-FFF2-40B4-BE49-F238E27FC236}">
                  <a16:creationId xmlns:a16="http://schemas.microsoft.com/office/drawing/2014/main" id="{A61413A9-1CBE-414A-86DC-C6747E564B3C}"/>
                </a:ext>
              </a:extLst>
            </p:cNvPr>
            <p:cNvCxnSpPr>
              <a:cxnSpLocks noChangeShapeType="1"/>
              <a:stCxn id="93" idx="4"/>
              <a:endCxn id="88" idx="0"/>
            </p:cNvCxnSpPr>
            <p:nvPr/>
          </p:nvCxnSpPr>
          <p:spPr bwMode="auto">
            <a:xfrm>
              <a:off x="757237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" name="Oval 60">
              <a:extLst>
                <a:ext uri="{FF2B5EF4-FFF2-40B4-BE49-F238E27FC236}">
                  <a16:creationId xmlns:a16="http://schemas.microsoft.com/office/drawing/2014/main" id="{7C859078-E641-4482-AB1B-655BF5679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2743200"/>
              <a:ext cx="514350" cy="514350"/>
            </a:xfrm>
            <a:prstGeom prst="ellipse">
              <a:avLst/>
            </a:prstGeom>
            <a:solidFill>
              <a:srgbClr val="FF7C8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B</a:t>
              </a:r>
            </a:p>
          </p:txBody>
        </p:sp>
        <p:cxnSp>
          <p:nvCxnSpPr>
            <p:cNvPr id="91" name="AutoShape 61">
              <a:extLst>
                <a:ext uri="{FF2B5EF4-FFF2-40B4-BE49-F238E27FC236}">
                  <a16:creationId xmlns:a16="http://schemas.microsoft.com/office/drawing/2014/main" id="{37BA690B-C08D-47DF-B3DB-AED673B9F99D}"/>
                </a:ext>
              </a:extLst>
            </p:cNvPr>
            <p:cNvCxnSpPr>
              <a:cxnSpLocks noChangeShapeType="1"/>
              <a:stCxn id="90" idx="4"/>
              <a:endCxn id="92" idx="0"/>
            </p:cNvCxnSpPr>
            <p:nvPr/>
          </p:nvCxnSpPr>
          <p:spPr bwMode="auto">
            <a:xfrm>
              <a:off x="671512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" name="Oval 62">
              <a:extLst>
                <a:ext uri="{FF2B5EF4-FFF2-40B4-BE49-F238E27FC236}">
                  <a16:creationId xmlns:a16="http://schemas.microsoft.com/office/drawing/2014/main" id="{82D59291-274E-437F-8BD7-DBF15C768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6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G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goal</a:t>
              </a:r>
            </a:p>
          </p:txBody>
        </p:sp>
        <p:sp>
          <p:nvSpPr>
            <p:cNvPr id="93" name="Oval 63">
              <a:extLst>
                <a:ext uri="{FF2B5EF4-FFF2-40B4-BE49-F238E27FC236}">
                  <a16:creationId xmlns:a16="http://schemas.microsoft.com/office/drawing/2014/main" id="{AD7EDEDB-E1BA-4BED-B8FF-9CF0D1588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27432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C</a:t>
              </a:r>
            </a:p>
          </p:txBody>
        </p:sp>
        <p:cxnSp>
          <p:nvCxnSpPr>
            <p:cNvPr id="94" name="AutoShape 64">
              <a:extLst>
                <a:ext uri="{FF2B5EF4-FFF2-40B4-BE49-F238E27FC236}">
                  <a16:creationId xmlns:a16="http://schemas.microsoft.com/office/drawing/2014/main" id="{983F55FA-3CAA-4AE9-A9E7-BE8EE4CB5644}"/>
                </a:ext>
              </a:extLst>
            </p:cNvPr>
            <p:cNvCxnSpPr>
              <a:cxnSpLocks noChangeShapeType="1"/>
              <a:stCxn id="81" idx="5"/>
              <a:endCxn id="93" idx="0"/>
            </p:cNvCxnSpPr>
            <p:nvPr/>
          </p:nvCxnSpPr>
          <p:spPr bwMode="auto">
            <a:xfrm>
              <a:off x="6897291" y="2334816"/>
              <a:ext cx="675084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AutoShape 66">
              <a:extLst>
                <a:ext uri="{FF2B5EF4-FFF2-40B4-BE49-F238E27FC236}">
                  <a16:creationId xmlns:a16="http://schemas.microsoft.com/office/drawing/2014/main" id="{08B1BF76-B09D-4E52-A5F0-75B0F04D5BF2}"/>
                </a:ext>
              </a:extLst>
            </p:cNvPr>
            <p:cNvCxnSpPr>
              <a:cxnSpLocks noChangeShapeType="1"/>
              <a:stCxn id="85" idx="6"/>
              <a:endCxn id="92" idx="2"/>
            </p:cNvCxnSpPr>
            <p:nvPr/>
          </p:nvCxnSpPr>
          <p:spPr bwMode="auto">
            <a:xfrm>
              <a:off x="6124575" y="3857625"/>
              <a:ext cx="3238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6" name="Oval 67">
              <a:extLst>
                <a:ext uri="{FF2B5EF4-FFF2-40B4-BE49-F238E27FC236}">
                  <a16:creationId xmlns:a16="http://schemas.microsoft.com/office/drawing/2014/main" id="{B1F703CB-BDD6-4810-A0A4-590A1F426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44577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H</a:t>
              </a:r>
            </a:p>
          </p:txBody>
        </p:sp>
        <p:cxnSp>
          <p:nvCxnSpPr>
            <p:cNvPr id="97" name="AutoShape 68">
              <a:extLst>
                <a:ext uri="{FF2B5EF4-FFF2-40B4-BE49-F238E27FC236}">
                  <a16:creationId xmlns:a16="http://schemas.microsoft.com/office/drawing/2014/main" id="{7176F6FB-6C6B-4C60-AEB3-7F2C65120156}"/>
                </a:ext>
              </a:extLst>
            </p:cNvPr>
            <p:cNvCxnSpPr>
              <a:cxnSpLocks noChangeShapeType="1"/>
              <a:stCxn id="87" idx="4"/>
              <a:endCxn id="96" idx="0"/>
            </p:cNvCxnSpPr>
            <p:nvPr/>
          </p:nvCxnSpPr>
          <p:spPr bwMode="auto">
            <a:xfrm>
              <a:off x="5172075" y="412432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AutoShape 69">
              <a:extLst>
                <a:ext uri="{FF2B5EF4-FFF2-40B4-BE49-F238E27FC236}">
                  <a16:creationId xmlns:a16="http://schemas.microsoft.com/office/drawing/2014/main" id="{1B7A3F44-5CD3-433D-93CA-830312A56604}"/>
                </a:ext>
              </a:extLst>
            </p:cNvPr>
            <p:cNvCxnSpPr>
              <a:cxnSpLocks noChangeShapeType="1"/>
              <a:stCxn id="81" idx="4"/>
              <a:endCxn id="90" idx="0"/>
            </p:cNvCxnSpPr>
            <p:nvPr/>
          </p:nvCxnSpPr>
          <p:spPr bwMode="auto">
            <a:xfrm>
              <a:off x="6715125" y="2409825"/>
              <a:ext cx="0" cy="323850"/>
            </a:xfrm>
            <a:prstGeom prst="straightConnector1">
              <a:avLst/>
            </a:prstGeom>
            <a:noFill/>
            <a:ln w="25400">
              <a:solidFill>
                <a:srgbClr val="A5002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AutoShape 70">
              <a:extLst>
                <a:ext uri="{FF2B5EF4-FFF2-40B4-BE49-F238E27FC236}">
                  <a16:creationId xmlns:a16="http://schemas.microsoft.com/office/drawing/2014/main" id="{ADB9D5A9-8476-4ABA-B5C2-3987855CFEC0}"/>
                </a:ext>
              </a:extLst>
            </p:cNvPr>
            <p:cNvCxnSpPr>
              <a:cxnSpLocks noChangeShapeType="1"/>
              <a:stCxn id="88" idx="2"/>
              <a:endCxn id="92" idx="6"/>
            </p:cNvCxnSpPr>
            <p:nvPr/>
          </p:nvCxnSpPr>
          <p:spPr bwMode="auto">
            <a:xfrm flipH="1">
              <a:off x="6981825" y="3857625"/>
              <a:ext cx="3238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59718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Uniform Cost Search (UCS)</a:t>
            </a:r>
          </a:p>
        </p:txBody>
      </p:sp>
      <p:sp>
        <p:nvSpPr>
          <p:cNvPr id="48" name="Text Box 2">
            <a:extLst>
              <a:ext uri="{FF2B5EF4-FFF2-40B4-BE49-F238E27FC236}">
                <a16:creationId xmlns:a16="http://schemas.microsoft.com/office/drawing/2014/main" id="{C7F34556-BAC4-492C-98FA-5D39CFCDA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>
                <a:latin typeface="Arial" panose="020B0604020202020204" pitchFamily="34" charset="0"/>
              </a:rPr>
              <a:t> 3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3</a:t>
            </a: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354BFE41-8F1D-4A10-8619-4D4B825B2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71650"/>
            <a:ext cx="44550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generalSearch(problem, </a:t>
            </a:r>
            <a:r>
              <a:rPr lang="en-US" altLang="en-US" sz="1500" b="1">
                <a:solidFill>
                  <a:srgbClr val="FF5050"/>
                </a:solidFill>
                <a:latin typeface="Courier New" panose="02070309020205020404" pitchFamily="49" charset="0"/>
              </a:rPr>
              <a:t>priorityQueue</a:t>
            </a:r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50" name="Group 77">
            <a:extLst>
              <a:ext uri="{FF2B5EF4-FFF2-40B4-BE49-F238E27FC236}">
                <a16:creationId xmlns:a16="http://schemas.microsoft.com/office/drawing/2014/main" id="{74217E52-CE4B-478B-B7E7-B716DF3C6F72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343150"/>
          <a:ext cx="2628900" cy="1390621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55" marB="13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 list</a:t>
                      </a:r>
                    </a:p>
                  </a:txBody>
                  <a:tcPr marL="68580" marR="13716" marT="6855" marB="13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5" marB="13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55" marB="13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5" marB="13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{B:2,C:4,A:5}</a:t>
                      </a:r>
                    </a:p>
                  </a:txBody>
                  <a:tcPr marL="68580" marR="13716" marT="6855" marB="13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5" marB="13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{C:4,A:5,G:8}</a:t>
                      </a:r>
                    </a:p>
                  </a:txBody>
                  <a:tcPr marL="68580" marR="13716" marT="6855" marB="13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L="68580" marR="13716" marT="6855" marB="13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{A:5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,F:4+2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,G:8}</a:t>
                      </a:r>
                    </a:p>
                  </a:txBody>
                  <a:tcPr marL="68580" marR="13716" marT="6855" marB="13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19AFC4B1-F09F-4436-A3DF-1E58501347D0}"/>
              </a:ext>
            </a:extLst>
          </p:cNvPr>
          <p:cNvGrpSpPr/>
          <p:nvPr/>
        </p:nvGrpSpPr>
        <p:grpSpPr>
          <a:xfrm>
            <a:off x="4914900" y="1885950"/>
            <a:ext cx="2914650" cy="3086100"/>
            <a:chOff x="4914900" y="1885950"/>
            <a:chExt cx="2914650" cy="3086100"/>
          </a:xfrm>
        </p:grpSpPr>
        <p:sp>
          <p:nvSpPr>
            <p:cNvPr id="36" name="Text Box 49">
              <a:extLst>
                <a:ext uri="{FF2B5EF4-FFF2-40B4-BE49-F238E27FC236}">
                  <a16:creationId xmlns:a16="http://schemas.microsoft.com/office/drawing/2014/main" id="{8A35F3E7-05A7-4B10-8DC8-2E38F7D8B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215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39" name="Text Box 50">
              <a:extLst>
                <a:ext uri="{FF2B5EF4-FFF2-40B4-BE49-F238E27FC236}">
                  <a16:creationId xmlns:a16="http://schemas.microsoft.com/office/drawing/2014/main" id="{78950EF6-D361-4279-BECF-80B088594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10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0" name="Text Box 57">
              <a:extLst>
                <a:ext uri="{FF2B5EF4-FFF2-40B4-BE49-F238E27FC236}">
                  <a16:creationId xmlns:a16="http://schemas.microsoft.com/office/drawing/2014/main" id="{8F975109-CDDF-4F73-B4C5-F02A29054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63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41" name="Text Box 58">
              <a:extLst>
                <a:ext uri="{FF2B5EF4-FFF2-40B4-BE49-F238E27FC236}">
                  <a16:creationId xmlns:a16="http://schemas.microsoft.com/office/drawing/2014/main" id="{1498CEE0-CF8B-4464-8660-262D5F680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3600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2" name="Text Box 59">
              <a:extLst>
                <a:ext uri="{FF2B5EF4-FFF2-40B4-BE49-F238E27FC236}">
                  <a16:creationId xmlns:a16="http://schemas.microsoft.com/office/drawing/2014/main" id="{6A8B8EA2-D33F-4883-9EFC-135EE41CA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78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3" name="Text Box 65">
              <a:extLst>
                <a:ext uri="{FF2B5EF4-FFF2-40B4-BE49-F238E27FC236}">
                  <a16:creationId xmlns:a16="http://schemas.microsoft.com/office/drawing/2014/main" id="{DA75A903-91B8-4304-AA95-90345B35C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945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4" name="Text Box 71">
              <a:extLst>
                <a:ext uri="{FF2B5EF4-FFF2-40B4-BE49-F238E27FC236}">
                  <a16:creationId xmlns:a16="http://schemas.microsoft.com/office/drawing/2014/main" id="{5EE1F6CE-AE69-4269-8F30-66CBB39DC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10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5" name="Text Box 72">
              <a:extLst>
                <a:ext uri="{FF2B5EF4-FFF2-40B4-BE49-F238E27FC236}">
                  <a16:creationId xmlns:a16="http://schemas.microsoft.com/office/drawing/2014/main" id="{2DDAEDD3-1F89-4CEF-99E0-81EED846C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23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6" name="Text Box 73">
              <a:extLst>
                <a:ext uri="{FF2B5EF4-FFF2-40B4-BE49-F238E27FC236}">
                  <a16:creationId xmlns:a16="http://schemas.microsoft.com/office/drawing/2014/main" id="{B30AC9BD-3192-4B56-B5CB-A9830923E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9450" y="3600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7" name="Text Box 74">
              <a:extLst>
                <a:ext uri="{FF2B5EF4-FFF2-40B4-BE49-F238E27FC236}">
                  <a16:creationId xmlns:a16="http://schemas.microsoft.com/office/drawing/2014/main" id="{92AA10B3-6FFE-4C80-A0BD-B32CDBD5B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050" y="41719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51" name="Oval 46">
              <a:extLst>
                <a:ext uri="{FF2B5EF4-FFF2-40B4-BE49-F238E27FC236}">
                  <a16:creationId xmlns:a16="http://schemas.microsoft.com/office/drawing/2014/main" id="{FA893F8F-67C3-4224-9CB8-5F4D4406E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18859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S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start</a:t>
              </a:r>
            </a:p>
          </p:txBody>
        </p:sp>
        <p:sp>
          <p:nvSpPr>
            <p:cNvPr id="52" name="Oval 47">
              <a:extLst>
                <a:ext uri="{FF2B5EF4-FFF2-40B4-BE49-F238E27FC236}">
                  <a16:creationId xmlns:a16="http://schemas.microsoft.com/office/drawing/2014/main" id="{A2BC5E75-14C8-4271-96D4-41C7877DA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27432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A</a:t>
              </a:r>
            </a:p>
          </p:txBody>
        </p:sp>
        <p:cxnSp>
          <p:nvCxnSpPr>
            <p:cNvPr id="53" name="AutoShape 48">
              <a:extLst>
                <a:ext uri="{FF2B5EF4-FFF2-40B4-BE49-F238E27FC236}">
                  <a16:creationId xmlns:a16="http://schemas.microsoft.com/office/drawing/2014/main" id="{6A638D3D-7059-4977-983E-542E55146A57}"/>
                </a:ext>
              </a:extLst>
            </p:cNvPr>
            <p:cNvCxnSpPr>
              <a:cxnSpLocks noChangeShapeType="1"/>
              <a:stCxn id="51" idx="3"/>
              <a:endCxn id="52" idx="0"/>
            </p:cNvCxnSpPr>
            <p:nvPr/>
          </p:nvCxnSpPr>
          <p:spPr bwMode="auto">
            <a:xfrm flipH="1">
              <a:off x="5857875" y="2334816"/>
              <a:ext cx="675085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51">
              <a:extLst>
                <a:ext uri="{FF2B5EF4-FFF2-40B4-BE49-F238E27FC236}">
                  <a16:creationId xmlns:a16="http://schemas.microsoft.com/office/drawing/2014/main" id="{E9050C0C-F97B-460E-8545-549B9BC16A2C}"/>
                </a:ext>
              </a:extLst>
            </p:cNvPr>
            <p:cNvCxnSpPr>
              <a:cxnSpLocks noChangeShapeType="1"/>
              <a:stCxn id="52" idx="4"/>
              <a:endCxn id="55" idx="0"/>
            </p:cNvCxnSpPr>
            <p:nvPr/>
          </p:nvCxnSpPr>
          <p:spPr bwMode="auto">
            <a:xfrm>
              <a:off x="585787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52">
              <a:extLst>
                <a:ext uri="{FF2B5EF4-FFF2-40B4-BE49-F238E27FC236}">
                  <a16:creationId xmlns:a16="http://schemas.microsoft.com/office/drawing/2014/main" id="{5E6A6078-6601-423E-ADD8-E77CC0AC8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E</a:t>
              </a:r>
            </a:p>
          </p:txBody>
        </p:sp>
        <p:cxnSp>
          <p:nvCxnSpPr>
            <p:cNvPr id="56" name="AutoShape 53">
              <a:extLst>
                <a:ext uri="{FF2B5EF4-FFF2-40B4-BE49-F238E27FC236}">
                  <a16:creationId xmlns:a16="http://schemas.microsoft.com/office/drawing/2014/main" id="{BC331C72-DD3A-40FD-8CD2-AB2D7DC70FC5}"/>
                </a:ext>
              </a:extLst>
            </p:cNvPr>
            <p:cNvCxnSpPr>
              <a:cxnSpLocks noChangeShapeType="1"/>
              <a:stCxn id="52" idx="3"/>
              <a:endCxn id="57" idx="0"/>
            </p:cNvCxnSpPr>
            <p:nvPr/>
          </p:nvCxnSpPr>
          <p:spPr bwMode="auto">
            <a:xfrm flipH="1">
              <a:off x="5172075" y="3192066"/>
              <a:ext cx="503635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Oval 54">
              <a:extLst>
                <a:ext uri="{FF2B5EF4-FFF2-40B4-BE49-F238E27FC236}">
                  <a16:creationId xmlns:a16="http://schemas.microsoft.com/office/drawing/2014/main" id="{3794DD15-8C59-4E64-ABEA-8CB10A88C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58" name="Oval 55">
              <a:extLst>
                <a:ext uri="{FF2B5EF4-FFF2-40B4-BE49-F238E27FC236}">
                  <a16:creationId xmlns:a16="http://schemas.microsoft.com/office/drawing/2014/main" id="{AE23CCF8-A016-4FFE-8040-0B501DDF9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F</a:t>
              </a:r>
            </a:p>
          </p:txBody>
        </p:sp>
        <p:cxnSp>
          <p:nvCxnSpPr>
            <p:cNvPr id="59" name="AutoShape 56">
              <a:extLst>
                <a:ext uri="{FF2B5EF4-FFF2-40B4-BE49-F238E27FC236}">
                  <a16:creationId xmlns:a16="http://schemas.microsoft.com/office/drawing/2014/main" id="{2E844E22-DA1D-42C1-BFE6-0D3F5EB43463}"/>
                </a:ext>
              </a:extLst>
            </p:cNvPr>
            <p:cNvCxnSpPr>
              <a:cxnSpLocks noChangeShapeType="1"/>
              <a:stCxn id="63" idx="4"/>
              <a:endCxn id="58" idx="0"/>
            </p:cNvCxnSpPr>
            <p:nvPr/>
          </p:nvCxnSpPr>
          <p:spPr bwMode="auto">
            <a:xfrm>
              <a:off x="757237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Oval 60">
              <a:extLst>
                <a:ext uri="{FF2B5EF4-FFF2-40B4-BE49-F238E27FC236}">
                  <a16:creationId xmlns:a16="http://schemas.microsoft.com/office/drawing/2014/main" id="{4CEAA337-ACA9-4DE8-9830-1A15A7B1F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27432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B</a:t>
              </a:r>
            </a:p>
          </p:txBody>
        </p:sp>
        <p:cxnSp>
          <p:nvCxnSpPr>
            <p:cNvPr id="61" name="AutoShape 61">
              <a:extLst>
                <a:ext uri="{FF2B5EF4-FFF2-40B4-BE49-F238E27FC236}">
                  <a16:creationId xmlns:a16="http://schemas.microsoft.com/office/drawing/2014/main" id="{49375E97-39DD-40F1-97E7-0A276C338C64}"/>
                </a:ext>
              </a:extLst>
            </p:cNvPr>
            <p:cNvCxnSpPr>
              <a:cxnSpLocks noChangeShapeType="1"/>
              <a:stCxn id="60" idx="4"/>
              <a:endCxn id="62" idx="0"/>
            </p:cNvCxnSpPr>
            <p:nvPr/>
          </p:nvCxnSpPr>
          <p:spPr bwMode="auto">
            <a:xfrm>
              <a:off x="671512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Oval 62">
              <a:extLst>
                <a:ext uri="{FF2B5EF4-FFF2-40B4-BE49-F238E27FC236}">
                  <a16:creationId xmlns:a16="http://schemas.microsoft.com/office/drawing/2014/main" id="{D97DB18B-A4C9-4D7E-A33B-57E2C8571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6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G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goal</a:t>
              </a:r>
            </a:p>
          </p:txBody>
        </p:sp>
        <p:sp>
          <p:nvSpPr>
            <p:cNvPr id="63" name="Oval 63">
              <a:extLst>
                <a:ext uri="{FF2B5EF4-FFF2-40B4-BE49-F238E27FC236}">
                  <a16:creationId xmlns:a16="http://schemas.microsoft.com/office/drawing/2014/main" id="{C4C333FC-B9C3-4810-A91C-33568C1E9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2743200"/>
              <a:ext cx="514350" cy="514350"/>
            </a:xfrm>
            <a:prstGeom prst="ellipse">
              <a:avLst/>
            </a:prstGeom>
            <a:solidFill>
              <a:srgbClr val="FF7C8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C</a:t>
              </a:r>
            </a:p>
          </p:txBody>
        </p:sp>
        <p:cxnSp>
          <p:nvCxnSpPr>
            <p:cNvPr id="64" name="AutoShape 64">
              <a:extLst>
                <a:ext uri="{FF2B5EF4-FFF2-40B4-BE49-F238E27FC236}">
                  <a16:creationId xmlns:a16="http://schemas.microsoft.com/office/drawing/2014/main" id="{4346AAA9-A1B6-46B5-A798-4668B8340D0C}"/>
                </a:ext>
              </a:extLst>
            </p:cNvPr>
            <p:cNvCxnSpPr>
              <a:cxnSpLocks noChangeShapeType="1"/>
              <a:stCxn id="51" idx="5"/>
              <a:endCxn id="63" idx="0"/>
            </p:cNvCxnSpPr>
            <p:nvPr/>
          </p:nvCxnSpPr>
          <p:spPr bwMode="auto">
            <a:xfrm>
              <a:off x="6897291" y="2334816"/>
              <a:ext cx="675084" cy="398859"/>
            </a:xfrm>
            <a:prstGeom prst="straightConnector1">
              <a:avLst/>
            </a:prstGeom>
            <a:noFill/>
            <a:ln w="25400">
              <a:solidFill>
                <a:srgbClr val="A5002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AutoShape 66">
              <a:extLst>
                <a:ext uri="{FF2B5EF4-FFF2-40B4-BE49-F238E27FC236}">
                  <a16:creationId xmlns:a16="http://schemas.microsoft.com/office/drawing/2014/main" id="{2B9FDFAA-684C-4551-B504-5A3B6AE05A60}"/>
                </a:ext>
              </a:extLst>
            </p:cNvPr>
            <p:cNvCxnSpPr>
              <a:cxnSpLocks noChangeShapeType="1"/>
              <a:stCxn id="55" idx="6"/>
              <a:endCxn id="62" idx="2"/>
            </p:cNvCxnSpPr>
            <p:nvPr/>
          </p:nvCxnSpPr>
          <p:spPr bwMode="auto">
            <a:xfrm>
              <a:off x="6124575" y="3857625"/>
              <a:ext cx="3238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" name="Oval 67">
              <a:extLst>
                <a:ext uri="{FF2B5EF4-FFF2-40B4-BE49-F238E27FC236}">
                  <a16:creationId xmlns:a16="http://schemas.microsoft.com/office/drawing/2014/main" id="{FAD4AE8D-F459-4664-B753-AF298A0CF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44577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H</a:t>
              </a:r>
            </a:p>
          </p:txBody>
        </p:sp>
        <p:cxnSp>
          <p:nvCxnSpPr>
            <p:cNvPr id="67" name="AutoShape 68">
              <a:extLst>
                <a:ext uri="{FF2B5EF4-FFF2-40B4-BE49-F238E27FC236}">
                  <a16:creationId xmlns:a16="http://schemas.microsoft.com/office/drawing/2014/main" id="{B42926CE-E618-4998-9432-FE016607A42B}"/>
                </a:ext>
              </a:extLst>
            </p:cNvPr>
            <p:cNvCxnSpPr>
              <a:cxnSpLocks noChangeShapeType="1"/>
              <a:stCxn id="57" idx="4"/>
              <a:endCxn id="66" idx="0"/>
            </p:cNvCxnSpPr>
            <p:nvPr/>
          </p:nvCxnSpPr>
          <p:spPr bwMode="auto">
            <a:xfrm>
              <a:off x="5172075" y="412432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69">
              <a:extLst>
                <a:ext uri="{FF2B5EF4-FFF2-40B4-BE49-F238E27FC236}">
                  <a16:creationId xmlns:a16="http://schemas.microsoft.com/office/drawing/2014/main" id="{DC99B250-21FA-4AE8-A8EB-99C25C40A804}"/>
                </a:ext>
              </a:extLst>
            </p:cNvPr>
            <p:cNvCxnSpPr>
              <a:cxnSpLocks noChangeShapeType="1"/>
              <a:stCxn id="51" idx="4"/>
              <a:endCxn id="60" idx="0"/>
            </p:cNvCxnSpPr>
            <p:nvPr/>
          </p:nvCxnSpPr>
          <p:spPr bwMode="auto">
            <a:xfrm>
              <a:off x="6715125" y="240982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70">
              <a:extLst>
                <a:ext uri="{FF2B5EF4-FFF2-40B4-BE49-F238E27FC236}">
                  <a16:creationId xmlns:a16="http://schemas.microsoft.com/office/drawing/2014/main" id="{39FC3263-0D06-4A47-83CA-1426AE3C8F79}"/>
                </a:ext>
              </a:extLst>
            </p:cNvPr>
            <p:cNvCxnSpPr>
              <a:cxnSpLocks noChangeShapeType="1"/>
              <a:stCxn id="58" idx="2"/>
              <a:endCxn id="62" idx="6"/>
            </p:cNvCxnSpPr>
            <p:nvPr/>
          </p:nvCxnSpPr>
          <p:spPr bwMode="auto">
            <a:xfrm flipH="1">
              <a:off x="6981825" y="3857625"/>
              <a:ext cx="3238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88701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Uniform Cost Search (UCS)</a:t>
            </a: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id="{D405C956-E572-42F4-BB27-B4421C4F2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>
                <a:latin typeface="Arial" panose="020B0604020202020204" pitchFamily="34" charset="0"/>
              </a:rPr>
              <a:t> 4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4</a:t>
            </a:r>
          </a:p>
        </p:txBody>
      </p:sp>
      <p:sp>
        <p:nvSpPr>
          <p:cNvPr id="79" name="Text Box 3">
            <a:extLst>
              <a:ext uri="{FF2B5EF4-FFF2-40B4-BE49-F238E27FC236}">
                <a16:creationId xmlns:a16="http://schemas.microsoft.com/office/drawing/2014/main" id="{89B82606-6953-4BD5-9499-1DFAE997A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71650"/>
            <a:ext cx="44550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generalSearch(problem, </a:t>
            </a:r>
            <a:r>
              <a:rPr lang="en-US" altLang="en-US" sz="1500" b="1">
                <a:solidFill>
                  <a:srgbClr val="FF5050"/>
                </a:solidFill>
                <a:latin typeface="Courier New" panose="02070309020205020404" pitchFamily="49" charset="0"/>
              </a:rPr>
              <a:t>priorityQueue</a:t>
            </a:r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80" name="Group 78">
            <a:extLst>
              <a:ext uri="{FF2B5EF4-FFF2-40B4-BE49-F238E27FC236}">
                <a16:creationId xmlns:a16="http://schemas.microsoft.com/office/drawing/2014/main" id="{E0CC76C1-3C12-4EAD-B71E-27F01DD9A805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343150"/>
          <a:ext cx="2628900" cy="1838004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3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 list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{B:2,C:4,A:5}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{C:4,A:5,G:8}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{A:5,F:6,G:8}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{F:6,G:8,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E:5+4,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D:5+9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4D983EB6-49A5-4195-94A9-70A169CCAF3D}"/>
              </a:ext>
            </a:extLst>
          </p:cNvPr>
          <p:cNvGrpSpPr/>
          <p:nvPr/>
        </p:nvGrpSpPr>
        <p:grpSpPr>
          <a:xfrm>
            <a:off x="4914900" y="1885950"/>
            <a:ext cx="2914650" cy="3086100"/>
            <a:chOff x="4914900" y="1885950"/>
            <a:chExt cx="2914650" cy="3086100"/>
          </a:xfrm>
        </p:grpSpPr>
        <p:sp>
          <p:nvSpPr>
            <p:cNvPr id="37" name="Text Box 49">
              <a:extLst>
                <a:ext uri="{FF2B5EF4-FFF2-40B4-BE49-F238E27FC236}">
                  <a16:creationId xmlns:a16="http://schemas.microsoft.com/office/drawing/2014/main" id="{B58D5E84-BDD7-4722-83D1-9D3E1A202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215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38" name="Text Box 50">
              <a:extLst>
                <a:ext uri="{FF2B5EF4-FFF2-40B4-BE49-F238E27FC236}">
                  <a16:creationId xmlns:a16="http://schemas.microsoft.com/office/drawing/2014/main" id="{CC64A1B8-FEA0-48D7-AF01-20CF603BB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10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0" name="Text Box 57">
              <a:extLst>
                <a:ext uri="{FF2B5EF4-FFF2-40B4-BE49-F238E27FC236}">
                  <a16:creationId xmlns:a16="http://schemas.microsoft.com/office/drawing/2014/main" id="{1B7BBD46-F388-4EF7-AE7D-F7FB269D0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63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71" name="Text Box 58">
              <a:extLst>
                <a:ext uri="{FF2B5EF4-FFF2-40B4-BE49-F238E27FC236}">
                  <a16:creationId xmlns:a16="http://schemas.microsoft.com/office/drawing/2014/main" id="{5CE3C78D-A1B6-4E94-8EFE-AF5E348E3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3600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72" name="Text Box 59">
              <a:extLst>
                <a:ext uri="{FF2B5EF4-FFF2-40B4-BE49-F238E27FC236}">
                  <a16:creationId xmlns:a16="http://schemas.microsoft.com/office/drawing/2014/main" id="{48148EDB-AB72-4F4D-8939-453A5F286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78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73" name="Text Box 65">
              <a:extLst>
                <a:ext uri="{FF2B5EF4-FFF2-40B4-BE49-F238E27FC236}">
                  <a16:creationId xmlns:a16="http://schemas.microsoft.com/office/drawing/2014/main" id="{5A2E8403-03CC-45DA-B967-73F1D5EAE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945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74" name="Text Box 71">
              <a:extLst>
                <a:ext uri="{FF2B5EF4-FFF2-40B4-BE49-F238E27FC236}">
                  <a16:creationId xmlns:a16="http://schemas.microsoft.com/office/drawing/2014/main" id="{6AFBB5B4-44F8-4A29-BEED-2F5BFC246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10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75" name="Text Box 72">
              <a:extLst>
                <a:ext uri="{FF2B5EF4-FFF2-40B4-BE49-F238E27FC236}">
                  <a16:creationId xmlns:a16="http://schemas.microsoft.com/office/drawing/2014/main" id="{6D72DDBD-0D42-4C7B-99FC-352A20307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23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6" name="Text Box 73">
              <a:extLst>
                <a:ext uri="{FF2B5EF4-FFF2-40B4-BE49-F238E27FC236}">
                  <a16:creationId xmlns:a16="http://schemas.microsoft.com/office/drawing/2014/main" id="{A17C6F66-FFF5-4B22-8AFD-93DED43A7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9450" y="3600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7" name="Text Box 74">
              <a:extLst>
                <a:ext uri="{FF2B5EF4-FFF2-40B4-BE49-F238E27FC236}">
                  <a16:creationId xmlns:a16="http://schemas.microsoft.com/office/drawing/2014/main" id="{DCC21EF1-FFB3-4402-B956-1D7A668022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050" y="41719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81" name="Oval 46">
              <a:extLst>
                <a:ext uri="{FF2B5EF4-FFF2-40B4-BE49-F238E27FC236}">
                  <a16:creationId xmlns:a16="http://schemas.microsoft.com/office/drawing/2014/main" id="{53F08C83-D6AB-4CDF-9C88-17A86AAA4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18859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S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start</a:t>
              </a:r>
            </a:p>
          </p:txBody>
        </p:sp>
        <p:sp>
          <p:nvSpPr>
            <p:cNvPr id="82" name="Oval 47">
              <a:extLst>
                <a:ext uri="{FF2B5EF4-FFF2-40B4-BE49-F238E27FC236}">
                  <a16:creationId xmlns:a16="http://schemas.microsoft.com/office/drawing/2014/main" id="{DF0ECCBE-E521-45FC-BC11-D9A51C6B5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2743200"/>
              <a:ext cx="514350" cy="514350"/>
            </a:xfrm>
            <a:prstGeom prst="ellipse">
              <a:avLst/>
            </a:prstGeom>
            <a:solidFill>
              <a:srgbClr val="FF7C8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A</a:t>
              </a:r>
            </a:p>
          </p:txBody>
        </p:sp>
        <p:cxnSp>
          <p:nvCxnSpPr>
            <p:cNvPr id="83" name="AutoShape 48">
              <a:extLst>
                <a:ext uri="{FF2B5EF4-FFF2-40B4-BE49-F238E27FC236}">
                  <a16:creationId xmlns:a16="http://schemas.microsoft.com/office/drawing/2014/main" id="{EFC77C4B-BA8A-40BE-A9FD-AF37DA751F0D}"/>
                </a:ext>
              </a:extLst>
            </p:cNvPr>
            <p:cNvCxnSpPr>
              <a:cxnSpLocks noChangeShapeType="1"/>
              <a:stCxn id="81" idx="3"/>
              <a:endCxn id="82" idx="0"/>
            </p:cNvCxnSpPr>
            <p:nvPr/>
          </p:nvCxnSpPr>
          <p:spPr bwMode="auto">
            <a:xfrm flipH="1">
              <a:off x="5857875" y="2334816"/>
              <a:ext cx="675085" cy="398859"/>
            </a:xfrm>
            <a:prstGeom prst="straightConnector1">
              <a:avLst/>
            </a:prstGeom>
            <a:noFill/>
            <a:ln w="25400">
              <a:solidFill>
                <a:srgbClr val="A5002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AutoShape 51">
              <a:extLst>
                <a:ext uri="{FF2B5EF4-FFF2-40B4-BE49-F238E27FC236}">
                  <a16:creationId xmlns:a16="http://schemas.microsoft.com/office/drawing/2014/main" id="{E5925C8A-D7EC-4A74-83AA-0DD42239E3AC}"/>
                </a:ext>
              </a:extLst>
            </p:cNvPr>
            <p:cNvCxnSpPr>
              <a:cxnSpLocks noChangeShapeType="1"/>
              <a:stCxn id="82" idx="4"/>
              <a:endCxn id="85" idx="0"/>
            </p:cNvCxnSpPr>
            <p:nvPr/>
          </p:nvCxnSpPr>
          <p:spPr bwMode="auto">
            <a:xfrm>
              <a:off x="585787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" name="Oval 52">
              <a:extLst>
                <a:ext uri="{FF2B5EF4-FFF2-40B4-BE49-F238E27FC236}">
                  <a16:creationId xmlns:a16="http://schemas.microsoft.com/office/drawing/2014/main" id="{F2095F2A-60E9-48D6-B195-F09CFCFE8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E</a:t>
              </a:r>
            </a:p>
          </p:txBody>
        </p:sp>
        <p:cxnSp>
          <p:nvCxnSpPr>
            <p:cNvPr id="86" name="AutoShape 53">
              <a:extLst>
                <a:ext uri="{FF2B5EF4-FFF2-40B4-BE49-F238E27FC236}">
                  <a16:creationId xmlns:a16="http://schemas.microsoft.com/office/drawing/2014/main" id="{884443E3-1062-4375-A086-9D8877A17D1A}"/>
                </a:ext>
              </a:extLst>
            </p:cNvPr>
            <p:cNvCxnSpPr>
              <a:cxnSpLocks noChangeShapeType="1"/>
              <a:stCxn id="82" idx="3"/>
              <a:endCxn id="87" idx="0"/>
            </p:cNvCxnSpPr>
            <p:nvPr/>
          </p:nvCxnSpPr>
          <p:spPr bwMode="auto">
            <a:xfrm flipH="1">
              <a:off x="5172075" y="3192066"/>
              <a:ext cx="503635" cy="398859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" name="Oval 54">
              <a:extLst>
                <a:ext uri="{FF2B5EF4-FFF2-40B4-BE49-F238E27FC236}">
                  <a16:creationId xmlns:a16="http://schemas.microsoft.com/office/drawing/2014/main" id="{E4423966-EC89-45D5-AB33-AFBDB402F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88" name="Oval 55">
              <a:extLst>
                <a:ext uri="{FF2B5EF4-FFF2-40B4-BE49-F238E27FC236}">
                  <a16:creationId xmlns:a16="http://schemas.microsoft.com/office/drawing/2014/main" id="{77C05C4E-AD9A-448D-A90F-0E777A8B1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F</a:t>
              </a:r>
            </a:p>
          </p:txBody>
        </p:sp>
        <p:cxnSp>
          <p:nvCxnSpPr>
            <p:cNvPr id="89" name="AutoShape 56">
              <a:extLst>
                <a:ext uri="{FF2B5EF4-FFF2-40B4-BE49-F238E27FC236}">
                  <a16:creationId xmlns:a16="http://schemas.microsoft.com/office/drawing/2014/main" id="{28B7F403-19AD-451A-9216-448305518265}"/>
                </a:ext>
              </a:extLst>
            </p:cNvPr>
            <p:cNvCxnSpPr>
              <a:cxnSpLocks noChangeShapeType="1"/>
              <a:stCxn id="93" idx="4"/>
              <a:endCxn id="88" idx="0"/>
            </p:cNvCxnSpPr>
            <p:nvPr/>
          </p:nvCxnSpPr>
          <p:spPr bwMode="auto">
            <a:xfrm>
              <a:off x="757237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" name="Oval 60">
              <a:extLst>
                <a:ext uri="{FF2B5EF4-FFF2-40B4-BE49-F238E27FC236}">
                  <a16:creationId xmlns:a16="http://schemas.microsoft.com/office/drawing/2014/main" id="{030BB2C1-35F1-4871-A9CE-2F0E6D0B1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27432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B</a:t>
              </a:r>
            </a:p>
          </p:txBody>
        </p:sp>
        <p:cxnSp>
          <p:nvCxnSpPr>
            <p:cNvPr id="91" name="AutoShape 61">
              <a:extLst>
                <a:ext uri="{FF2B5EF4-FFF2-40B4-BE49-F238E27FC236}">
                  <a16:creationId xmlns:a16="http://schemas.microsoft.com/office/drawing/2014/main" id="{B40B7888-A9EF-4D7E-A50A-6B30B6C59D10}"/>
                </a:ext>
              </a:extLst>
            </p:cNvPr>
            <p:cNvCxnSpPr>
              <a:cxnSpLocks noChangeShapeType="1"/>
              <a:stCxn id="90" idx="4"/>
              <a:endCxn id="92" idx="0"/>
            </p:cNvCxnSpPr>
            <p:nvPr/>
          </p:nvCxnSpPr>
          <p:spPr bwMode="auto">
            <a:xfrm>
              <a:off x="671512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" name="Oval 62">
              <a:extLst>
                <a:ext uri="{FF2B5EF4-FFF2-40B4-BE49-F238E27FC236}">
                  <a16:creationId xmlns:a16="http://schemas.microsoft.com/office/drawing/2014/main" id="{B144CD5E-8430-4DA0-B482-BD7789EEF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6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G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goal</a:t>
              </a:r>
            </a:p>
          </p:txBody>
        </p:sp>
        <p:sp>
          <p:nvSpPr>
            <p:cNvPr id="93" name="Oval 63">
              <a:extLst>
                <a:ext uri="{FF2B5EF4-FFF2-40B4-BE49-F238E27FC236}">
                  <a16:creationId xmlns:a16="http://schemas.microsoft.com/office/drawing/2014/main" id="{D707B765-A61B-43FF-BBAE-1248B4EEE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27432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C</a:t>
              </a:r>
            </a:p>
          </p:txBody>
        </p:sp>
        <p:cxnSp>
          <p:nvCxnSpPr>
            <p:cNvPr id="94" name="AutoShape 64">
              <a:extLst>
                <a:ext uri="{FF2B5EF4-FFF2-40B4-BE49-F238E27FC236}">
                  <a16:creationId xmlns:a16="http://schemas.microsoft.com/office/drawing/2014/main" id="{671AE645-D41B-4CAE-95C5-1C0D0FD81A86}"/>
                </a:ext>
              </a:extLst>
            </p:cNvPr>
            <p:cNvCxnSpPr>
              <a:cxnSpLocks noChangeShapeType="1"/>
              <a:stCxn id="81" idx="5"/>
              <a:endCxn id="93" idx="0"/>
            </p:cNvCxnSpPr>
            <p:nvPr/>
          </p:nvCxnSpPr>
          <p:spPr bwMode="auto">
            <a:xfrm>
              <a:off x="6897291" y="2334816"/>
              <a:ext cx="675084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AutoShape 66">
              <a:extLst>
                <a:ext uri="{FF2B5EF4-FFF2-40B4-BE49-F238E27FC236}">
                  <a16:creationId xmlns:a16="http://schemas.microsoft.com/office/drawing/2014/main" id="{268F7F83-512D-4532-9E09-C4677879CBD2}"/>
                </a:ext>
              </a:extLst>
            </p:cNvPr>
            <p:cNvCxnSpPr>
              <a:cxnSpLocks noChangeShapeType="1"/>
              <a:stCxn id="85" idx="6"/>
              <a:endCxn id="92" idx="2"/>
            </p:cNvCxnSpPr>
            <p:nvPr/>
          </p:nvCxnSpPr>
          <p:spPr bwMode="auto">
            <a:xfrm>
              <a:off x="6124575" y="3857625"/>
              <a:ext cx="3238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6" name="Oval 67">
              <a:extLst>
                <a:ext uri="{FF2B5EF4-FFF2-40B4-BE49-F238E27FC236}">
                  <a16:creationId xmlns:a16="http://schemas.microsoft.com/office/drawing/2014/main" id="{C06E49B7-2F0F-4D8B-B479-BE827FD8E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44577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H</a:t>
              </a:r>
            </a:p>
          </p:txBody>
        </p:sp>
        <p:cxnSp>
          <p:nvCxnSpPr>
            <p:cNvPr id="97" name="AutoShape 68">
              <a:extLst>
                <a:ext uri="{FF2B5EF4-FFF2-40B4-BE49-F238E27FC236}">
                  <a16:creationId xmlns:a16="http://schemas.microsoft.com/office/drawing/2014/main" id="{76C584D7-598F-4FE2-8EF3-B1692DFF9053}"/>
                </a:ext>
              </a:extLst>
            </p:cNvPr>
            <p:cNvCxnSpPr>
              <a:cxnSpLocks noChangeShapeType="1"/>
              <a:stCxn id="87" idx="4"/>
              <a:endCxn id="96" idx="0"/>
            </p:cNvCxnSpPr>
            <p:nvPr/>
          </p:nvCxnSpPr>
          <p:spPr bwMode="auto">
            <a:xfrm>
              <a:off x="5172075" y="412432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AutoShape 69">
              <a:extLst>
                <a:ext uri="{FF2B5EF4-FFF2-40B4-BE49-F238E27FC236}">
                  <a16:creationId xmlns:a16="http://schemas.microsoft.com/office/drawing/2014/main" id="{1D90A557-72C0-4002-9E75-ECDAC7AE2106}"/>
                </a:ext>
              </a:extLst>
            </p:cNvPr>
            <p:cNvCxnSpPr>
              <a:cxnSpLocks noChangeShapeType="1"/>
              <a:stCxn id="81" idx="4"/>
              <a:endCxn id="90" idx="0"/>
            </p:cNvCxnSpPr>
            <p:nvPr/>
          </p:nvCxnSpPr>
          <p:spPr bwMode="auto">
            <a:xfrm>
              <a:off x="6715125" y="240982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AutoShape 70">
              <a:extLst>
                <a:ext uri="{FF2B5EF4-FFF2-40B4-BE49-F238E27FC236}">
                  <a16:creationId xmlns:a16="http://schemas.microsoft.com/office/drawing/2014/main" id="{E1248CED-25B4-463D-A3A6-0ACA4F3B4DFA}"/>
                </a:ext>
              </a:extLst>
            </p:cNvPr>
            <p:cNvCxnSpPr>
              <a:cxnSpLocks noChangeShapeType="1"/>
              <a:stCxn id="88" idx="2"/>
              <a:endCxn id="92" idx="6"/>
            </p:cNvCxnSpPr>
            <p:nvPr/>
          </p:nvCxnSpPr>
          <p:spPr bwMode="auto">
            <a:xfrm flipH="1">
              <a:off x="6981825" y="3857625"/>
              <a:ext cx="3238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44821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Uniform Cost Search (UCS)</a:t>
            </a:r>
          </a:p>
        </p:txBody>
      </p:sp>
      <p:sp>
        <p:nvSpPr>
          <p:cNvPr id="48" name="Text Box 2">
            <a:extLst>
              <a:ext uri="{FF2B5EF4-FFF2-40B4-BE49-F238E27FC236}">
                <a16:creationId xmlns:a16="http://schemas.microsoft.com/office/drawing/2014/main" id="{BDD6406C-6C53-4D4E-B86D-8EEA267CE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>
                <a:latin typeface="Arial" panose="020B0604020202020204" pitchFamily="34" charset="0"/>
              </a:rPr>
              <a:t> 5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EAA0F225-3417-41E2-A2FE-36423B115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71650"/>
            <a:ext cx="44550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generalSearch(problem, </a:t>
            </a:r>
            <a:r>
              <a:rPr lang="en-US" altLang="en-US" sz="1500" b="1">
                <a:solidFill>
                  <a:srgbClr val="FF5050"/>
                </a:solidFill>
                <a:latin typeface="Courier New" panose="02070309020205020404" pitchFamily="49" charset="0"/>
              </a:rPr>
              <a:t>priorityQueue</a:t>
            </a:r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50" name="Group 78">
            <a:extLst>
              <a:ext uri="{FF2B5EF4-FFF2-40B4-BE49-F238E27FC236}">
                <a16:creationId xmlns:a16="http://schemas.microsoft.com/office/drawing/2014/main" id="{76C9B1C7-6E65-4155-A55F-EEC82EB03B5B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343150"/>
          <a:ext cx="2628900" cy="2285324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 list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{B:2,C:4,A:5}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{C:4,A:5,G:8}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{A:5,F:6,G:8}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{F:6,G:8,E:9,D:14}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G:4+2+1,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G:8,E:9,D:14}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7721E11-8EB2-4626-8835-20D44D9F7275}"/>
              </a:ext>
            </a:extLst>
          </p:cNvPr>
          <p:cNvGrpSpPr/>
          <p:nvPr/>
        </p:nvGrpSpPr>
        <p:grpSpPr>
          <a:xfrm>
            <a:off x="5488230" y="1728557"/>
            <a:ext cx="2914650" cy="3086100"/>
            <a:chOff x="4877410" y="1926185"/>
            <a:chExt cx="2914650" cy="3086100"/>
          </a:xfrm>
        </p:grpSpPr>
        <p:sp>
          <p:nvSpPr>
            <p:cNvPr id="36" name="Text Box 72">
              <a:extLst>
                <a:ext uri="{FF2B5EF4-FFF2-40B4-BE49-F238E27FC236}">
                  <a16:creationId xmlns:a16="http://schemas.microsoft.com/office/drawing/2014/main" id="{CA94FE27-9AFB-4C29-9049-D5AAC105B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4860" y="3354935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9" name="Text Box 73">
              <a:extLst>
                <a:ext uri="{FF2B5EF4-FFF2-40B4-BE49-F238E27FC236}">
                  <a16:creationId xmlns:a16="http://schemas.microsoft.com/office/drawing/2014/main" id="{6F3550E4-5C56-4AF5-8777-8DA4AE13B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960" y="3640685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0" name="Text Box 49">
              <a:extLst>
                <a:ext uri="{FF2B5EF4-FFF2-40B4-BE49-F238E27FC236}">
                  <a16:creationId xmlns:a16="http://schemas.microsoft.com/office/drawing/2014/main" id="{772317C0-D473-462F-B80A-6C8FDDB4A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4660" y="2497685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1" name="Text Box 50">
              <a:extLst>
                <a:ext uri="{FF2B5EF4-FFF2-40B4-BE49-F238E27FC236}">
                  <a16:creationId xmlns:a16="http://schemas.microsoft.com/office/drawing/2014/main" id="{1217EC5E-0496-4C01-94F3-C7112F6C3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610" y="2497685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2" name="Text Box 57">
              <a:extLst>
                <a:ext uri="{FF2B5EF4-FFF2-40B4-BE49-F238E27FC236}">
                  <a16:creationId xmlns:a16="http://schemas.microsoft.com/office/drawing/2014/main" id="{97FCB5FC-5850-481F-80C2-0AE81D891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8860" y="3354935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43" name="Text Box 58">
              <a:extLst>
                <a:ext uri="{FF2B5EF4-FFF2-40B4-BE49-F238E27FC236}">
                  <a16:creationId xmlns:a16="http://schemas.microsoft.com/office/drawing/2014/main" id="{D2B87FF2-9911-4833-8D88-F645357DA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4710" y="3640685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4" name="Text Box 59">
              <a:extLst>
                <a:ext uri="{FF2B5EF4-FFF2-40B4-BE49-F238E27FC236}">
                  <a16:creationId xmlns:a16="http://schemas.microsoft.com/office/drawing/2014/main" id="{3D600900-14F1-4C15-9926-FB9505539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0360" y="3354935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5" name="Text Box 65">
              <a:extLst>
                <a:ext uri="{FF2B5EF4-FFF2-40B4-BE49-F238E27FC236}">
                  <a16:creationId xmlns:a16="http://schemas.microsoft.com/office/drawing/2014/main" id="{3F6129DE-F736-42A1-9483-2CDCCD0A3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960" y="2497685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6" name="Text Box 71">
              <a:extLst>
                <a:ext uri="{FF2B5EF4-FFF2-40B4-BE49-F238E27FC236}">
                  <a16:creationId xmlns:a16="http://schemas.microsoft.com/office/drawing/2014/main" id="{3F4BEF84-8DE0-451F-A89C-39469D464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610" y="3354935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7" name="Text Box 74">
              <a:extLst>
                <a:ext uri="{FF2B5EF4-FFF2-40B4-BE49-F238E27FC236}">
                  <a16:creationId xmlns:a16="http://schemas.microsoft.com/office/drawing/2014/main" id="{D9D292EA-E777-4DB3-8124-12EC66D4A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4560" y="4212185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51" name="Oval 46">
              <a:extLst>
                <a:ext uri="{FF2B5EF4-FFF2-40B4-BE49-F238E27FC236}">
                  <a16:creationId xmlns:a16="http://schemas.microsoft.com/office/drawing/2014/main" id="{4377CC1E-0B32-43DA-A450-8B38A2E8A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0460" y="1926185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S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start</a:t>
              </a:r>
            </a:p>
          </p:txBody>
        </p:sp>
        <p:sp>
          <p:nvSpPr>
            <p:cNvPr id="52" name="Oval 47">
              <a:extLst>
                <a:ext uri="{FF2B5EF4-FFF2-40B4-BE49-F238E27FC236}">
                  <a16:creationId xmlns:a16="http://schemas.microsoft.com/office/drawing/2014/main" id="{B1DB36B6-FC91-4744-A4F0-9917C8CFD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210" y="2783435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A</a:t>
              </a:r>
            </a:p>
          </p:txBody>
        </p:sp>
        <p:cxnSp>
          <p:nvCxnSpPr>
            <p:cNvPr id="53" name="AutoShape 48">
              <a:extLst>
                <a:ext uri="{FF2B5EF4-FFF2-40B4-BE49-F238E27FC236}">
                  <a16:creationId xmlns:a16="http://schemas.microsoft.com/office/drawing/2014/main" id="{EA38D3B4-C7B7-4C20-884B-10007AEA6686}"/>
                </a:ext>
              </a:extLst>
            </p:cNvPr>
            <p:cNvCxnSpPr>
              <a:cxnSpLocks noChangeShapeType="1"/>
              <a:stCxn id="51" idx="3"/>
              <a:endCxn id="52" idx="0"/>
            </p:cNvCxnSpPr>
            <p:nvPr/>
          </p:nvCxnSpPr>
          <p:spPr bwMode="auto">
            <a:xfrm flipH="1">
              <a:off x="5820385" y="2375051"/>
              <a:ext cx="675085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51">
              <a:extLst>
                <a:ext uri="{FF2B5EF4-FFF2-40B4-BE49-F238E27FC236}">
                  <a16:creationId xmlns:a16="http://schemas.microsoft.com/office/drawing/2014/main" id="{E5261F77-5E9A-4247-9FBE-244A8523E98D}"/>
                </a:ext>
              </a:extLst>
            </p:cNvPr>
            <p:cNvCxnSpPr>
              <a:cxnSpLocks noChangeShapeType="1"/>
              <a:stCxn id="52" idx="4"/>
              <a:endCxn id="55" idx="0"/>
            </p:cNvCxnSpPr>
            <p:nvPr/>
          </p:nvCxnSpPr>
          <p:spPr bwMode="auto">
            <a:xfrm>
              <a:off x="5820385" y="3307310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52">
              <a:extLst>
                <a:ext uri="{FF2B5EF4-FFF2-40B4-BE49-F238E27FC236}">
                  <a16:creationId xmlns:a16="http://schemas.microsoft.com/office/drawing/2014/main" id="{4B567E19-FE1B-4520-8FBB-93750EA71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210" y="3640685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E</a:t>
              </a:r>
            </a:p>
          </p:txBody>
        </p:sp>
        <p:cxnSp>
          <p:nvCxnSpPr>
            <p:cNvPr id="56" name="AutoShape 53">
              <a:extLst>
                <a:ext uri="{FF2B5EF4-FFF2-40B4-BE49-F238E27FC236}">
                  <a16:creationId xmlns:a16="http://schemas.microsoft.com/office/drawing/2014/main" id="{2EC0DB02-A9BB-4D00-BCCA-9F17C051BA0B}"/>
                </a:ext>
              </a:extLst>
            </p:cNvPr>
            <p:cNvCxnSpPr>
              <a:cxnSpLocks noChangeShapeType="1"/>
              <a:stCxn id="52" idx="3"/>
              <a:endCxn id="57" idx="0"/>
            </p:cNvCxnSpPr>
            <p:nvPr/>
          </p:nvCxnSpPr>
          <p:spPr bwMode="auto">
            <a:xfrm flipH="1">
              <a:off x="5134585" y="3232301"/>
              <a:ext cx="503635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Oval 54">
              <a:extLst>
                <a:ext uri="{FF2B5EF4-FFF2-40B4-BE49-F238E27FC236}">
                  <a16:creationId xmlns:a16="http://schemas.microsoft.com/office/drawing/2014/main" id="{963CBA4A-38F7-4293-BFFC-BBA5F6FD6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410" y="3640685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58" name="Oval 55">
              <a:extLst>
                <a:ext uri="{FF2B5EF4-FFF2-40B4-BE49-F238E27FC236}">
                  <a16:creationId xmlns:a16="http://schemas.microsoft.com/office/drawing/2014/main" id="{3214BD09-AB4B-4AE5-8FFC-E32EEC678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7710" y="3640685"/>
              <a:ext cx="514350" cy="514350"/>
            </a:xfrm>
            <a:prstGeom prst="ellipse">
              <a:avLst/>
            </a:prstGeom>
            <a:solidFill>
              <a:srgbClr val="FF7C8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F</a:t>
              </a:r>
            </a:p>
          </p:txBody>
        </p:sp>
        <p:cxnSp>
          <p:nvCxnSpPr>
            <p:cNvPr id="59" name="AutoShape 56">
              <a:extLst>
                <a:ext uri="{FF2B5EF4-FFF2-40B4-BE49-F238E27FC236}">
                  <a16:creationId xmlns:a16="http://schemas.microsoft.com/office/drawing/2014/main" id="{C6B12135-7609-412F-93BD-AF1C7498DA85}"/>
                </a:ext>
              </a:extLst>
            </p:cNvPr>
            <p:cNvCxnSpPr>
              <a:cxnSpLocks noChangeShapeType="1"/>
              <a:stCxn id="63" idx="4"/>
              <a:endCxn id="58" idx="0"/>
            </p:cNvCxnSpPr>
            <p:nvPr/>
          </p:nvCxnSpPr>
          <p:spPr bwMode="auto">
            <a:xfrm>
              <a:off x="7534885" y="3307310"/>
              <a:ext cx="0" cy="323850"/>
            </a:xfrm>
            <a:prstGeom prst="straightConnector1">
              <a:avLst/>
            </a:prstGeom>
            <a:noFill/>
            <a:ln w="25400">
              <a:solidFill>
                <a:srgbClr val="A5002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Oval 60">
              <a:extLst>
                <a:ext uri="{FF2B5EF4-FFF2-40B4-BE49-F238E27FC236}">
                  <a16:creationId xmlns:a16="http://schemas.microsoft.com/office/drawing/2014/main" id="{3F14656D-C51D-4CCD-8399-E08456D42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0460" y="2783435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B</a:t>
              </a:r>
            </a:p>
          </p:txBody>
        </p:sp>
        <p:cxnSp>
          <p:nvCxnSpPr>
            <p:cNvPr id="61" name="AutoShape 61">
              <a:extLst>
                <a:ext uri="{FF2B5EF4-FFF2-40B4-BE49-F238E27FC236}">
                  <a16:creationId xmlns:a16="http://schemas.microsoft.com/office/drawing/2014/main" id="{79B34AEA-1FD7-4929-A3A0-3B432DF8D9BF}"/>
                </a:ext>
              </a:extLst>
            </p:cNvPr>
            <p:cNvCxnSpPr>
              <a:cxnSpLocks noChangeShapeType="1"/>
              <a:stCxn id="60" idx="4"/>
              <a:endCxn id="62" idx="0"/>
            </p:cNvCxnSpPr>
            <p:nvPr/>
          </p:nvCxnSpPr>
          <p:spPr bwMode="auto">
            <a:xfrm>
              <a:off x="6677635" y="3307310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Oval 62">
              <a:extLst>
                <a:ext uri="{FF2B5EF4-FFF2-40B4-BE49-F238E27FC236}">
                  <a16:creationId xmlns:a16="http://schemas.microsoft.com/office/drawing/2014/main" id="{5B1D57A7-C92E-4248-AA9C-05E624F1B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0460" y="3640685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6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G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goal</a:t>
              </a:r>
            </a:p>
          </p:txBody>
        </p:sp>
        <p:sp>
          <p:nvSpPr>
            <p:cNvPr id="63" name="Oval 63">
              <a:extLst>
                <a:ext uri="{FF2B5EF4-FFF2-40B4-BE49-F238E27FC236}">
                  <a16:creationId xmlns:a16="http://schemas.microsoft.com/office/drawing/2014/main" id="{7D9F2D4C-EBB9-404F-AB83-2CE0C845F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7710" y="2783435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C</a:t>
              </a:r>
            </a:p>
          </p:txBody>
        </p:sp>
        <p:cxnSp>
          <p:nvCxnSpPr>
            <p:cNvPr id="64" name="AutoShape 64">
              <a:extLst>
                <a:ext uri="{FF2B5EF4-FFF2-40B4-BE49-F238E27FC236}">
                  <a16:creationId xmlns:a16="http://schemas.microsoft.com/office/drawing/2014/main" id="{8076193B-04DD-4CE0-AE84-68413E536837}"/>
                </a:ext>
              </a:extLst>
            </p:cNvPr>
            <p:cNvCxnSpPr>
              <a:cxnSpLocks noChangeShapeType="1"/>
              <a:stCxn id="51" idx="5"/>
              <a:endCxn id="63" idx="0"/>
            </p:cNvCxnSpPr>
            <p:nvPr/>
          </p:nvCxnSpPr>
          <p:spPr bwMode="auto">
            <a:xfrm>
              <a:off x="6859801" y="2375051"/>
              <a:ext cx="675084" cy="398859"/>
            </a:xfrm>
            <a:prstGeom prst="straightConnector1">
              <a:avLst/>
            </a:prstGeom>
            <a:noFill/>
            <a:ln w="25400">
              <a:solidFill>
                <a:srgbClr val="A5002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AutoShape 66">
              <a:extLst>
                <a:ext uri="{FF2B5EF4-FFF2-40B4-BE49-F238E27FC236}">
                  <a16:creationId xmlns:a16="http://schemas.microsoft.com/office/drawing/2014/main" id="{4ACAE99F-A17F-4E09-A9DB-0B79B0BB322D}"/>
                </a:ext>
              </a:extLst>
            </p:cNvPr>
            <p:cNvCxnSpPr>
              <a:cxnSpLocks noChangeShapeType="1"/>
              <a:stCxn id="55" idx="6"/>
              <a:endCxn id="62" idx="2"/>
            </p:cNvCxnSpPr>
            <p:nvPr/>
          </p:nvCxnSpPr>
          <p:spPr bwMode="auto">
            <a:xfrm>
              <a:off x="6087085" y="3897860"/>
              <a:ext cx="3238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" name="Oval 67">
              <a:extLst>
                <a:ext uri="{FF2B5EF4-FFF2-40B4-BE49-F238E27FC236}">
                  <a16:creationId xmlns:a16="http://schemas.microsoft.com/office/drawing/2014/main" id="{C4F5E271-5FF9-41AE-9AB3-E97B9E1B2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410" y="4497935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H</a:t>
              </a:r>
            </a:p>
          </p:txBody>
        </p:sp>
        <p:cxnSp>
          <p:nvCxnSpPr>
            <p:cNvPr id="67" name="AutoShape 68">
              <a:extLst>
                <a:ext uri="{FF2B5EF4-FFF2-40B4-BE49-F238E27FC236}">
                  <a16:creationId xmlns:a16="http://schemas.microsoft.com/office/drawing/2014/main" id="{B1D726A9-938D-450E-8532-9BDC5DAA4050}"/>
                </a:ext>
              </a:extLst>
            </p:cNvPr>
            <p:cNvCxnSpPr>
              <a:cxnSpLocks noChangeShapeType="1"/>
              <a:stCxn id="57" idx="4"/>
              <a:endCxn id="66" idx="0"/>
            </p:cNvCxnSpPr>
            <p:nvPr/>
          </p:nvCxnSpPr>
          <p:spPr bwMode="auto">
            <a:xfrm>
              <a:off x="5134585" y="4164560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69">
              <a:extLst>
                <a:ext uri="{FF2B5EF4-FFF2-40B4-BE49-F238E27FC236}">
                  <a16:creationId xmlns:a16="http://schemas.microsoft.com/office/drawing/2014/main" id="{7B0EC0E2-1925-427E-8226-CAB0D449EBB0}"/>
                </a:ext>
              </a:extLst>
            </p:cNvPr>
            <p:cNvCxnSpPr>
              <a:cxnSpLocks noChangeShapeType="1"/>
              <a:stCxn id="51" idx="4"/>
              <a:endCxn id="60" idx="0"/>
            </p:cNvCxnSpPr>
            <p:nvPr/>
          </p:nvCxnSpPr>
          <p:spPr bwMode="auto">
            <a:xfrm>
              <a:off x="6677635" y="2450060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70">
              <a:extLst>
                <a:ext uri="{FF2B5EF4-FFF2-40B4-BE49-F238E27FC236}">
                  <a16:creationId xmlns:a16="http://schemas.microsoft.com/office/drawing/2014/main" id="{4CF5C903-3450-4AF1-91A8-DA8FF415E3AE}"/>
                </a:ext>
              </a:extLst>
            </p:cNvPr>
            <p:cNvCxnSpPr>
              <a:cxnSpLocks noChangeShapeType="1"/>
              <a:stCxn id="58" idx="2"/>
              <a:endCxn id="62" idx="6"/>
            </p:cNvCxnSpPr>
            <p:nvPr/>
          </p:nvCxnSpPr>
          <p:spPr bwMode="auto">
            <a:xfrm flipH="1">
              <a:off x="6944335" y="3897860"/>
              <a:ext cx="323850" cy="0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63908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Uniform Cost Search (UCS)</a:t>
            </a:r>
          </a:p>
        </p:txBody>
      </p:sp>
      <p:sp>
        <p:nvSpPr>
          <p:cNvPr id="78" name="Text Box 2">
            <a:extLst>
              <a:ext uri="{FF2B5EF4-FFF2-40B4-BE49-F238E27FC236}">
                <a16:creationId xmlns:a16="http://schemas.microsoft.com/office/drawing/2014/main" id="{3F0BBF6B-9B73-4665-B66F-1CDFBE153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015" y="1750465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>
                <a:latin typeface="Arial" panose="020B0604020202020204" pitchFamily="34" charset="0"/>
              </a:rPr>
              <a:t> 6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79" name="Text Box 3">
            <a:extLst>
              <a:ext uri="{FF2B5EF4-FFF2-40B4-BE49-F238E27FC236}">
                <a16:creationId xmlns:a16="http://schemas.microsoft.com/office/drawing/2014/main" id="{01D4AAC2-350F-4F07-8CCF-7DEFB0CDF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015" y="1502815"/>
            <a:ext cx="44550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generalSearch(problem, </a:t>
            </a:r>
            <a:r>
              <a:rPr lang="en-US" altLang="en-US" sz="1500" b="1">
                <a:solidFill>
                  <a:srgbClr val="FF5050"/>
                </a:solidFill>
                <a:latin typeface="Courier New" panose="02070309020205020404" pitchFamily="49" charset="0"/>
              </a:rPr>
              <a:t>priorityQueue</a:t>
            </a:r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80" name="Group 75">
            <a:extLst>
              <a:ext uri="{FF2B5EF4-FFF2-40B4-BE49-F238E27FC236}">
                <a16:creationId xmlns:a16="http://schemas.microsoft.com/office/drawing/2014/main" id="{405D8FE1-ADF4-4EB4-B00E-565AC18CE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81269"/>
              </p:ext>
            </p:extLst>
          </p:nvPr>
        </p:nvGraphicFramePr>
        <p:xfrm>
          <a:off x="2033165" y="2074316"/>
          <a:ext cx="2628900" cy="2732628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 list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{B:2,C:4,A:5}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{C:4,A:5,G:8}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{A:5,F:6,G:8}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{F:6,G:8,E:9,D:14}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{G:7,G:8,E:9,D:14}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goal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{G:8,E:9,D:14}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 expand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0448FCEA-3BD9-4DDA-989A-D83C97F27675}"/>
              </a:ext>
            </a:extLst>
          </p:cNvPr>
          <p:cNvGrpSpPr/>
          <p:nvPr/>
        </p:nvGrpSpPr>
        <p:grpSpPr>
          <a:xfrm>
            <a:off x="5062115" y="1617115"/>
            <a:ext cx="2914650" cy="3086100"/>
            <a:chOff x="5062115" y="1617115"/>
            <a:chExt cx="2914650" cy="3086100"/>
          </a:xfrm>
        </p:grpSpPr>
        <p:sp>
          <p:nvSpPr>
            <p:cNvPr id="37" name="Text Box 49">
              <a:extLst>
                <a:ext uri="{FF2B5EF4-FFF2-40B4-BE49-F238E27FC236}">
                  <a16:creationId xmlns:a16="http://schemas.microsoft.com/office/drawing/2014/main" id="{97D6D010-0F1B-4DD8-93D8-EB31BBBA3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365" y="2188615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38" name="Text Box 50">
              <a:extLst>
                <a:ext uri="{FF2B5EF4-FFF2-40B4-BE49-F238E27FC236}">
                  <a16:creationId xmlns:a16="http://schemas.microsoft.com/office/drawing/2014/main" id="{88A36824-63D5-425F-BFCD-40B87DA04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2315" y="2188615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0" name="Text Box 57">
              <a:extLst>
                <a:ext uri="{FF2B5EF4-FFF2-40B4-BE49-F238E27FC236}">
                  <a16:creationId xmlns:a16="http://schemas.microsoft.com/office/drawing/2014/main" id="{8BD0ACDE-B044-457A-ABA3-71F14055E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3565" y="3045865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71" name="Text Box 58">
              <a:extLst>
                <a:ext uri="{FF2B5EF4-FFF2-40B4-BE49-F238E27FC236}">
                  <a16:creationId xmlns:a16="http://schemas.microsoft.com/office/drawing/2014/main" id="{CC71CCC0-914B-40D0-8E8F-F7E09E823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9415" y="3331615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72" name="Text Box 59">
              <a:extLst>
                <a:ext uri="{FF2B5EF4-FFF2-40B4-BE49-F238E27FC236}">
                  <a16:creationId xmlns:a16="http://schemas.microsoft.com/office/drawing/2014/main" id="{816314EB-8C39-4331-B72F-CDC9B75B0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5065" y="3045865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73" name="Text Box 65">
              <a:extLst>
                <a:ext uri="{FF2B5EF4-FFF2-40B4-BE49-F238E27FC236}">
                  <a16:creationId xmlns:a16="http://schemas.microsoft.com/office/drawing/2014/main" id="{1E5290E8-CB0B-4498-B637-AA6459BFB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6665" y="2188615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74" name="Text Box 71">
              <a:extLst>
                <a:ext uri="{FF2B5EF4-FFF2-40B4-BE49-F238E27FC236}">
                  <a16:creationId xmlns:a16="http://schemas.microsoft.com/office/drawing/2014/main" id="{44DC3546-0098-4510-AD84-8896D09DC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2315" y="3045865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75" name="Text Box 72">
              <a:extLst>
                <a:ext uri="{FF2B5EF4-FFF2-40B4-BE49-F238E27FC236}">
                  <a16:creationId xmlns:a16="http://schemas.microsoft.com/office/drawing/2014/main" id="{16E2B98E-6B24-4C41-991B-D2ECF1C1F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9565" y="3045865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6" name="Text Box 73">
              <a:extLst>
                <a:ext uri="{FF2B5EF4-FFF2-40B4-BE49-F238E27FC236}">
                  <a16:creationId xmlns:a16="http://schemas.microsoft.com/office/drawing/2014/main" id="{FAE30D60-6782-4629-8452-D76F30DAD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6665" y="3331615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77" name="Text Box 74">
              <a:extLst>
                <a:ext uri="{FF2B5EF4-FFF2-40B4-BE49-F238E27FC236}">
                  <a16:creationId xmlns:a16="http://schemas.microsoft.com/office/drawing/2014/main" id="{DA5D09A7-A8CA-4317-B925-99F20504A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9265" y="3903115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81" name="Oval 46">
              <a:extLst>
                <a:ext uri="{FF2B5EF4-FFF2-40B4-BE49-F238E27FC236}">
                  <a16:creationId xmlns:a16="http://schemas.microsoft.com/office/drawing/2014/main" id="{C1C30563-B82A-4532-8A0D-A3ECE1779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5165" y="1617115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S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start</a:t>
              </a:r>
            </a:p>
          </p:txBody>
        </p:sp>
        <p:sp>
          <p:nvSpPr>
            <p:cNvPr id="82" name="Oval 47">
              <a:extLst>
                <a:ext uri="{FF2B5EF4-FFF2-40B4-BE49-F238E27FC236}">
                  <a16:creationId xmlns:a16="http://schemas.microsoft.com/office/drawing/2014/main" id="{F307D9FE-17DA-46C5-9E62-42B36C55C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7915" y="2474365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A</a:t>
              </a:r>
            </a:p>
          </p:txBody>
        </p:sp>
        <p:cxnSp>
          <p:nvCxnSpPr>
            <p:cNvPr id="83" name="AutoShape 48">
              <a:extLst>
                <a:ext uri="{FF2B5EF4-FFF2-40B4-BE49-F238E27FC236}">
                  <a16:creationId xmlns:a16="http://schemas.microsoft.com/office/drawing/2014/main" id="{CCDFCE32-C102-4ED2-BC5E-1D5B52744BE6}"/>
                </a:ext>
              </a:extLst>
            </p:cNvPr>
            <p:cNvCxnSpPr>
              <a:cxnSpLocks noChangeShapeType="1"/>
              <a:stCxn id="81" idx="3"/>
              <a:endCxn id="82" idx="0"/>
            </p:cNvCxnSpPr>
            <p:nvPr/>
          </p:nvCxnSpPr>
          <p:spPr bwMode="auto">
            <a:xfrm flipH="1">
              <a:off x="6005090" y="2065981"/>
              <a:ext cx="675085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AutoShape 51">
              <a:extLst>
                <a:ext uri="{FF2B5EF4-FFF2-40B4-BE49-F238E27FC236}">
                  <a16:creationId xmlns:a16="http://schemas.microsoft.com/office/drawing/2014/main" id="{5D5182EF-3A2A-496B-AA3E-DAD465897D4F}"/>
                </a:ext>
              </a:extLst>
            </p:cNvPr>
            <p:cNvCxnSpPr>
              <a:cxnSpLocks noChangeShapeType="1"/>
              <a:stCxn id="82" idx="4"/>
              <a:endCxn id="85" idx="0"/>
            </p:cNvCxnSpPr>
            <p:nvPr/>
          </p:nvCxnSpPr>
          <p:spPr bwMode="auto">
            <a:xfrm>
              <a:off x="6005090" y="2998240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" name="Oval 52">
              <a:extLst>
                <a:ext uri="{FF2B5EF4-FFF2-40B4-BE49-F238E27FC236}">
                  <a16:creationId xmlns:a16="http://schemas.microsoft.com/office/drawing/2014/main" id="{060029D6-74CC-4740-BAA7-BE991FFFC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7915" y="3331615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E</a:t>
              </a:r>
            </a:p>
          </p:txBody>
        </p:sp>
        <p:cxnSp>
          <p:nvCxnSpPr>
            <p:cNvPr id="86" name="AutoShape 53">
              <a:extLst>
                <a:ext uri="{FF2B5EF4-FFF2-40B4-BE49-F238E27FC236}">
                  <a16:creationId xmlns:a16="http://schemas.microsoft.com/office/drawing/2014/main" id="{BFA4B75A-EB09-4D33-8D16-7DF56DC49893}"/>
                </a:ext>
              </a:extLst>
            </p:cNvPr>
            <p:cNvCxnSpPr>
              <a:cxnSpLocks noChangeShapeType="1"/>
              <a:stCxn id="82" idx="3"/>
              <a:endCxn id="87" idx="0"/>
            </p:cNvCxnSpPr>
            <p:nvPr/>
          </p:nvCxnSpPr>
          <p:spPr bwMode="auto">
            <a:xfrm flipH="1">
              <a:off x="5319290" y="2923231"/>
              <a:ext cx="503635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" name="Oval 54">
              <a:extLst>
                <a:ext uri="{FF2B5EF4-FFF2-40B4-BE49-F238E27FC236}">
                  <a16:creationId xmlns:a16="http://schemas.microsoft.com/office/drawing/2014/main" id="{2EB21A44-6040-4263-9D40-BBBE34CC4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115" y="3331615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88" name="Oval 55">
              <a:extLst>
                <a:ext uri="{FF2B5EF4-FFF2-40B4-BE49-F238E27FC236}">
                  <a16:creationId xmlns:a16="http://schemas.microsoft.com/office/drawing/2014/main" id="{7781F379-718A-4C5F-9073-C4A0A1B69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2415" y="3331615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F</a:t>
              </a:r>
            </a:p>
          </p:txBody>
        </p:sp>
        <p:cxnSp>
          <p:nvCxnSpPr>
            <p:cNvPr id="89" name="AutoShape 56">
              <a:extLst>
                <a:ext uri="{FF2B5EF4-FFF2-40B4-BE49-F238E27FC236}">
                  <a16:creationId xmlns:a16="http://schemas.microsoft.com/office/drawing/2014/main" id="{4CD8CA4F-171B-406E-82F6-48B3E0F39DDE}"/>
                </a:ext>
              </a:extLst>
            </p:cNvPr>
            <p:cNvCxnSpPr>
              <a:cxnSpLocks noChangeShapeType="1"/>
              <a:stCxn id="93" idx="4"/>
              <a:endCxn id="88" idx="0"/>
            </p:cNvCxnSpPr>
            <p:nvPr/>
          </p:nvCxnSpPr>
          <p:spPr bwMode="auto">
            <a:xfrm>
              <a:off x="7719590" y="2998240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" name="Oval 60">
              <a:extLst>
                <a:ext uri="{FF2B5EF4-FFF2-40B4-BE49-F238E27FC236}">
                  <a16:creationId xmlns:a16="http://schemas.microsoft.com/office/drawing/2014/main" id="{05FC19CF-5E11-47E1-A655-F6B8DD987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5165" y="2474365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B</a:t>
              </a:r>
            </a:p>
          </p:txBody>
        </p:sp>
        <p:cxnSp>
          <p:nvCxnSpPr>
            <p:cNvPr id="91" name="AutoShape 61">
              <a:extLst>
                <a:ext uri="{FF2B5EF4-FFF2-40B4-BE49-F238E27FC236}">
                  <a16:creationId xmlns:a16="http://schemas.microsoft.com/office/drawing/2014/main" id="{53DB3012-80A1-4E9B-85CF-8AE2A61D2D3C}"/>
                </a:ext>
              </a:extLst>
            </p:cNvPr>
            <p:cNvCxnSpPr>
              <a:cxnSpLocks noChangeShapeType="1"/>
              <a:stCxn id="90" idx="4"/>
              <a:endCxn id="92" idx="0"/>
            </p:cNvCxnSpPr>
            <p:nvPr/>
          </p:nvCxnSpPr>
          <p:spPr bwMode="auto">
            <a:xfrm>
              <a:off x="6862340" y="2998240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" name="Oval 62">
              <a:extLst>
                <a:ext uri="{FF2B5EF4-FFF2-40B4-BE49-F238E27FC236}">
                  <a16:creationId xmlns:a16="http://schemas.microsoft.com/office/drawing/2014/main" id="{7101A78E-1E89-451C-940A-2CAD203D9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5165" y="3331615"/>
              <a:ext cx="514350" cy="5143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6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G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goal</a:t>
              </a:r>
            </a:p>
          </p:txBody>
        </p:sp>
        <p:sp>
          <p:nvSpPr>
            <p:cNvPr id="93" name="Oval 63">
              <a:extLst>
                <a:ext uri="{FF2B5EF4-FFF2-40B4-BE49-F238E27FC236}">
                  <a16:creationId xmlns:a16="http://schemas.microsoft.com/office/drawing/2014/main" id="{F081969B-4646-4C09-9F44-D0C86C5FE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2415" y="2474365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C</a:t>
              </a:r>
            </a:p>
          </p:txBody>
        </p:sp>
        <p:cxnSp>
          <p:nvCxnSpPr>
            <p:cNvPr id="94" name="AutoShape 64">
              <a:extLst>
                <a:ext uri="{FF2B5EF4-FFF2-40B4-BE49-F238E27FC236}">
                  <a16:creationId xmlns:a16="http://schemas.microsoft.com/office/drawing/2014/main" id="{5811DB34-DBE2-46BB-939A-D8E1F7BF3692}"/>
                </a:ext>
              </a:extLst>
            </p:cNvPr>
            <p:cNvCxnSpPr>
              <a:cxnSpLocks noChangeShapeType="1"/>
              <a:stCxn id="81" idx="5"/>
              <a:endCxn id="93" idx="0"/>
            </p:cNvCxnSpPr>
            <p:nvPr/>
          </p:nvCxnSpPr>
          <p:spPr bwMode="auto">
            <a:xfrm>
              <a:off x="7044506" y="2065981"/>
              <a:ext cx="675084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AutoShape 66">
              <a:extLst>
                <a:ext uri="{FF2B5EF4-FFF2-40B4-BE49-F238E27FC236}">
                  <a16:creationId xmlns:a16="http://schemas.microsoft.com/office/drawing/2014/main" id="{E1D96870-EA54-4232-9287-BFC68F9846F5}"/>
                </a:ext>
              </a:extLst>
            </p:cNvPr>
            <p:cNvCxnSpPr>
              <a:cxnSpLocks noChangeShapeType="1"/>
              <a:stCxn id="85" idx="6"/>
              <a:endCxn id="92" idx="2"/>
            </p:cNvCxnSpPr>
            <p:nvPr/>
          </p:nvCxnSpPr>
          <p:spPr bwMode="auto">
            <a:xfrm>
              <a:off x="6271790" y="3588790"/>
              <a:ext cx="3238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6" name="Oval 67">
              <a:extLst>
                <a:ext uri="{FF2B5EF4-FFF2-40B4-BE49-F238E27FC236}">
                  <a16:creationId xmlns:a16="http://schemas.microsoft.com/office/drawing/2014/main" id="{AD8874A0-4CF3-4630-B8FF-A77DB8429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115" y="4188865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H</a:t>
              </a:r>
            </a:p>
          </p:txBody>
        </p:sp>
        <p:cxnSp>
          <p:nvCxnSpPr>
            <p:cNvPr id="97" name="AutoShape 68">
              <a:extLst>
                <a:ext uri="{FF2B5EF4-FFF2-40B4-BE49-F238E27FC236}">
                  <a16:creationId xmlns:a16="http://schemas.microsoft.com/office/drawing/2014/main" id="{F21090F9-0C38-4C2A-9B41-6D3504578951}"/>
                </a:ext>
              </a:extLst>
            </p:cNvPr>
            <p:cNvCxnSpPr>
              <a:cxnSpLocks noChangeShapeType="1"/>
              <a:stCxn id="87" idx="4"/>
              <a:endCxn id="96" idx="0"/>
            </p:cNvCxnSpPr>
            <p:nvPr/>
          </p:nvCxnSpPr>
          <p:spPr bwMode="auto">
            <a:xfrm>
              <a:off x="5319290" y="3855490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AutoShape 69">
              <a:extLst>
                <a:ext uri="{FF2B5EF4-FFF2-40B4-BE49-F238E27FC236}">
                  <a16:creationId xmlns:a16="http://schemas.microsoft.com/office/drawing/2014/main" id="{96F54302-E4BE-4650-8EC6-F6A70EF74213}"/>
                </a:ext>
              </a:extLst>
            </p:cNvPr>
            <p:cNvCxnSpPr>
              <a:cxnSpLocks noChangeShapeType="1"/>
              <a:stCxn id="81" idx="4"/>
              <a:endCxn id="90" idx="0"/>
            </p:cNvCxnSpPr>
            <p:nvPr/>
          </p:nvCxnSpPr>
          <p:spPr bwMode="auto">
            <a:xfrm>
              <a:off x="6862340" y="2140990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AutoShape 70">
              <a:extLst>
                <a:ext uri="{FF2B5EF4-FFF2-40B4-BE49-F238E27FC236}">
                  <a16:creationId xmlns:a16="http://schemas.microsoft.com/office/drawing/2014/main" id="{BD821929-74B9-4606-B154-117D5E645BC6}"/>
                </a:ext>
              </a:extLst>
            </p:cNvPr>
            <p:cNvCxnSpPr>
              <a:cxnSpLocks noChangeShapeType="1"/>
              <a:stCxn id="88" idx="2"/>
              <a:endCxn id="92" idx="6"/>
            </p:cNvCxnSpPr>
            <p:nvPr/>
          </p:nvCxnSpPr>
          <p:spPr bwMode="auto">
            <a:xfrm flipH="1">
              <a:off x="7129040" y="3588790"/>
              <a:ext cx="3238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42795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Uniform Cost Search (UCS)</a:t>
            </a:r>
          </a:p>
        </p:txBody>
      </p:sp>
      <p:sp>
        <p:nvSpPr>
          <p:cNvPr id="48" name="Text Box 2">
            <a:extLst>
              <a:ext uri="{FF2B5EF4-FFF2-40B4-BE49-F238E27FC236}">
                <a16:creationId xmlns:a16="http://schemas.microsoft.com/office/drawing/2014/main" id="{65BA54D8-8DAF-4220-A0B0-C4ABA1157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>
                <a:latin typeface="Arial" panose="020B0604020202020204" pitchFamily="34" charset="0"/>
              </a:rPr>
              <a:t> 6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5</a:t>
            </a: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83549CA4-E60C-430E-8DC9-C63EE0143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71650"/>
            <a:ext cx="445506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generalSearch(problem, </a:t>
            </a:r>
            <a:r>
              <a:rPr lang="en-US" altLang="en-US" sz="1500" b="1">
                <a:solidFill>
                  <a:srgbClr val="FF5050"/>
                </a:solidFill>
                <a:latin typeface="Courier New" panose="02070309020205020404" pitchFamily="49" charset="0"/>
              </a:rPr>
              <a:t>priorityQueue</a:t>
            </a:r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50" name="Group 5">
            <a:extLst>
              <a:ext uri="{FF2B5EF4-FFF2-40B4-BE49-F238E27FC236}">
                <a16:creationId xmlns:a16="http://schemas.microsoft.com/office/drawing/2014/main" id="{FC1B71F0-1F6D-48B4-9258-8CBF047AC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456241"/>
              </p:ext>
            </p:extLst>
          </p:nvPr>
        </p:nvGraphicFramePr>
        <p:xfrm>
          <a:off x="1885950" y="2343150"/>
          <a:ext cx="2628900" cy="2115648"/>
        </p:xfrm>
        <a:graphic>
          <a:graphicData uri="http://schemas.openxmlformats.org/drawingml/2006/table">
            <a:tbl>
              <a:tblPr/>
              <a:tblGrid>
                <a:gridCol w="70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3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 list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{B:2,C:4,A:5}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{C:4,A:5,G:8}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{A:5,F:6,G:8}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{F:6,G:8,E:9,D:14}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{G:7,G:8,E:9,D:14}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{G:8,E:9,D:14}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DC8DF693-B24F-4D79-8FEA-4A36438D865F}"/>
              </a:ext>
            </a:extLst>
          </p:cNvPr>
          <p:cNvGrpSpPr/>
          <p:nvPr/>
        </p:nvGrpSpPr>
        <p:grpSpPr>
          <a:xfrm>
            <a:off x="4914900" y="1885950"/>
            <a:ext cx="2914650" cy="3086100"/>
            <a:chOff x="4914900" y="1885950"/>
            <a:chExt cx="2914650" cy="3086100"/>
          </a:xfrm>
        </p:grpSpPr>
        <p:sp>
          <p:nvSpPr>
            <p:cNvPr id="36" name="Text Box 49">
              <a:extLst>
                <a:ext uri="{FF2B5EF4-FFF2-40B4-BE49-F238E27FC236}">
                  <a16:creationId xmlns:a16="http://schemas.microsoft.com/office/drawing/2014/main" id="{CB859110-F739-4B6B-8458-1B5325A48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215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39" name="Text Box 50">
              <a:extLst>
                <a:ext uri="{FF2B5EF4-FFF2-40B4-BE49-F238E27FC236}">
                  <a16:creationId xmlns:a16="http://schemas.microsoft.com/office/drawing/2014/main" id="{170F45F9-EA20-4B46-A4BA-F4DF67C6A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10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0" name="Text Box 57">
              <a:extLst>
                <a:ext uri="{FF2B5EF4-FFF2-40B4-BE49-F238E27FC236}">
                  <a16:creationId xmlns:a16="http://schemas.microsoft.com/office/drawing/2014/main" id="{E6E3B5C5-3FC3-4CC5-86E8-D5B4BE458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63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41" name="Text Box 58">
              <a:extLst>
                <a:ext uri="{FF2B5EF4-FFF2-40B4-BE49-F238E27FC236}">
                  <a16:creationId xmlns:a16="http://schemas.microsoft.com/office/drawing/2014/main" id="{083367EC-6BE7-4C12-BB89-C60FF3195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3600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2" name="Text Box 59">
              <a:extLst>
                <a:ext uri="{FF2B5EF4-FFF2-40B4-BE49-F238E27FC236}">
                  <a16:creationId xmlns:a16="http://schemas.microsoft.com/office/drawing/2014/main" id="{5DB378BA-FC4B-4038-9E77-35C68D6DF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78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3" name="Text Box 65">
              <a:extLst>
                <a:ext uri="{FF2B5EF4-FFF2-40B4-BE49-F238E27FC236}">
                  <a16:creationId xmlns:a16="http://schemas.microsoft.com/office/drawing/2014/main" id="{EB206DB1-7A46-4A2C-8893-96C654AA2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945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4" name="Text Box 71">
              <a:extLst>
                <a:ext uri="{FF2B5EF4-FFF2-40B4-BE49-F238E27FC236}">
                  <a16:creationId xmlns:a16="http://schemas.microsoft.com/office/drawing/2014/main" id="{4B2A4C47-85CC-4C7F-B0F1-B146FF9EA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10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5" name="Text Box 72">
              <a:extLst>
                <a:ext uri="{FF2B5EF4-FFF2-40B4-BE49-F238E27FC236}">
                  <a16:creationId xmlns:a16="http://schemas.microsoft.com/office/drawing/2014/main" id="{AC568046-794E-4566-93D8-D396B1A13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23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6" name="Text Box 73">
              <a:extLst>
                <a:ext uri="{FF2B5EF4-FFF2-40B4-BE49-F238E27FC236}">
                  <a16:creationId xmlns:a16="http://schemas.microsoft.com/office/drawing/2014/main" id="{3AABD33B-0857-48F4-993D-A4FD4DB35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9450" y="3600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7" name="Text Box 74">
              <a:extLst>
                <a:ext uri="{FF2B5EF4-FFF2-40B4-BE49-F238E27FC236}">
                  <a16:creationId xmlns:a16="http://schemas.microsoft.com/office/drawing/2014/main" id="{39976BB7-6256-4719-B19B-A5A0979BB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050" y="41719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51" name="Oval 46">
              <a:extLst>
                <a:ext uri="{FF2B5EF4-FFF2-40B4-BE49-F238E27FC236}">
                  <a16:creationId xmlns:a16="http://schemas.microsoft.com/office/drawing/2014/main" id="{115A6106-B2CF-4E4B-97F3-81912A08E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1885950"/>
              <a:ext cx="514350" cy="5143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S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start</a:t>
              </a:r>
            </a:p>
          </p:txBody>
        </p:sp>
        <p:sp>
          <p:nvSpPr>
            <p:cNvPr id="52" name="Oval 47">
              <a:extLst>
                <a:ext uri="{FF2B5EF4-FFF2-40B4-BE49-F238E27FC236}">
                  <a16:creationId xmlns:a16="http://schemas.microsoft.com/office/drawing/2014/main" id="{19FA0C07-9C16-46AB-9992-248FCA881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27432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A</a:t>
              </a:r>
            </a:p>
          </p:txBody>
        </p:sp>
        <p:cxnSp>
          <p:nvCxnSpPr>
            <p:cNvPr id="53" name="AutoShape 48">
              <a:extLst>
                <a:ext uri="{FF2B5EF4-FFF2-40B4-BE49-F238E27FC236}">
                  <a16:creationId xmlns:a16="http://schemas.microsoft.com/office/drawing/2014/main" id="{C89820BA-AEB3-404F-9B01-A68A980B4C80}"/>
                </a:ext>
              </a:extLst>
            </p:cNvPr>
            <p:cNvCxnSpPr>
              <a:cxnSpLocks noChangeShapeType="1"/>
              <a:stCxn id="51" idx="3"/>
              <a:endCxn id="52" idx="0"/>
            </p:cNvCxnSpPr>
            <p:nvPr/>
          </p:nvCxnSpPr>
          <p:spPr bwMode="auto">
            <a:xfrm flipH="1">
              <a:off x="5857875" y="2334816"/>
              <a:ext cx="675085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51">
              <a:extLst>
                <a:ext uri="{FF2B5EF4-FFF2-40B4-BE49-F238E27FC236}">
                  <a16:creationId xmlns:a16="http://schemas.microsoft.com/office/drawing/2014/main" id="{A9BFC3A2-0BF7-4998-BC97-016480FD506E}"/>
                </a:ext>
              </a:extLst>
            </p:cNvPr>
            <p:cNvCxnSpPr>
              <a:cxnSpLocks noChangeShapeType="1"/>
              <a:stCxn id="52" idx="4"/>
              <a:endCxn id="55" idx="0"/>
            </p:cNvCxnSpPr>
            <p:nvPr/>
          </p:nvCxnSpPr>
          <p:spPr bwMode="auto">
            <a:xfrm>
              <a:off x="585787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52">
              <a:extLst>
                <a:ext uri="{FF2B5EF4-FFF2-40B4-BE49-F238E27FC236}">
                  <a16:creationId xmlns:a16="http://schemas.microsoft.com/office/drawing/2014/main" id="{816AC728-EB1E-44F7-9063-952223088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E</a:t>
              </a:r>
            </a:p>
          </p:txBody>
        </p:sp>
        <p:cxnSp>
          <p:nvCxnSpPr>
            <p:cNvPr id="56" name="AutoShape 53">
              <a:extLst>
                <a:ext uri="{FF2B5EF4-FFF2-40B4-BE49-F238E27FC236}">
                  <a16:creationId xmlns:a16="http://schemas.microsoft.com/office/drawing/2014/main" id="{9D494E92-EE20-463D-B49D-666B1FB9D272}"/>
                </a:ext>
              </a:extLst>
            </p:cNvPr>
            <p:cNvCxnSpPr>
              <a:cxnSpLocks noChangeShapeType="1"/>
              <a:stCxn id="52" idx="3"/>
              <a:endCxn id="57" idx="0"/>
            </p:cNvCxnSpPr>
            <p:nvPr/>
          </p:nvCxnSpPr>
          <p:spPr bwMode="auto">
            <a:xfrm flipH="1">
              <a:off x="5172075" y="3192066"/>
              <a:ext cx="503635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Oval 54">
              <a:extLst>
                <a:ext uri="{FF2B5EF4-FFF2-40B4-BE49-F238E27FC236}">
                  <a16:creationId xmlns:a16="http://schemas.microsoft.com/office/drawing/2014/main" id="{4AA73DE5-0B85-453E-8BEF-3EAC947C0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58" name="Oval 55">
              <a:extLst>
                <a:ext uri="{FF2B5EF4-FFF2-40B4-BE49-F238E27FC236}">
                  <a16:creationId xmlns:a16="http://schemas.microsoft.com/office/drawing/2014/main" id="{43C64681-3905-41B8-ABD9-7304931AE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3600450"/>
              <a:ext cx="514350" cy="5143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F</a:t>
              </a:r>
            </a:p>
          </p:txBody>
        </p:sp>
        <p:cxnSp>
          <p:nvCxnSpPr>
            <p:cNvPr id="59" name="AutoShape 56">
              <a:extLst>
                <a:ext uri="{FF2B5EF4-FFF2-40B4-BE49-F238E27FC236}">
                  <a16:creationId xmlns:a16="http://schemas.microsoft.com/office/drawing/2014/main" id="{D3E83EB5-9A7F-4068-B5BF-07C09159764A}"/>
                </a:ext>
              </a:extLst>
            </p:cNvPr>
            <p:cNvCxnSpPr>
              <a:cxnSpLocks noChangeShapeType="1"/>
              <a:stCxn id="63" idx="4"/>
              <a:endCxn id="58" idx="0"/>
            </p:cNvCxnSpPr>
            <p:nvPr/>
          </p:nvCxnSpPr>
          <p:spPr bwMode="auto">
            <a:xfrm>
              <a:off x="757237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Oval 60">
              <a:extLst>
                <a:ext uri="{FF2B5EF4-FFF2-40B4-BE49-F238E27FC236}">
                  <a16:creationId xmlns:a16="http://schemas.microsoft.com/office/drawing/2014/main" id="{FDA70CDC-8195-4E7A-9980-16B02DBA9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27432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B</a:t>
              </a:r>
            </a:p>
          </p:txBody>
        </p:sp>
        <p:cxnSp>
          <p:nvCxnSpPr>
            <p:cNvPr id="61" name="AutoShape 61">
              <a:extLst>
                <a:ext uri="{FF2B5EF4-FFF2-40B4-BE49-F238E27FC236}">
                  <a16:creationId xmlns:a16="http://schemas.microsoft.com/office/drawing/2014/main" id="{F035FFB6-A2AD-4818-91E2-BC3ED45EE808}"/>
                </a:ext>
              </a:extLst>
            </p:cNvPr>
            <p:cNvCxnSpPr>
              <a:cxnSpLocks noChangeShapeType="1"/>
              <a:stCxn id="60" idx="4"/>
              <a:endCxn id="62" idx="0"/>
            </p:cNvCxnSpPr>
            <p:nvPr/>
          </p:nvCxnSpPr>
          <p:spPr bwMode="auto">
            <a:xfrm>
              <a:off x="6715125" y="326707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Oval 62">
              <a:extLst>
                <a:ext uri="{FF2B5EF4-FFF2-40B4-BE49-F238E27FC236}">
                  <a16:creationId xmlns:a16="http://schemas.microsoft.com/office/drawing/2014/main" id="{1279FE9E-0FCA-4549-BE9A-A6801D609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3600450"/>
              <a:ext cx="514350" cy="5143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6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G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goal</a:t>
              </a:r>
            </a:p>
          </p:txBody>
        </p:sp>
        <p:sp>
          <p:nvSpPr>
            <p:cNvPr id="63" name="Oval 63">
              <a:extLst>
                <a:ext uri="{FF2B5EF4-FFF2-40B4-BE49-F238E27FC236}">
                  <a16:creationId xmlns:a16="http://schemas.microsoft.com/office/drawing/2014/main" id="{E52A3685-2E40-49B5-8EEE-DD9EB952C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2743200"/>
              <a:ext cx="514350" cy="5143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C</a:t>
              </a:r>
            </a:p>
          </p:txBody>
        </p:sp>
        <p:cxnSp>
          <p:nvCxnSpPr>
            <p:cNvPr id="64" name="AutoShape 64">
              <a:extLst>
                <a:ext uri="{FF2B5EF4-FFF2-40B4-BE49-F238E27FC236}">
                  <a16:creationId xmlns:a16="http://schemas.microsoft.com/office/drawing/2014/main" id="{1DFEFD39-A113-4DD1-951B-CF67D3C501B2}"/>
                </a:ext>
              </a:extLst>
            </p:cNvPr>
            <p:cNvCxnSpPr>
              <a:cxnSpLocks noChangeShapeType="1"/>
              <a:stCxn id="51" idx="5"/>
              <a:endCxn id="63" idx="0"/>
            </p:cNvCxnSpPr>
            <p:nvPr/>
          </p:nvCxnSpPr>
          <p:spPr bwMode="auto">
            <a:xfrm>
              <a:off x="6897291" y="2334816"/>
              <a:ext cx="675084" cy="398859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AutoShape 66">
              <a:extLst>
                <a:ext uri="{FF2B5EF4-FFF2-40B4-BE49-F238E27FC236}">
                  <a16:creationId xmlns:a16="http://schemas.microsoft.com/office/drawing/2014/main" id="{9B40E1C1-379E-4912-A1B3-3D0941B4DE2B}"/>
                </a:ext>
              </a:extLst>
            </p:cNvPr>
            <p:cNvCxnSpPr>
              <a:cxnSpLocks noChangeShapeType="1"/>
              <a:stCxn id="55" idx="6"/>
              <a:endCxn id="62" idx="2"/>
            </p:cNvCxnSpPr>
            <p:nvPr/>
          </p:nvCxnSpPr>
          <p:spPr bwMode="auto">
            <a:xfrm>
              <a:off x="6124575" y="3857625"/>
              <a:ext cx="3238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" name="Oval 67">
              <a:extLst>
                <a:ext uri="{FF2B5EF4-FFF2-40B4-BE49-F238E27FC236}">
                  <a16:creationId xmlns:a16="http://schemas.microsoft.com/office/drawing/2014/main" id="{D2DDFA56-79C8-4B3C-8AB3-24F6C7F49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44577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H</a:t>
              </a:r>
            </a:p>
          </p:txBody>
        </p:sp>
        <p:cxnSp>
          <p:nvCxnSpPr>
            <p:cNvPr id="67" name="AutoShape 68">
              <a:extLst>
                <a:ext uri="{FF2B5EF4-FFF2-40B4-BE49-F238E27FC236}">
                  <a16:creationId xmlns:a16="http://schemas.microsoft.com/office/drawing/2014/main" id="{C823FBFD-E6EE-44F3-A6FD-2BFAC79337CF}"/>
                </a:ext>
              </a:extLst>
            </p:cNvPr>
            <p:cNvCxnSpPr>
              <a:cxnSpLocks noChangeShapeType="1"/>
              <a:stCxn id="57" idx="4"/>
              <a:endCxn id="66" idx="0"/>
            </p:cNvCxnSpPr>
            <p:nvPr/>
          </p:nvCxnSpPr>
          <p:spPr bwMode="auto">
            <a:xfrm>
              <a:off x="5172075" y="412432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69">
              <a:extLst>
                <a:ext uri="{FF2B5EF4-FFF2-40B4-BE49-F238E27FC236}">
                  <a16:creationId xmlns:a16="http://schemas.microsoft.com/office/drawing/2014/main" id="{BC0EE245-BFB6-465C-85ED-F8ED385C04C6}"/>
                </a:ext>
              </a:extLst>
            </p:cNvPr>
            <p:cNvCxnSpPr>
              <a:cxnSpLocks noChangeShapeType="1"/>
              <a:stCxn id="51" idx="4"/>
              <a:endCxn id="60" idx="0"/>
            </p:cNvCxnSpPr>
            <p:nvPr/>
          </p:nvCxnSpPr>
          <p:spPr bwMode="auto">
            <a:xfrm>
              <a:off x="6715125" y="2409825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70">
              <a:extLst>
                <a:ext uri="{FF2B5EF4-FFF2-40B4-BE49-F238E27FC236}">
                  <a16:creationId xmlns:a16="http://schemas.microsoft.com/office/drawing/2014/main" id="{EC1335FF-4E84-4E43-84FA-ED6110306A86}"/>
                </a:ext>
              </a:extLst>
            </p:cNvPr>
            <p:cNvCxnSpPr>
              <a:cxnSpLocks noChangeShapeType="1"/>
              <a:stCxn id="58" idx="2"/>
              <a:endCxn id="62" idx="6"/>
            </p:cNvCxnSpPr>
            <p:nvPr/>
          </p:nvCxnSpPr>
          <p:spPr bwMode="auto">
            <a:xfrm flipH="1">
              <a:off x="6981825" y="3857625"/>
              <a:ext cx="32385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" name="Text Box 75">
              <a:extLst>
                <a:ext uri="{FF2B5EF4-FFF2-40B4-BE49-F238E27FC236}">
                  <a16:creationId xmlns:a16="http://schemas.microsoft.com/office/drawing/2014/main" id="{C59A5280-03EE-41E0-B3BD-95051E933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1" y="4381500"/>
              <a:ext cx="137839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500" b="1">
                  <a:solidFill>
                    <a:schemeClr val="tx2"/>
                  </a:solidFill>
                  <a:latin typeface="Arial" panose="020B0604020202020204" pitchFamily="34" charset="0"/>
                </a:rPr>
                <a:t>path: </a:t>
              </a:r>
              <a:r>
                <a:rPr lang="en-US" altLang="en-US" sz="1500" b="1">
                  <a:latin typeface="Arial" panose="020B0604020202020204" pitchFamily="34" charset="0"/>
                </a:rPr>
                <a:t>S,C,F,G</a:t>
              </a:r>
              <a:br>
                <a:rPr lang="en-US" altLang="en-US" sz="1500" b="1">
                  <a:solidFill>
                    <a:schemeClr val="tx2"/>
                  </a:solidFill>
                  <a:latin typeface="Arial" panose="020B0604020202020204" pitchFamily="34" charset="0"/>
                </a:rPr>
              </a:br>
              <a:r>
                <a:rPr lang="en-US" altLang="en-US" sz="1500" b="1">
                  <a:solidFill>
                    <a:schemeClr val="tx2"/>
                  </a:solidFill>
                  <a:latin typeface="Arial" panose="020B0604020202020204" pitchFamily="34" charset="0"/>
                </a:rPr>
                <a:t>cost:</a:t>
              </a:r>
              <a:r>
                <a:rPr lang="en-US" altLang="en-US" sz="1500" b="1">
                  <a:latin typeface="Arial" panose="020B0604020202020204" pitchFamily="34" charset="0"/>
                </a:rPr>
                <a:t>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515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UCS Evaluation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27929-D86E-4CE9-832E-109BA5EC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8721" y="1044699"/>
            <a:ext cx="6703706" cy="3817625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Optimality: </a:t>
            </a:r>
            <a:r>
              <a:rPr lang="en-US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Yes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nodes expanded in order of increasing path cost.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Therefore, the first goal node selected for expansion is the optimal solution</a:t>
            </a: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5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Completeness: </a:t>
            </a:r>
            <a:r>
              <a:rPr lang="en-US" altLang="en-US" sz="15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YES</a:t>
            </a:r>
          </a:p>
          <a:p>
            <a:pPr marL="342900" lvl="1" indent="0">
              <a:lnSpc>
                <a:spcPct val="90000"/>
              </a:lnSpc>
              <a:buNone/>
              <a:defRPr/>
            </a:pPr>
            <a:endParaRPr lang="en-US" altLang="en-US" sz="15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15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Time/Space complexity: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Assume C* the cost of the optimal solution.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Assume that every action costs at least </a:t>
            </a:r>
            <a:r>
              <a:rPr lang="en-US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</a:t>
            </a:r>
            <a:endParaRPr lang="en-US" altLang="en-US" sz="1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Worst-case:</a:t>
            </a:r>
          </a:p>
          <a:p>
            <a:pPr lvl="1">
              <a:lnSpc>
                <a:spcPct val="90000"/>
              </a:lnSpc>
              <a:defRPr/>
            </a:pP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algn="ctr">
              <a:buNone/>
            </a:pPr>
            <a:endParaRPr lang="en-US" alt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4D723B7-3246-4408-B8E6-2AA4C1CBB1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134211"/>
          <a:ext cx="981075" cy="402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558800" imgH="228600" progId="Equation.3">
                  <p:embed/>
                </p:oleObj>
              </mc:Choice>
              <mc:Fallback>
                <p:oleObj name="Equation" r:id="rId3" imgW="558800" imgH="2286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4D723B7-3246-4408-B8E6-2AA4C1CBB1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134211"/>
                        <a:ext cx="981075" cy="402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235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32AA12E-C482-4528-9470-975F75972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365" y="166195"/>
            <a:ext cx="6413609" cy="725349"/>
          </a:xfrm>
        </p:spPr>
        <p:txBody>
          <a:bodyPr/>
          <a:lstStyle/>
          <a:p>
            <a:r>
              <a:rPr lang="en-US" altLang="en-US" dirty="0"/>
              <a:t>Depth-First Search</a:t>
            </a:r>
          </a:p>
        </p:txBody>
      </p:sp>
      <p:grpSp>
        <p:nvGrpSpPr>
          <p:cNvPr id="49155" name="Group 3">
            <a:extLst>
              <a:ext uri="{FF2B5EF4-FFF2-40B4-BE49-F238E27FC236}">
                <a16:creationId xmlns:a16="http://schemas.microsoft.com/office/drawing/2014/main" id="{FE1122AB-8E0D-41BE-AD23-8C71234CD11C}"/>
              </a:ext>
            </a:extLst>
          </p:cNvPr>
          <p:cNvGrpSpPr>
            <a:grpSpLocks/>
          </p:cNvGrpSpPr>
          <p:nvPr/>
        </p:nvGrpSpPr>
        <p:grpSpPr bwMode="auto">
          <a:xfrm>
            <a:off x="2343150" y="2575323"/>
            <a:ext cx="4114800" cy="2539996"/>
            <a:chOff x="48" y="2332"/>
            <a:chExt cx="3456" cy="2428"/>
          </a:xfrm>
        </p:grpSpPr>
        <p:sp>
          <p:nvSpPr>
            <p:cNvPr id="49290" name="Text Box 4">
              <a:extLst>
                <a:ext uri="{FF2B5EF4-FFF2-40B4-BE49-F238E27FC236}">
                  <a16:creationId xmlns:a16="http://schemas.microsoft.com/office/drawing/2014/main" id="{6FC2814C-D5D2-4A04-AC18-405DF0636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/>
                <a:t>S</a:t>
              </a:r>
            </a:p>
          </p:txBody>
        </p:sp>
        <p:sp>
          <p:nvSpPr>
            <p:cNvPr id="49291" name="Text Box 5">
              <a:extLst>
                <a:ext uri="{FF2B5EF4-FFF2-40B4-BE49-F238E27FC236}">
                  <a16:creationId xmlns:a16="http://schemas.microsoft.com/office/drawing/2014/main" id="{EC67CD5E-9B90-4A6A-B1ED-5491C510B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350" i="1"/>
                <a:t>a</a:t>
              </a:r>
            </a:p>
          </p:txBody>
        </p:sp>
        <p:sp>
          <p:nvSpPr>
            <p:cNvPr id="49292" name="Text Box 6">
              <a:extLst>
                <a:ext uri="{FF2B5EF4-FFF2-40B4-BE49-F238E27FC236}">
                  <a16:creationId xmlns:a16="http://schemas.microsoft.com/office/drawing/2014/main" id="{7C81F074-182F-46C6-B7C2-DD86A32FD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350" i="1"/>
                <a:t>b</a:t>
              </a:r>
            </a:p>
          </p:txBody>
        </p:sp>
        <p:sp>
          <p:nvSpPr>
            <p:cNvPr id="49293" name="Text Box 7">
              <a:extLst>
                <a:ext uri="{FF2B5EF4-FFF2-40B4-BE49-F238E27FC236}">
                  <a16:creationId xmlns:a16="http://schemas.microsoft.com/office/drawing/2014/main" id="{D94E3169-97B2-477B-9CF0-3A08B42DD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350" i="1"/>
                <a:t>d</a:t>
              </a:r>
            </a:p>
          </p:txBody>
        </p:sp>
        <p:sp>
          <p:nvSpPr>
            <p:cNvPr id="49294" name="Text Box 8">
              <a:extLst>
                <a:ext uri="{FF2B5EF4-FFF2-40B4-BE49-F238E27FC236}">
                  <a16:creationId xmlns:a16="http://schemas.microsoft.com/office/drawing/2014/main" id="{648E868E-9C8C-4CDE-A49D-4C33F6384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350" i="1"/>
                <a:t>p</a:t>
              </a:r>
            </a:p>
          </p:txBody>
        </p:sp>
        <p:sp>
          <p:nvSpPr>
            <p:cNvPr id="49295" name="Text Box 9">
              <a:extLst>
                <a:ext uri="{FF2B5EF4-FFF2-40B4-BE49-F238E27FC236}">
                  <a16:creationId xmlns:a16="http://schemas.microsoft.com/office/drawing/2014/main" id="{2E747E5A-6D39-4127-9C70-FF184B5D0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350" i="1"/>
                <a:t>a</a:t>
              </a:r>
            </a:p>
          </p:txBody>
        </p:sp>
        <p:sp>
          <p:nvSpPr>
            <p:cNvPr id="49296" name="Text Box 10">
              <a:extLst>
                <a:ext uri="{FF2B5EF4-FFF2-40B4-BE49-F238E27FC236}">
                  <a16:creationId xmlns:a16="http://schemas.microsoft.com/office/drawing/2014/main" id="{334A8860-0040-4EC2-A764-593BD960D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350" i="1"/>
                <a:t>c</a:t>
              </a:r>
            </a:p>
          </p:txBody>
        </p:sp>
        <p:cxnSp>
          <p:nvCxnSpPr>
            <p:cNvPr id="49297" name="AutoShape 11">
              <a:extLst>
                <a:ext uri="{FF2B5EF4-FFF2-40B4-BE49-F238E27FC236}">
                  <a16:creationId xmlns:a16="http://schemas.microsoft.com/office/drawing/2014/main" id="{CE6E3A46-F6C3-4C8B-83AF-8B2A20D2EBB8}"/>
                </a:ext>
              </a:extLst>
            </p:cNvPr>
            <p:cNvCxnSpPr>
              <a:cxnSpLocks noChangeShapeType="1"/>
              <a:stCxn id="49293" idx="2"/>
              <a:endCxn id="49292" idx="0"/>
            </p:cNvCxnSpPr>
            <p:nvPr/>
          </p:nvCxnSpPr>
          <p:spPr bwMode="auto">
            <a:xfrm flipH="1">
              <a:off x="168" y="2975"/>
              <a:ext cx="336" cy="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98" name="AutoShape 12">
              <a:extLst>
                <a:ext uri="{FF2B5EF4-FFF2-40B4-BE49-F238E27FC236}">
                  <a16:creationId xmlns:a16="http://schemas.microsoft.com/office/drawing/2014/main" id="{75C160C1-2EAC-453E-8160-720D92A688C5}"/>
                </a:ext>
              </a:extLst>
            </p:cNvPr>
            <p:cNvCxnSpPr>
              <a:cxnSpLocks noChangeShapeType="1"/>
              <a:stCxn id="49293" idx="2"/>
              <a:endCxn id="49296" idx="0"/>
            </p:cNvCxnSpPr>
            <p:nvPr/>
          </p:nvCxnSpPr>
          <p:spPr bwMode="auto">
            <a:xfrm>
              <a:off x="504" y="2975"/>
              <a:ext cx="96" cy="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99" name="AutoShape 13">
              <a:extLst>
                <a:ext uri="{FF2B5EF4-FFF2-40B4-BE49-F238E27FC236}">
                  <a16:creationId xmlns:a16="http://schemas.microsoft.com/office/drawing/2014/main" id="{61E28591-979A-4023-B90C-227CAB178253}"/>
                </a:ext>
              </a:extLst>
            </p:cNvPr>
            <p:cNvCxnSpPr>
              <a:cxnSpLocks noChangeShapeType="1"/>
              <a:stCxn id="49292" idx="2"/>
              <a:endCxn id="49291" idx="0"/>
            </p:cNvCxnSpPr>
            <p:nvPr/>
          </p:nvCxnSpPr>
          <p:spPr bwMode="auto">
            <a:xfrm>
              <a:off x="168" y="3320"/>
              <a:ext cx="0" cy="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300" name="AutoShape 14">
              <a:extLst>
                <a:ext uri="{FF2B5EF4-FFF2-40B4-BE49-F238E27FC236}">
                  <a16:creationId xmlns:a16="http://schemas.microsoft.com/office/drawing/2014/main" id="{9ADA58FB-D636-4174-821D-DD26CDC9F5EF}"/>
                </a:ext>
              </a:extLst>
            </p:cNvPr>
            <p:cNvCxnSpPr>
              <a:cxnSpLocks noChangeShapeType="1"/>
              <a:stCxn id="49296" idx="2"/>
              <a:endCxn id="49295" idx="0"/>
            </p:cNvCxnSpPr>
            <p:nvPr/>
          </p:nvCxnSpPr>
          <p:spPr bwMode="auto">
            <a:xfrm>
              <a:off x="600" y="3320"/>
              <a:ext cx="0" cy="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9301" name="Group 15">
              <a:extLst>
                <a:ext uri="{FF2B5EF4-FFF2-40B4-BE49-F238E27FC236}">
                  <a16:creationId xmlns:a16="http://schemas.microsoft.com/office/drawing/2014/main" id="{D2F4062E-6691-4A39-B7D9-0776DE57B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640"/>
              <a:ext cx="1104" cy="1736"/>
              <a:chOff x="1152" y="2640"/>
              <a:chExt cx="1104" cy="1736"/>
            </a:xfrm>
          </p:grpSpPr>
          <p:sp>
            <p:nvSpPr>
              <p:cNvPr id="49328" name="Text Box 16">
                <a:extLst>
                  <a:ext uri="{FF2B5EF4-FFF2-40B4-BE49-F238E27FC236}">
                    <a16:creationId xmlns:a16="http://schemas.microsoft.com/office/drawing/2014/main" id="{788159BD-C605-4F2A-8DD6-1663EB767E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350" i="1"/>
                  <a:t>e</a:t>
                </a:r>
              </a:p>
            </p:txBody>
          </p:sp>
          <p:sp>
            <p:nvSpPr>
              <p:cNvPr id="49329" name="Text Box 17">
                <a:extLst>
                  <a:ext uri="{FF2B5EF4-FFF2-40B4-BE49-F238E27FC236}">
                    <a16:creationId xmlns:a16="http://schemas.microsoft.com/office/drawing/2014/main" id="{66C78618-D0D0-4BB1-97D6-B02358969E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350" i="1"/>
                  <a:t>p</a:t>
                </a:r>
              </a:p>
            </p:txBody>
          </p:sp>
          <p:sp>
            <p:nvSpPr>
              <p:cNvPr id="49330" name="Text Box 18">
                <a:extLst>
                  <a:ext uri="{FF2B5EF4-FFF2-40B4-BE49-F238E27FC236}">
                    <a16:creationId xmlns:a16="http://schemas.microsoft.com/office/drawing/2014/main" id="{41F3016D-BC28-4250-A88D-96A8F3B8C9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350" i="1"/>
                  <a:t>h</a:t>
                </a:r>
              </a:p>
            </p:txBody>
          </p:sp>
          <p:sp>
            <p:nvSpPr>
              <p:cNvPr id="49331" name="Text Box 19">
                <a:extLst>
                  <a:ext uri="{FF2B5EF4-FFF2-40B4-BE49-F238E27FC236}">
                    <a16:creationId xmlns:a16="http://schemas.microsoft.com/office/drawing/2014/main" id="{08FC2C20-A54A-4095-BDD6-FA6674F273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350" i="1"/>
                  <a:t>f</a:t>
                </a:r>
              </a:p>
            </p:txBody>
          </p:sp>
          <p:sp>
            <p:nvSpPr>
              <p:cNvPr id="49332" name="Text Box 20">
                <a:extLst>
                  <a:ext uri="{FF2B5EF4-FFF2-40B4-BE49-F238E27FC236}">
                    <a16:creationId xmlns:a16="http://schemas.microsoft.com/office/drawing/2014/main" id="{163E5B07-73B5-4A56-A439-CF3559DF4A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350" i="1"/>
                  <a:t>r</a:t>
                </a:r>
              </a:p>
            </p:txBody>
          </p:sp>
          <p:sp>
            <p:nvSpPr>
              <p:cNvPr id="49333" name="Text Box 21">
                <a:extLst>
                  <a:ext uri="{FF2B5EF4-FFF2-40B4-BE49-F238E27FC236}">
                    <a16:creationId xmlns:a16="http://schemas.microsoft.com/office/drawing/2014/main" id="{1BA35F38-8644-47EA-B264-F426B65209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350" i="1"/>
                  <a:t>q</a:t>
                </a:r>
              </a:p>
            </p:txBody>
          </p:sp>
          <p:sp>
            <p:nvSpPr>
              <p:cNvPr id="49334" name="Text Box 22">
                <a:extLst>
                  <a:ext uri="{FF2B5EF4-FFF2-40B4-BE49-F238E27FC236}">
                    <a16:creationId xmlns:a16="http://schemas.microsoft.com/office/drawing/2014/main" id="{01E8387E-565D-4180-BDFF-385A1EB366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350" i="1"/>
                  <a:t>q</a:t>
                </a:r>
              </a:p>
            </p:txBody>
          </p:sp>
          <p:sp>
            <p:nvSpPr>
              <p:cNvPr id="49335" name="Text Box 23">
                <a:extLst>
                  <a:ext uri="{FF2B5EF4-FFF2-40B4-BE49-F238E27FC236}">
                    <a16:creationId xmlns:a16="http://schemas.microsoft.com/office/drawing/2014/main" id="{8B972A22-5A72-4371-AFEB-0D8E94472F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350" i="1"/>
                  <a:t>c</a:t>
                </a:r>
              </a:p>
            </p:txBody>
          </p:sp>
          <p:sp>
            <p:nvSpPr>
              <p:cNvPr id="49336" name="Text Box 24">
                <a:extLst>
                  <a:ext uri="{FF2B5EF4-FFF2-40B4-BE49-F238E27FC236}">
                    <a16:creationId xmlns:a16="http://schemas.microsoft.com/office/drawing/2014/main" id="{1982DDBD-F020-4AF6-872B-C1D7EC8512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200"/>
                  <a:t>G</a:t>
                </a:r>
              </a:p>
            </p:txBody>
          </p:sp>
          <p:sp>
            <p:nvSpPr>
              <p:cNvPr id="49337" name="Text Box 25">
                <a:extLst>
                  <a:ext uri="{FF2B5EF4-FFF2-40B4-BE49-F238E27FC236}">
                    <a16:creationId xmlns:a16="http://schemas.microsoft.com/office/drawing/2014/main" id="{71853E24-761C-4F8D-AE5D-E4700077C1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350" i="1"/>
                  <a:t>a</a:t>
                </a:r>
              </a:p>
            </p:txBody>
          </p:sp>
          <p:cxnSp>
            <p:nvCxnSpPr>
              <p:cNvPr id="49338" name="AutoShape 26">
                <a:extLst>
                  <a:ext uri="{FF2B5EF4-FFF2-40B4-BE49-F238E27FC236}">
                    <a16:creationId xmlns:a16="http://schemas.microsoft.com/office/drawing/2014/main" id="{9433BF0D-2AEB-4C4F-878A-DA2A14832FEF}"/>
                  </a:ext>
                </a:extLst>
              </p:cNvPr>
              <p:cNvCxnSpPr>
                <a:cxnSpLocks noChangeShapeType="1"/>
                <a:stCxn id="49328" idx="2"/>
                <a:endCxn id="49330" idx="0"/>
              </p:cNvCxnSpPr>
              <p:nvPr/>
            </p:nvCxnSpPr>
            <p:spPr bwMode="auto">
              <a:xfrm flipH="1">
                <a:off x="1416" y="2927"/>
                <a:ext cx="240" cy="9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339" name="AutoShape 27">
                <a:extLst>
                  <a:ext uri="{FF2B5EF4-FFF2-40B4-BE49-F238E27FC236}">
                    <a16:creationId xmlns:a16="http://schemas.microsoft.com/office/drawing/2014/main" id="{3FD67C6B-014A-4489-944E-9DC7E0C558A8}"/>
                  </a:ext>
                </a:extLst>
              </p:cNvPr>
              <p:cNvCxnSpPr>
                <a:cxnSpLocks noChangeShapeType="1"/>
                <a:stCxn id="49328" idx="2"/>
                <a:endCxn id="49332" idx="0"/>
              </p:cNvCxnSpPr>
              <p:nvPr/>
            </p:nvCxnSpPr>
            <p:spPr bwMode="auto">
              <a:xfrm>
                <a:off x="1656" y="2927"/>
                <a:ext cx="192" cy="9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340" name="AutoShape 28">
                <a:extLst>
                  <a:ext uri="{FF2B5EF4-FFF2-40B4-BE49-F238E27FC236}">
                    <a16:creationId xmlns:a16="http://schemas.microsoft.com/office/drawing/2014/main" id="{D6D1067C-03D0-45FA-842C-252AC2B53504}"/>
                  </a:ext>
                </a:extLst>
              </p:cNvPr>
              <p:cNvCxnSpPr>
                <a:cxnSpLocks noChangeShapeType="1"/>
                <a:stCxn id="49330" idx="2"/>
                <a:endCxn id="49329" idx="0"/>
              </p:cNvCxnSpPr>
              <p:nvPr/>
            </p:nvCxnSpPr>
            <p:spPr bwMode="auto">
              <a:xfrm flipH="1">
                <a:off x="1272" y="3311"/>
                <a:ext cx="144" cy="9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341" name="AutoShape 29">
                <a:extLst>
                  <a:ext uri="{FF2B5EF4-FFF2-40B4-BE49-F238E27FC236}">
                    <a16:creationId xmlns:a16="http://schemas.microsoft.com/office/drawing/2014/main" id="{5CACC84C-5C66-451B-81AF-E574BE73CCFB}"/>
                  </a:ext>
                </a:extLst>
              </p:cNvPr>
              <p:cNvCxnSpPr>
                <a:cxnSpLocks noChangeShapeType="1"/>
                <a:stCxn id="49330" idx="2"/>
                <a:endCxn id="49333" idx="0"/>
              </p:cNvCxnSpPr>
              <p:nvPr/>
            </p:nvCxnSpPr>
            <p:spPr bwMode="auto">
              <a:xfrm>
                <a:off x="1416" y="3311"/>
                <a:ext cx="144" cy="9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342" name="AutoShape 30">
                <a:extLst>
                  <a:ext uri="{FF2B5EF4-FFF2-40B4-BE49-F238E27FC236}">
                    <a16:creationId xmlns:a16="http://schemas.microsoft.com/office/drawing/2014/main" id="{17AE6E44-B015-40ED-A225-634B878B3FBA}"/>
                  </a:ext>
                </a:extLst>
              </p:cNvPr>
              <p:cNvCxnSpPr>
                <a:cxnSpLocks noChangeShapeType="1"/>
                <a:stCxn id="49332" idx="2"/>
                <a:endCxn id="49331" idx="0"/>
              </p:cNvCxnSpPr>
              <p:nvPr/>
            </p:nvCxnSpPr>
            <p:spPr bwMode="auto">
              <a:xfrm>
                <a:off x="1848" y="3311"/>
                <a:ext cx="0" cy="9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343" name="AutoShape 31">
                <a:extLst>
                  <a:ext uri="{FF2B5EF4-FFF2-40B4-BE49-F238E27FC236}">
                    <a16:creationId xmlns:a16="http://schemas.microsoft.com/office/drawing/2014/main" id="{6487E1E3-17FE-4A4B-B04D-481D833CE451}"/>
                  </a:ext>
                </a:extLst>
              </p:cNvPr>
              <p:cNvCxnSpPr>
                <a:cxnSpLocks noChangeShapeType="1"/>
                <a:stCxn id="49329" idx="2"/>
                <a:endCxn id="49334" idx="0"/>
              </p:cNvCxnSpPr>
              <p:nvPr/>
            </p:nvCxnSpPr>
            <p:spPr bwMode="auto">
              <a:xfrm>
                <a:off x="1272" y="3695"/>
                <a:ext cx="0" cy="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344" name="AutoShape 32">
                <a:extLst>
                  <a:ext uri="{FF2B5EF4-FFF2-40B4-BE49-F238E27FC236}">
                    <a16:creationId xmlns:a16="http://schemas.microsoft.com/office/drawing/2014/main" id="{0955AF58-178C-4414-AB09-930577219C9A}"/>
                  </a:ext>
                </a:extLst>
              </p:cNvPr>
              <p:cNvCxnSpPr>
                <a:cxnSpLocks noChangeShapeType="1"/>
                <a:stCxn id="49331" idx="2"/>
                <a:endCxn id="49335" idx="0"/>
              </p:cNvCxnSpPr>
              <p:nvPr/>
            </p:nvCxnSpPr>
            <p:spPr bwMode="auto">
              <a:xfrm flipH="1">
                <a:off x="1704" y="3695"/>
                <a:ext cx="144" cy="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345" name="AutoShape 33">
                <a:extLst>
                  <a:ext uri="{FF2B5EF4-FFF2-40B4-BE49-F238E27FC236}">
                    <a16:creationId xmlns:a16="http://schemas.microsoft.com/office/drawing/2014/main" id="{0B743A73-F7EC-4481-AB69-78502798F6A0}"/>
                  </a:ext>
                </a:extLst>
              </p:cNvPr>
              <p:cNvCxnSpPr>
                <a:cxnSpLocks noChangeShapeType="1"/>
                <a:stCxn id="49331" idx="2"/>
                <a:endCxn id="49336" idx="0"/>
              </p:cNvCxnSpPr>
              <p:nvPr/>
            </p:nvCxnSpPr>
            <p:spPr bwMode="auto">
              <a:xfrm>
                <a:off x="1848" y="3695"/>
                <a:ext cx="168" cy="9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346" name="AutoShape 34">
                <a:extLst>
                  <a:ext uri="{FF2B5EF4-FFF2-40B4-BE49-F238E27FC236}">
                    <a16:creationId xmlns:a16="http://schemas.microsoft.com/office/drawing/2014/main" id="{B515ED1D-9041-4D21-BC41-1DF6791286C1}"/>
                  </a:ext>
                </a:extLst>
              </p:cNvPr>
              <p:cNvCxnSpPr>
                <a:cxnSpLocks noChangeShapeType="1"/>
                <a:stCxn id="49335" idx="2"/>
                <a:endCxn id="49337" idx="0"/>
              </p:cNvCxnSpPr>
              <p:nvPr/>
            </p:nvCxnSpPr>
            <p:spPr bwMode="auto">
              <a:xfrm>
                <a:off x="1704" y="4040"/>
                <a:ext cx="0" cy="4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9302" name="Text Box 35">
              <a:extLst>
                <a:ext uri="{FF2B5EF4-FFF2-40B4-BE49-F238E27FC236}">
                  <a16:creationId xmlns:a16="http://schemas.microsoft.com/office/drawing/2014/main" id="{6D3AFACB-94A4-42D7-9B95-EB39AC21F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350" i="1"/>
                <a:t>q</a:t>
              </a:r>
            </a:p>
          </p:txBody>
        </p:sp>
        <p:cxnSp>
          <p:nvCxnSpPr>
            <p:cNvPr id="49303" name="AutoShape 36">
              <a:extLst>
                <a:ext uri="{FF2B5EF4-FFF2-40B4-BE49-F238E27FC236}">
                  <a16:creationId xmlns:a16="http://schemas.microsoft.com/office/drawing/2014/main" id="{5E992951-6EA2-495F-B481-FEBCC574BF34}"/>
                </a:ext>
              </a:extLst>
            </p:cNvPr>
            <p:cNvCxnSpPr>
              <a:cxnSpLocks noChangeShapeType="1"/>
              <a:stCxn id="49294" idx="2"/>
              <a:endCxn id="49302" idx="0"/>
            </p:cNvCxnSpPr>
            <p:nvPr/>
          </p:nvCxnSpPr>
          <p:spPr bwMode="auto">
            <a:xfrm>
              <a:off x="3384" y="2927"/>
              <a:ext cx="0" cy="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9304" name="Group 37">
              <a:extLst>
                <a:ext uri="{FF2B5EF4-FFF2-40B4-BE49-F238E27FC236}">
                  <a16:creationId xmlns:a16="http://schemas.microsoft.com/office/drawing/2014/main" id="{693E07A1-B7FC-4EEE-95C7-07A5C3B99D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024"/>
              <a:ext cx="1104" cy="1736"/>
              <a:chOff x="1152" y="2640"/>
              <a:chExt cx="1104" cy="1736"/>
            </a:xfrm>
          </p:grpSpPr>
          <p:sp>
            <p:nvSpPr>
              <p:cNvPr id="49309" name="Text Box 38">
                <a:extLst>
                  <a:ext uri="{FF2B5EF4-FFF2-40B4-BE49-F238E27FC236}">
                    <a16:creationId xmlns:a16="http://schemas.microsoft.com/office/drawing/2014/main" id="{A573A380-5099-43EC-A0FA-F23EB3CCD1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350" i="1"/>
                  <a:t>e</a:t>
                </a:r>
              </a:p>
            </p:txBody>
          </p:sp>
          <p:sp>
            <p:nvSpPr>
              <p:cNvPr id="49310" name="Text Box 39">
                <a:extLst>
                  <a:ext uri="{FF2B5EF4-FFF2-40B4-BE49-F238E27FC236}">
                    <a16:creationId xmlns:a16="http://schemas.microsoft.com/office/drawing/2014/main" id="{D0807523-8F29-4874-BC46-41F382F87A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350" i="1"/>
                  <a:t>p</a:t>
                </a:r>
              </a:p>
            </p:txBody>
          </p:sp>
          <p:sp>
            <p:nvSpPr>
              <p:cNvPr id="49311" name="Text Box 40">
                <a:extLst>
                  <a:ext uri="{FF2B5EF4-FFF2-40B4-BE49-F238E27FC236}">
                    <a16:creationId xmlns:a16="http://schemas.microsoft.com/office/drawing/2014/main" id="{D4387925-C296-4DC9-8A11-A5AFEE716B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350" i="1"/>
                  <a:t>h</a:t>
                </a:r>
              </a:p>
            </p:txBody>
          </p:sp>
          <p:sp>
            <p:nvSpPr>
              <p:cNvPr id="49312" name="Text Box 41">
                <a:extLst>
                  <a:ext uri="{FF2B5EF4-FFF2-40B4-BE49-F238E27FC236}">
                    <a16:creationId xmlns:a16="http://schemas.microsoft.com/office/drawing/2014/main" id="{E31D9AE9-F50A-431A-972B-732B262BA6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350" i="1"/>
                  <a:t>f</a:t>
                </a:r>
              </a:p>
            </p:txBody>
          </p:sp>
          <p:sp>
            <p:nvSpPr>
              <p:cNvPr id="49313" name="Text Box 42">
                <a:extLst>
                  <a:ext uri="{FF2B5EF4-FFF2-40B4-BE49-F238E27FC236}">
                    <a16:creationId xmlns:a16="http://schemas.microsoft.com/office/drawing/2014/main" id="{482FAE57-E6E2-43B4-8B05-378F4CA506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350" i="1"/>
                  <a:t>r</a:t>
                </a:r>
              </a:p>
            </p:txBody>
          </p:sp>
          <p:sp>
            <p:nvSpPr>
              <p:cNvPr id="49314" name="Text Box 43">
                <a:extLst>
                  <a:ext uri="{FF2B5EF4-FFF2-40B4-BE49-F238E27FC236}">
                    <a16:creationId xmlns:a16="http://schemas.microsoft.com/office/drawing/2014/main" id="{B0B2E0B0-EF5F-4A3D-AD5A-A9DFEF851A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350" i="1"/>
                  <a:t>q</a:t>
                </a:r>
              </a:p>
            </p:txBody>
          </p:sp>
          <p:sp>
            <p:nvSpPr>
              <p:cNvPr id="49315" name="Text Box 44">
                <a:extLst>
                  <a:ext uri="{FF2B5EF4-FFF2-40B4-BE49-F238E27FC236}">
                    <a16:creationId xmlns:a16="http://schemas.microsoft.com/office/drawing/2014/main" id="{25C8C69F-C715-4314-8838-9792A14967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350" i="1"/>
                  <a:t>q</a:t>
                </a:r>
              </a:p>
            </p:txBody>
          </p:sp>
          <p:sp>
            <p:nvSpPr>
              <p:cNvPr id="49316" name="Text Box 45">
                <a:extLst>
                  <a:ext uri="{FF2B5EF4-FFF2-40B4-BE49-F238E27FC236}">
                    <a16:creationId xmlns:a16="http://schemas.microsoft.com/office/drawing/2014/main" id="{BA3E0DA1-AC4B-4344-8262-C1A9215D26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350" i="1"/>
                  <a:t>c</a:t>
                </a:r>
              </a:p>
            </p:txBody>
          </p:sp>
          <p:sp>
            <p:nvSpPr>
              <p:cNvPr id="49317" name="Text Box 46">
                <a:extLst>
                  <a:ext uri="{FF2B5EF4-FFF2-40B4-BE49-F238E27FC236}">
                    <a16:creationId xmlns:a16="http://schemas.microsoft.com/office/drawing/2014/main" id="{E47341ED-474F-436B-8DC4-2EB80E80FE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200"/>
                  <a:t>G</a:t>
                </a:r>
              </a:p>
            </p:txBody>
          </p:sp>
          <p:sp>
            <p:nvSpPr>
              <p:cNvPr id="49318" name="Text Box 47">
                <a:extLst>
                  <a:ext uri="{FF2B5EF4-FFF2-40B4-BE49-F238E27FC236}">
                    <a16:creationId xmlns:a16="http://schemas.microsoft.com/office/drawing/2014/main" id="{DAAFB4EE-F220-48BF-B336-E76D3629C9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1350" i="1"/>
                  <a:t>a</a:t>
                </a:r>
              </a:p>
            </p:txBody>
          </p:sp>
          <p:cxnSp>
            <p:nvCxnSpPr>
              <p:cNvPr id="49319" name="AutoShape 48">
                <a:extLst>
                  <a:ext uri="{FF2B5EF4-FFF2-40B4-BE49-F238E27FC236}">
                    <a16:creationId xmlns:a16="http://schemas.microsoft.com/office/drawing/2014/main" id="{8FCDCD6B-DD54-4B08-B542-69F0DE77C3BE}"/>
                  </a:ext>
                </a:extLst>
              </p:cNvPr>
              <p:cNvCxnSpPr>
                <a:cxnSpLocks noChangeShapeType="1"/>
                <a:stCxn id="49309" idx="2"/>
                <a:endCxn id="49311" idx="0"/>
              </p:cNvCxnSpPr>
              <p:nvPr/>
            </p:nvCxnSpPr>
            <p:spPr bwMode="auto">
              <a:xfrm flipH="1">
                <a:off x="1416" y="2927"/>
                <a:ext cx="240" cy="9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320" name="AutoShape 49">
                <a:extLst>
                  <a:ext uri="{FF2B5EF4-FFF2-40B4-BE49-F238E27FC236}">
                    <a16:creationId xmlns:a16="http://schemas.microsoft.com/office/drawing/2014/main" id="{5A29889E-04CF-4209-BC3C-EFB81D268987}"/>
                  </a:ext>
                </a:extLst>
              </p:cNvPr>
              <p:cNvCxnSpPr>
                <a:cxnSpLocks noChangeShapeType="1"/>
                <a:stCxn id="49309" idx="2"/>
                <a:endCxn id="49313" idx="0"/>
              </p:cNvCxnSpPr>
              <p:nvPr/>
            </p:nvCxnSpPr>
            <p:spPr bwMode="auto">
              <a:xfrm>
                <a:off x="1656" y="2927"/>
                <a:ext cx="192" cy="9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321" name="AutoShape 50">
                <a:extLst>
                  <a:ext uri="{FF2B5EF4-FFF2-40B4-BE49-F238E27FC236}">
                    <a16:creationId xmlns:a16="http://schemas.microsoft.com/office/drawing/2014/main" id="{E51E4367-6F06-442A-BF55-0D6E276D8F44}"/>
                  </a:ext>
                </a:extLst>
              </p:cNvPr>
              <p:cNvCxnSpPr>
                <a:cxnSpLocks noChangeShapeType="1"/>
                <a:stCxn id="49311" idx="2"/>
                <a:endCxn id="49310" idx="0"/>
              </p:cNvCxnSpPr>
              <p:nvPr/>
            </p:nvCxnSpPr>
            <p:spPr bwMode="auto">
              <a:xfrm flipH="1">
                <a:off x="1272" y="3311"/>
                <a:ext cx="144" cy="9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322" name="AutoShape 51">
                <a:extLst>
                  <a:ext uri="{FF2B5EF4-FFF2-40B4-BE49-F238E27FC236}">
                    <a16:creationId xmlns:a16="http://schemas.microsoft.com/office/drawing/2014/main" id="{1B830DA2-0B89-4E96-ADFD-2013DB44EEA3}"/>
                  </a:ext>
                </a:extLst>
              </p:cNvPr>
              <p:cNvCxnSpPr>
                <a:cxnSpLocks noChangeShapeType="1"/>
                <a:stCxn id="49311" idx="2"/>
                <a:endCxn id="49314" idx="0"/>
              </p:cNvCxnSpPr>
              <p:nvPr/>
            </p:nvCxnSpPr>
            <p:spPr bwMode="auto">
              <a:xfrm>
                <a:off x="1416" y="3311"/>
                <a:ext cx="144" cy="9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323" name="AutoShape 52">
                <a:extLst>
                  <a:ext uri="{FF2B5EF4-FFF2-40B4-BE49-F238E27FC236}">
                    <a16:creationId xmlns:a16="http://schemas.microsoft.com/office/drawing/2014/main" id="{82FCF24A-C646-4FEC-8D58-1A83E16D49E1}"/>
                  </a:ext>
                </a:extLst>
              </p:cNvPr>
              <p:cNvCxnSpPr>
                <a:cxnSpLocks noChangeShapeType="1"/>
                <a:stCxn id="49313" idx="2"/>
                <a:endCxn id="49312" idx="0"/>
              </p:cNvCxnSpPr>
              <p:nvPr/>
            </p:nvCxnSpPr>
            <p:spPr bwMode="auto">
              <a:xfrm>
                <a:off x="1848" y="3311"/>
                <a:ext cx="0" cy="9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324" name="AutoShape 53">
                <a:extLst>
                  <a:ext uri="{FF2B5EF4-FFF2-40B4-BE49-F238E27FC236}">
                    <a16:creationId xmlns:a16="http://schemas.microsoft.com/office/drawing/2014/main" id="{CD9DE63B-518E-434A-9DD9-4C0A79E949AA}"/>
                  </a:ext>
                </a:extLst>
              </p:cNvPr>
              <p:cNvCxnSpPr>
                <a:cxnSpLocks noChangeShapeType="1"/>
                <a:stCxn id="49310" idx="2"/>
                <a:endCxn id="49315" idx="0"/>
              </p:cNvCxnSpPr>
              <p:nvPr/>
            </p:nvCxnSpPr>
            <p:spPr bwMode="auto">
              <a:xfrm>
                <a:off x="1272" y="3695"/>
                <a:ext cx="0" cy="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325" name="AutoShape 54">
                <a:extLst>
                  <a:ext uri="{FF2B5EF4-FFF2-40B4-BE49-F238E27FC236}">
                    <a16:creationId xmlns:a16="http://schemas.microsoft.com/office/drawing/2014/main" id="{438826F2-33B5-46E2-8351-D4E5C0B62CA9}"/>
                  </a:ext>
                </a:extLst>
              </p:cNvPr>
              <p:cNvCxnSpPr>
                <a:cxnSpLocks noChangeShapeType="1"/>
                <a:stCxn id="49312" idx="2"/>
                <a:endCxn id="49316" idx="0"/>
              </p:cNvCxnSpPr>
              <p:nvPr/>
            </p:nvCxnSpPr>
            <p:spPr bwMode="auto">
              <a:xfrm flipH="1">
                <a:off x="1704" y="3695"/>
                <a:ext cx="144" cy="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326" name="AutoShape 55">
                <a:extLst>
                  <a:ext uri="{FF2B5EF4-FFF2-40B4-BE49-F238E27FC236}">
                    <a16:creationId xmlns:a16="http://schemas.microsoft.com/office/drawing/2014/main" id="{95EF4E1F-E591-42A7-82F8-C90D2C00868D}"/>
                  </a:ext>
                </a:extLst>
              </p:cNvPr>
              <p:cNvCxnSpPr>
                <a:cxnSpLocks noChangeShapeType="1"/>
                <a:stCxn id="49312" idx="2"/>
                <a:endCxn id="49317" idx="0"/>
              </p:cNvCxnSpPr>
              <p:nvPr/>
            </p:nvCxnSpPr>
            <p:spPr bwMode="auto">
              <a:xfrm>
                <a:off x="1848" y="3695"/>
                <a:ext cx="168" cy="9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327" name="AutoShape 56">
                <a:extLst>
                  <a:ext uri="{FF2B5EF4-FFF2-40B4-BE49-F238E27FC236}">
                    <a16:creationId xmlns:a16="http://schemas.microsoft.com/office/drawing/2014/main" id="{071DA9BC-5957-4A21-9DAD-4AE8DF0E7982}"/>
                  </a:ext>
                </a:extLst>
              </p:cNvPr>
              <p:cNvCxnSpPr>
                <a:cxnSpLocks noChangeShapeType="1"/>
                <a:stCxn id="49316" idx="2"/>
                <a:endCxn id="49318" idx="0"/>
              </p:cNvCxnSpPr>
              <p:nvPr/>
            </p:nvCxnSpPr>
            <p:spPr bwMode="auto">
              <a:xfrm>
                <a:off x="1704" y="4040"/>
                <a:ext cx="0" cy="4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305" name="AutoShape 57">
              <a:extLst>
                <a:ext uri="{FF2B5EF4-FFF2-40B4-BE49-F238E27FC236}">
                  <a16:creationId xmlns:a16="http://schemas.microsoft.com/office/drawing/2014/main" id="{250710C7-2EFF-4DF5-9944-2CA26B23C7AA}"/>
                </a:ext>
              </a:extLst>
            </p:cNvPr>
            <p:cNvCxnSpPr>
              <a:cxnSpLocks noChangeShapeType="1"/>
              <a:stCxn id="49293" idx="2"/>
              <a:endCxn id="49309" idx="0"/>
            </p:cNvCxnSpPr>
            <p:nvPr/>
          </p:nvCxnSpPr>
          <p:spPr bwMode="auto">
            <a:xfrm>
              <a:off x="504" y="2975"/>
              <a:ext cx="624" cy="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306" name="AutoShape 58">
              <a:extLst>
                <a:ext uri="{FF2B5EF4-FFF2-40B4-BE49-F238E27FC236}">
                  <a16:creationId xmlns:a16="http://schemas.microsoft.com/office/drawing/2014/main" id="{16BA77D2-8781-4A2E-96BA-8E5516C31E7D}"/>
                </a:ext>
              </a:extLst>
            </p:cNvPr>
            <p:cNvCxnSpPr>
              <a:cxnSpLocks noChangeShapeType="1"/>
              <a:stCxn id="49290" idx="2"/>
              <a:endCxn id="49293" idx="0"/>
            </p:cNvCxnSpPr>
            <p:nvPr/>
          </p:nvCxnSpPr>
          <p:spPr bwMode="auto">
            <a:xfrm flipH="1">
              <a:off x="504" y="2597"/>
              <a:ext cx="1536" cy="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307" name="AutoShape 59">
              <a:extLst>
                <a:ext uri="{FF2B5EF4-FFF2-40B4-BE49-F238E27FC236}">
                  <a16:creationId xmlns:a16="http://schemas.microsoft.com/office/drawing/2014/main" id="{3AA6B6B3-7DDD-4896-AF52-A74E488633DF}"/>
                </a:ext>
              </a:extLst>
            </p:cNvPr>
            <p:cNvCxnSpPr>
              <a:cxnSpLocks noChangeShapeType="1"/>
              <a:stCxn id="49290" idx="2"/>
              <a:endCxn id="49328" idx="0"/>
            </p:cNvCxnSpPr>
            <p:nvPr/>
          </p:nvCxnSpPr>
          <p:spPr bwMode="auto">
            <a:xfrm>
              <a:off x="2040" y="2597"/>
              <a:ext cx="240" cy="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308" name="AutoShape 60">
              <a:extLst>
                <a:ext uri="{FF2B5EF4-FFF2-40B4-BE49-F238E27FC236}">
                  <a16:creationId xmlns:a16="http://schemas.microsoft.com/office/drawing/2014/main" id="{A1CF1F01-AE3D-48D0-8C5C-E17F16741BB6}"/>
                </a:ext>
              </a:extLst>
            </p:cNvPr>
            <p:cNvCxnSpPr>
              <a:cxnSpLocks noChangeShapeType="1"/>
              <a:stCxn id="49290" idx="2"/>
              <a:endCxn id="49294" idx="0"/>
            </p:cNvCxnSpPr>
            <p:nvPr/>
          </p:nvCxnSpPr>
          <p:spPr bwMode="auto">
            <a:xfrm>
              <a:off x="2040" y="2597"/>
              <a:ext cx="1344" cy="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97757" name="Line 61">
            <a:extLst>
              <a:ext uri="{FF2B5EF4-FFF2-40B4-BE49-F238E27FC236}">
                <a16:creationId xmlns:a16="http://schemas.microsoft.com/office/drawing/2014/main" id="{09559F39-ED84-490F-A6E5-1D7C560F76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6550" y="2803922"/>
            <a:ext cx="1866900" cy="1333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4" tIns="34289" rIns="68574" bIns="34289"/>
          <a:lstStyle/>
          <a:p>
            <a:endParaRPr lang="en-US" sz="1350"/>
          </a:p>
        </p:txBody>
      </p:sp>
      <p:sp>
        <p:nvSpPr>
          <p:cNvPr id="797758" name="Line 62">
            <a:extLst>
              <a:ext uri="{FF2B5EF4-FFF2-40B4-BE49-F238E27FC236}">
                <a16:creationId xmlns:a16="http://schemas.microsoft.com/office/drawing/2014/main" id="{22D59101-4667-4650-9CE1-32B82AD885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78882" y="3181350"/>
            <a:ext cx="417910" cy="120254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4" tIns="34289" rIns="68574" bIns="34289"/>
          <a:lstStyle/>
          <a:p>
            <a:endParaRPr lang="en-US" sz="1350"/>
          </a:p>
        </p:txBody>
      </p:sp>
      <p:sp>
        <p:nvSpPr>
          <p:cNvPr id="797759" name="Line 63">
            <a:extLst>
              <a:ext uri="{FF2B5EF4-FFF2-40B4-BE49-F238E27FC236}">
                <a16:creationId xmlns:a16="http://schemas.microsoft.com/office/drawing/2014/main" id="{17077B68-827D-4C39-86F4-D05697325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6550" y="3174206"/>
            <a:ext cx="120254" cy="120254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4" tIns="34289" rIns="68574" bIns="34289"/>
          <a:lstStyle/>
          <a:p>
            <a:endParaRPr lang="en-US" sz="1350"/>
          </a:p>
        </p:txBody>
      </p:sp>
      <p:sp>
        <p:nvSpPr>
          <p:cNvPr id="797760" name="Line 64">
            <a:extLst>
              <a:ext uri="{FF2B5EF4-FFF2-40B4-BE49-F238E27FC236}">
                <a16:creationId xmlns:a16="http://schemas.microsoft.com/office/drawing/2014/main" id="{B488B3EA-F4A2-420A-9A6B-EAC0866969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454" y="3544491"/>
            <a:ext cx="2381" cy="1714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4" tIns="34289" rIns="68574" bIns="34289"/>
          <a:lstStyle/>
          <a:p>
            <a:endParaRPr lang="en-US" sz="1350"/>
          </a:p>
        </p:txBody>
      </p:sp>
      <p:sp>
        <p:nvSpPr>
          <p:cNvPr id="797761" name="Line 65">
            <a:extLst>
              <a:ext uri="{FF2B5EF4-FFF2-40B4-BE49-F238E27FC236}">
                <a16:creationId xmlns:a16="http://schemas.microsoft.com/office/drawing/2014/main" id="{E1BE2900-D342-49A3-9722-69682694B7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6" y="3557588"/>
            <a:ext cx="2381" cy="1714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4" tIns="34289" rIns="68574" bIns="34289"/>
          <a:lstStyle/>
          <a:p>
            <a:endParaRPr lang="en-US" sz="1350"/>
          </a:p>
        </p:txBody>
      </p:sp>
      <p:sp>
        <p:nvSpPr>
          <p:cNvPr id="797762" name="Line 66">
            <a:extLst>
              <a:ext uri="{FF2B5EF4-FFF2-40B4-BE49-F238E27FC236}">
                <a16:creationId xmlns:a16="http://schemas.microsoft.com/office/drawing/2014/main" id="{8ED26563-583E-403B-AB1F-A63703453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4169" y="3192067"/>
            <a:ext cx="746522" cy="107156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4" tIns="34289" rIns="68574" bIns="34289"/>
          <a:lstStyle/>
          <a:p>
            <a:endParaRPr lang="en-US" sz="1350"/>
          </a:p>
        </p:txBody>
      </p:sp>
      <p:sp>
        <p:nvSpPr>
          <p:cNvPr id="797763" name="Line 67">
            <a:extLst>
              <a:ext uri="{FF2B5EF4-FFF2-40B4-BE49-F238E27FC236}">
                <a16:creationId xmlns:a16="http://schemas.microsoft.com/office/drawing/2014/main" id="{F9C47870-7BAE-40EC-892B-1A6ACEA31E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4226" y="3549254"/>
            <a:ext cx="298847" cy="1524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4" tIns="34289" rIns="68574" bIns="34289"/>
          <a:lstStyle/>
          <a:p>
            <a:endParaRPr lang="en-US" sz="1350"/>
          </a:p>
        </p:txBody>
      </p:sp>
      <p:sp>
        <p:nvSpPr>
          <p:cNvPr id="797764" name="Line 68">
            <a:extLst>
              <a:ext uri="{FF2B5EF4-FFF2-40B4-BE49-F238E27FC236}">
                <a16:creationId xmlns:a16="http://schemas.microsoft.com/office/drawing/2014/main" id="{38A4ED0B-956C-4C35-BB36-22B2635ABC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5398" y="3939779"/>
            <a:ext cx="164306" cy="15835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4" tIns="34289" rIns="68574" bIns="34289"/>
          <a:lstStyle/>
          <a:p>
            <a:endParaRPr lang="en-US" sz="1350"/>
          </a:p>
        </p:txBody>
      </p:sp>
      <p:sp>
        <p:nvSpPr>
          <p:cNvPr id="797765" name="Line 69">
            <a:extLst>
              <a:ext uri="{FF2B5EF4-FFF2-40B4-BE49-F238E27FC236}">
                <a16:creationId xmlns:a16="http://schemas.microsoft.com/office/drawing/2014/main" id="{950E0ED8-E0D2-46EA-9447-EED6D61E5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8969" y="4348163"/>
            <a:ext cx="2381" cy="1333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4" tIns="34289" rIns="68574" bIns="34289"/>
          <a:lstStyle/>
          <a:p>
            <a:endParaRPr lang="en-US" sz="1350"/>
          </a:p>
        </p:txBody>
      </p:sp>
      <p:grpSp>
        <p:nvGrpSpPr>
          <p:cNvPr id="49165" name="Group 70">
            <a:extLst>
              <a:ext uri="{FF2B5EF4-FFF2-40B4-BE49-F238E27FC236}">
                <a16:creationId xmlns:a16="http://schemas.microsoft.com/office/drawing/2014/main" id="{233F4E59-79D6-41FA-9041-ECF6DCE3B499}"/>
              </a:ext>
            </a:extLst>
          </p:cNvPr>
          <p:cNvGrpSpPr>
            <a:grpSpLocks/>
          </p:cNvGrpSpPr>
          <p:nvPr/>
        </p:nvGrpSpPr>
        <p:grpSpPr bwMode="auto">
          <a:xfrm>
            <a:off x="3368278" y="1028701"/>
            <a:ext cx="2403872" cy="1326356"/>
            <a:chOff x="816" y="1056"/>
            <a:chExt cx="4176" cy="2304"/>
          </a:xfrm>
        </p:grpSpPr>
        <p:grpSp>
          <p:nvGrpSpPr>
            <p:cNvPr id="49260" name="Group 71">
              <a:extLst>
                <a:ext uri="{FF2B5EF4-FFF2-40B4-BE49-F238E27FC236}">
                  <a16:creationId xmlns:a16="http://schemas.microsoft.com/office/drawing/2014/main" id="{E793D268-8484-410E-BD07-237D5B3B61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49262" name="AutoShape 72">
                <a:extLst>
                  <a:ext uri="{FF2B5EF4-FFF2-40B4-BE49-F238E27FC236}">
                    <a16:creationId xmlns:a16="http://schemas.microsoft.com/office/drawing/2014/main" id="{BADE066B-6DB2-402B-B984-E9BA13B24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350"/>
                  <a:t>S</a:t>
                </a:r>
              </a:p>
            </p:txBody>
          </p:sp>
          <p:sp>
            <p:nvSpPr>
              <p:cNvPr id="49263" name="AutoShape 73">
                <a:extLst>
                  <a:ext uri="{FF2B5EF4-FFF2-40B4-BE49-F238E27FC236}">
                    <a16:creationId xmlns:a16="http://schemas.microsoft.com/office/drawing/2014/main" id="{5E33742E-F5E9-4A2C-B6CF-E8176FB1F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350"/>
                  <a:t>G</a:t>
                </a:r>
              </a:p>
            </p:txBody>
          </p:sp>
          <p:sp>
            <p:nvSpPr>
              <p:cNvPr id="49264" name="AutoShape 74">
                <a:extLst>
                  <a:ext uri="{FF2B5EF4-FFF2-40B4-BE49-F238E27FC236}">
                    <a16:creationId xmlns:a16="http://schemas.microsoft.com/office/drawing/2014/main" id="{9A7D500D-E0F1-4664-87F5-83C889F8D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25" i="1"/>
                  <a:t>d</a:t>
                </a:r>
              </a:p>
            </p:txBody>
          </p:sp>
          <p:sp>
            <p:nvSpPr>
              <p:cNvPr id="49265" name="AutoShape 75">
                <a:extLst>
                  <a:ext uri="{FF2B5EF4-FFF2-40B4-BE49-F238E27FC236}">
                    <a16:creationId xmlns:a16="http://schemas.microsoft.com/office/drawing/2014/main" id="{4C9FB842-AF88-4229-B797-821706077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25" i="1"/>
                  <a:t>b</a:t>
                </a:r>
              </a:p>
            </p:txBody>
          </p:sp>
          <p:sp>
            <p:nvSpPr>
              <p:cNvPr id="49266" name="AutoShape 76">
                <a:extLst>
                  <a:ext uri="{FF2B5EF4-FFF2-40B4-BE49-F238E27FC236}">
                    <a16:creationId xmlns:a16="http://schemas.microsoft.com/office/drawing/2014/main" id="{BB3C0D29-F3F6-4B9A-A20E-A826F56AA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25" i="1"/>
                  <a:t>p</a:t>
                </a:r>
              </a:p>
            </p:txBody>
          </p:sp>
          <p:sp>
            <p:nvSpPr>
              <p:cNvPr id="49267" name="AutoShape 77">
                <a:extLst>
                  <a:ext uri="{FF2B5EF4-FFF2-40B4-BE49-F238E27FC236}">
                    <a16:creationId xmlns:a16="http://schemas.microsoft.com/office/drawing/2014/main" id="{21DA6393-0F66-48FC-BF8E-FE7DEB581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25" i="1"/>
                  <a:t>q</a:t>
                </a:r>
              </a:p>
            </p:txBody>
          </p:sp>
          <p:sp>
            <p:nvSpPr>
              <p:cNvPr id="49268" name="AutoShape 78">
                <a:extLst>
                  <a:ext uri="{FF2B5EF4-FFF2-40B4-BE49-F238E27FC236}">
                    <a16:creationId xmlns:a16="http://schemas.microsoft.com/office/drawing/2014/main" id="{D4AA1C06-060D-465F-9EEA-EA019E74E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25" i="1"/>
                  <a:t>c</a:t>
                </a:r>
              </a:p>
            </p:txBody>
          </p:sp>
          <p:sp>
            <p:nvSpPr>
              <p:cNvPr id="49269" name="AutoShape 79">
                <a:extLst>
                  <a:ext uri="{FF2B5EF4-FFF2-40B4-BE49-F238E27FC236}">
                    <a16:creationId xmlns:a16="http://schemas.microsoft.com/office/drawing/2014/main" id="{6AA1EC5E-FBAC-41DE-A641-BB1A057DA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25" i="1"/>
                  <a:t>e</a:t>
                </a:r>
              </a:p>
            </p:txBody>
          </p:sp>
          <p:sp>
            <p:nvSpPr>
              <p:cNvPr id="49270" name="AutoShape 80">
                <a:extLst>
                  <a:ext uri="{FF2B5EF4-FFF2-40B4-BE49-F238E27FC236}">
                    <a16:creationId xmlns:a16="http://schemas.microsoft.com/office/drawing/2014/main" id="{FA35602E-3751-4F34-9EE1-D7C84E888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25" i="1"/>
                  <a:t>h</a:t>
                </a:r>
              </a:p>
            </p:txBody>
          </p:sp>
          <p:sp>
            <p:nvSpPr>
              <p:cNvPr id="49271" name="AutoShape 81">
                <a:extLst>
                  <a:ext uri="{FF2B5EF4-FFF2-40B4-BE49-F238E27FC236}">
                    <a16:creationId xmlns:a16="http://schemas.microsoft.com/office/drawing/2014/main" id="{A57BC6C0-E913-4A27-827E-9674EDE2D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25" i="1"/>
                  <a:t>a</a:t>
                </a:r>
              </a:p>
            </p:txBody>
          </p:sp>
          <p:sp>
            <p:nvSpPr>
              <p:cNvPr id="49272" name="AutoShape 82">
                <a:extLst>
                  <a:ext uri="{FF2B5EF4-FFF2-40B4-BE49-F238E27FC236}">
                    <a16:creationId xmlns:a16="http://schemas.microsoft.com/office/drawing/2014/main" id="{D8416235-0851-4F0B-A0A7-F9DCD9B43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25" i="1"/>
                  <a:t>f</a:t>
                </a:r>
              </a:p>
            </p:txBody>
          </p:sp>
          <p:sp>
            <p:nvSpPr>
              <p:cNvPr id="49273" name="AutoShape 83">
                <a:extLst>
                  <a:ext uri="{FF2B5EF4-FFF2-40B4-BE49-F238E27FC236}">
                    <a16:creationId xmlns:a16="http://schemas.microsoft.com/office/drawing/2014/main" id="{58ECF2C9-BE8A-4C79-890E-8205A6C85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25" i="1"/>
                  <a:t>r</a:t>
                </a:r>
              </a:p>
            </p:txBody>
          </p:sp>
          <p:cxnSp>
            <p:nvCxnSpPr>
              <p:cNvPr id="49274" name="AutoShape 84">
                <a:extLst>
                  <a:ext uri="{FF2B5EF4-FFF2-40B4-BE49-F238E27FC236}">
                    <a16:creationId xmlns:a16="http://schemas.microsoft.com/office/drawing/2014/main" id="{2281BC99-4E30-4F8E-A197-09E39A88F532}"/>
                  </a:ext>
                </a:extLst>
              </p:cNvPr>
              <p:cNvCxnSpPr>
                <a:cxnSpLocks noChangeShapeType="1"/>
                <a:stCxn id="49262" idx="5"/>
                <a:endCxn id="49266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75" name="AutoShape 85">
                <a:extLst>
                  <a:ext uri="{FF2B5EF4-FFF2-40B4-BE49-F238E27FC236}">
                    <a16:creationId xmlns:a16="http://schemas.microsoft.com/office/drawing/2014/main" id="{C2C0D320-A4A8-44FA-8801-6FB522D10801}"/>
                  </a:ext>
                </a:extLst>
              </p:cNvPr>
              <p:cNvCxnSpPr>
                <a:cxnSpLocks noChangeShapeType="1"/>
                <a:stCxn id="49266" idx="5"/>
                <a:endCxn id="49267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76" name="AutoShape 86">
                <a:extLst>
                  <a:ext uri="{FF2B5EF4-FFF2-40B4-BE49-F238E27FC236}">
                    <a16:creationId xmlns:a16="http://schemas.microsoft.com/office/drawing/2014/main" id="{599A8224-1AD8-4A0E-BB5D-E36588CC4C06}"/>
                  </a:ext>
                </a:extLst>
              </p:cNvPr>
              <p:cNvCxnSpPr>
                <a:cxnSpLocks noChangeShapeType="1"/>
                <a:stCxn id="49270" idx="3"/>
                <a:endCxn id="49267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77" name="AutoShape 87">
                <a:extLst>
                  <a:ext uri="{FF2B5EF4-FFF2-40B4-BE49-F238E27FC236}">
                    <a16:creationId xmlns:a16="http://schemas.microsoft.com/office/drawing/2014/main" id="{18618CD6-D926-428A-A14E-F446475A2B95}"/>
                  </a:ext>
                </a:extLst>
              </p:cNvPr>
              <p:cNvCxnSpPr>
                <a:cxnSpLocks noChangeShapeType="1"/>
                <a:stCxn id="49270" idx="2"/>
                <a:endCxn id="49266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78" name="AutoShape 88">
                <a:extLst>
                  <a:ext uri="{FF2B5EF4-FFF2-40B4-BE49-F238E27FC236}">
                    <a16:creationId xmlns:a16="http://schemas.microsoft.com/office/drawing/2014/main" id="{3C0D8BF9-2242-46FE-98B5-CA7A9373DD61}"/>
                  </a:ext>
                </a:extLst>
              </p:cNvPr>
              <p:cNvCxnSpPr>
                <a:cxnSpLocks noChangeShapeType="1"/>
                <a:stCxn id="49269" idx="4"/>
                <a:endCxn id="49270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79" name="AutoShape 89">
                <a:extLst>
                  <a:ext uri="{FF2B5EF4-FFF2-40B4-BE49-F238E27FC236}">
                    <a16:creationId xmlns:a16="http://schemas.microsoft.com/office/drawing/2014/main" id="{1E9E9E0D-9E61-4BC3-93DC-2C2572EE7511}"/>
                  </a:ext>
                </a:extLst>
              </p:cNvPr>
              <p:cNvCxnSpPr>
                <a:cxnSpLocks noChangeShapeType="1"/>
                <a:stCxn id="49269" idx="5"/>
                <a:endCxn id="49273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80" name="AutoShape 90">
                <a:extLst>
                  <a:ext uri="{FF2B5EF4-FFF2-40B4-BE49-F238E27FC236}">
                    <a16:creationId xmlns:a16="http://schemas.microsoft.com/office/drawing/2014/main" id="{E4996E76-A5A3-40FD-A81F-75D481D8BFA4}"/>
                  </a:ext>
                </a:extLst>
              </p:cNvPr>
              <p:cNvCxnSpPr>
                <a:cxnSpLocks noChangeShapeType="1"/>
                <a:stCxn id="49273" idx="0"/>
                <a:endCxn id="49272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81" name="AutoShape 91">
                <a:extLst>
                  <a:ext uri="{FF2B5EF4-FFF2-40B4-BE49-F238E27FC236}">
                    <a16:creationId xmlns:a16="http://schemas.microsoft.com/office/drawing/2014/main" id="{111A9638-62F9-4A23-A790-7F4159D8E343}"/>
                  </a:ext>
                </a:extLst>
              </p:cNvPr>
              <p:cNvCxnSpPr>
                <a:cxnSpLocks noChangeShapeType="1"/>
                <a:stCxn id="49272" idx="0"/>
                <a:endCxn id="49263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82" name="AutoShape 92">
                <a:extLst>
                  <a:ext uri="{FF2B5EF4-FFF2-40B4-BE49-F238E27FC236}">
                    <a16:creationId xmlns:a16="http://schemas.microsoft.com/office/drawing/2014/main" id="{D2FB314A-BF72-434F-8A49-FF6968221490}"/>
                  </a:ext>
                </a:extLst>
              </p:cNvPr>
              <p:cNvCxnSpPr>
                <a:cxnSpLocks noChangeShapeType="1"/>
                <a:stCxn id="49262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83" name="AutoShape 93">
                <a:extLst>
                  <a:ext uri="{FF2B5EF4-FFF2-40B4-BE49-F238E27FC236}">
                    <a16:creationId xmlns:a16="http://schemas.microsoft.com/office/drawing/2014/main" id="{2726BA7A-E982-4001-AE1E-A98E5A5D7866}"/>
                  </a:ext>
                </a:extLst>
              </p:cNvPr>
              <p:cNvCxnSpPr>
                <a:cxnSpLocks noChangeShapeType="1"/>
                <a:stCxn id="49264" idx="1"/>
                <a:endCxn id="49265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84" name="AutoShape 94">
                <a:extLst>
                  <a:ext uri="{FF2B5EF4-FFF2-40B4-BE49-F238E27FC236}">
                    <a16:creationId xmlns:a16="http://schemas.microsoft.com/office/drawing/2014/main" id="{2DA4A791-14E7-483B-9015-536B8BD18438}"/>
                  </a:ext>
                </a:extLst>
              </p:cNvPr>
              <p:cNvCxnSpPr>
                <a:cxnSpLocks noChangeShapeType="1"/>
                <a:endCxn id="49271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85" name="AutoShape 95">
                <a:extLst>
                  <a:ext uri="{FF2B5EF4-FFF2-40B4-BE49-F238E27FC236}">
                    <a16:creationId xmlns:a16="http://schemas.microsoft.com/office/drawing/2014/main" id="{AEB45E20-B089-4789-8B7C-4BEA0C51B79D}"/>
                  </a:ext>
                </a:extLst>
              </p:cNvPr>
              <p:cNvCxnSpPr>
                <a:cxnSpLocks noChangeShapeType="1"/>
                <a:stCxn id="49268" idx="2"/>
                <a:endCxn id="49271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86" name="AutoShape 96">
                <a:extLst>
                  <a:ext uri="{FF2B5EF4-FFF2-40B4-BE49-F238E27FC236}">
                    <a16:creationId xmlns:a16="http://schemas.microsoft.com/office/drawing/2014/main" id="{78C13300-8372-4C1F-9A58-7B19AFD45337}"/>
                  </a:ext>
                </a:extLst>
              </p:cNvPr>
              <p:cNvCxnSpPr>
                <a:cxnSpLocks noChangeShapeType="1"/>
                <a:stCxn id="49264" idx="7"/>
                <a:endCxn id="49268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87" name="AutoShape 97">
                <a:extLst>
                  <a:ext uri="{FF2B5EF4-FFF2-40B4-BE49-F238E27FC236}">
                    <a16:creationId xmlns:a16="http://schemas.microsoft.com/office/drawing/2014/main" id="{B5D6D800-6D42-4F6A-9520-875A7D36E45C}"/>
                  </a:ext>
                </a:extLst>
              </p:cNvPr>
              <p:cNvCxnSpPr>
                <a:cxnSpLocks noChangeShapeType="1"/>
                <a:stCxn id="49264" idx="6"/>
                <a:endCxn id="49269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88" name="AutoShape 98">
                <a:extLst>
                  <a:ext uri="{FF2B5EF4-FFF2-40B4-BE49-F238E27FC236}">
                    <a16:creationId xmlns:a16="http://schemas.microsoft.com/office/drawing/2014/main" id="{FC45D32C-81A8-4CEB-A37E-B8337E5D8222}"/>
                  </a:ext>
                </a:extLst>
              </p:cNvPr>
              <p:cNvCxnSpPr>
                <a:cxnSpLocks noChangeShapeType="1"/>
                <a:stCxn id="49272" idx="1"/>
                <a:endCxn id="49268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89" name="AutoShape 99">
                <a:extLst>
                  <a:ext uri="{FF2B5EF4-FFF2-40B4-BE49-F238E27FC236}">
                    <a16:creationId xmlns:a16="http://schemas.microsoft.com/office/drawing/2014/main" id="{10E3D65D-DCEB-45E0-9B44-D60809028BAC}"/>
                  </a:ext>
                </a:extLst>
              </p:cNvPr>
              <p:cNvCxnSpPr>
                <a:cxnSpLocks noChangeShapeType="1"/>
                <a:stCxn id="49262" idx="6"/>
                <a:endCxn id="49269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49261" name="AutoShape 100">
              <a:extLst>
                <a:ext uri="{FF2B5EF4-FFF2-40B4-BE49-F238E27FC236}">
                  <a16:creationId xmlns:a16="http://schemas.microsoft.com/office/drawing/2014/main" id="{5D3AA1C1-AD1D-46FA-A76F-8F2949EFDE26}"/>
                </a:ext>
              </a:extLst>
            </p:cNvPr>
            <p:cNvCxnSpPr>
              <a:cxnSpLocks noChangeShapeType="1"/>
              <a:stCxn id="49267" idx="6"/>
              <a:endCxn id="49273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9166" name="AutoShape 101">
            <a:extLst>
              <a:ext uri="{FF2B5EF4-FFF2-40B4-BE49-F238E27FC236}">
                <a16:creationId xmlns:a16="http://schemas.microsoft.com/office/drawing/2014/main" id="{4A725114-B1FF-465A-9A88-21E098B99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279" y="1806179"/>
            <a:ext cx="238125" cy="228600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900"/>
          </a:p>
        </p:txBody>
      </p:sp>
      <p:grpSp>
        <p:nvGrpSpPr>
          <p:cNvPr id="7" name="Group 102">
            <a:extLst>
              <a:ext uri="{FF2B5EF4-FFF2-40B4-BE49-F238E27FC236}">
                <a16:creationId xmlns:a16="http://schemas.microsoft.com/office/drawing/2014/main" id="{EF2399A0-06C3-4814-8F5D-49B014722FF5}"/>
              </a:ext>
            </a:extLst>
          </p:cNvPr>
          <p:cNvGrpSpPr>
            <a:grpSpLocks/>
          </p:cNvGrpSpPr>
          <p:nvPr/>
        </p:nvGrpSpPr>
        <p:grpSpPr bwMode="auto">
          <a:xfrm>
            <a:off x="3999310" y="2126456"/>
            <a:ext cx="606028" cy="228600"/>
            <a:chOff x="1914" y="2963"/>
            <a:chExt cx="1052" cy="397"/>
          </a:xfrm>
        </p:grpSpPr>
        <p:sp>
          <p:nvSpPr>
            <p:cNvPr id="49258" name="AutoShape 103">
              <a:extLst>
                <a:ext uri="{FF2B5EF4-FFF2-40B4-BE49-F238E27FC236}">
                  <a16:creationId xmlns:a16="http://schemas.microsoft.com/office/drawing/2014/main" id="{D0DDF37D-F271-4138-B35C-0591B8966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296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25" i="1"/>
                <a:t>q</a:t>
              </a:r>
            </a:p>
          </p:txBody>
        </p:sp>
        <p:cxnSp>
          <p:nvCxnSpPr>
            <p:cNvPr id="49259" name="AutoShape 104">
              <a:extLst>
                <a:ext uri="{FF2B5EF4-FFF2-40B4-BE49-F238E27FC236}">
                  <a16:creationId xmlns:a16="http://schemas.microsoft.com/office/drawing/2014/main" id="{D52ADDFF-6A0B-4F73-AA0F-E554E413C9D4}"/>
                </a:ext>
              </a:extLst>
            </p:cNvPr>
            <p:cNvCxnSpPr>
              <a:cxnSpLocks noChangeShapeType="1"/>
              <a:stCxn id="49256" idx="5"/>
              <a:endCxn id="49258" idx="2"/>
            </p:cNvCxnSpPr>
            <p:nvPr/>
          </p:nvCxnSpPr>
          <p:spPr bwMode="auto">
            <a:xfrm flipV="1">
              <a:off x="1914" y="3162"/>
              <a:ext cx="639" cy="2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Group 105">
            <a:extLst>
              <a:ext uri="{FF2B5EF4-FFF2-40B4-BE49-F238E27FC236}">
                <a16:creationId xmlns:a16="http://schemas.microsoft.com/office/drawing/2014/main" id="{A356D577-033F-4610-AD2A-4E1D6E263679}"/>
              </a:ext>
            </a:extLst>
          </p:cNvPr>
          <p:cNvGrpSpPr>
            <a:grpSpLocks/>
          </p:cNvGrpSpPr>
          <p:nvPr/>
        </p:nvGrpSpPr>
        <p:grpSpPr bwMode="auto">
          <a:xfrm>
            <a:off x="3796903" y="1943100"/>
            <a:ext cx="975122" cy="342900"/>
            <a:chOff x="1560" y="2646"/>
            <a:chExt cx="1695" cy="595"/>
          </a:xfrm>
        </p:grpSpPr>
        <p:sp>
          <p:nvSpPr>
            <p:cNvPr id="49256" name="AutoShape 106">
              <a:extLst>
                <a:ext uri="{FF2B5EF4-FFF2-40B4-BE49-F238E27FC236}">
                  <a16:creationId xmlns:a16="http://schemas.microsoft.com/office/drawing/2014/main" id="{ACAE6F8F-7FCE-4F31-8033-79667C285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284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25" i="1"/>
                <a:t>p</a:t>
              </a:r>
            </a:p>
          </p:txBody>
        </p:sp>
        <p:cxnSp>
          <p:nvCxnSpPr>
            <p:cNvPr id="49257" name="AutoShape 107">
              <a:extLst>
                <a:ext uri="{FF2B5EF4-FFF2-40B4-BE49-F238E27FC236}">
                  <a16:creationId xmlns:a16="http://schemas.microsoft.com/office/drawing/2014/main" id="{059FB10B-67D7-4EB1-9B23-8E093A8CBEAA}"/>
                </a:ext>
              </a:extLst>
            </p:cNvPr>
            <p:cNvCxnSpPr>
              <a:cxnSpLocks noChangeShapeType="1"/>
              <a:stCxn id="49254" idx="2"/>
              <a:endCxn id="49256" idx="6"/>
            </p:cNvCxnSpPr>
            <p:nvPr/>
          </p:nvCxnSpPr>
          <p:spPr bwMode="auto">
            <a:xfrm flipH="1">
              <a:off x="1974" y="2646"/>
              <a:ext cx="1281" cy="39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108">
            <a:extLst>
              <a:ext uri="{FF2B5EF4-FFF2-40B4-BE49-F238E27FC236}">
                <a16:creationId xmlns:a16="http://schemas.microsoft.com/office/drawing/2014/main" id="{B3BE36EA-5A08-4F88-9543-DE13414B6532}"/>
              </a:ext>
            </a:extLst>
          </p:cNvPr>
          <p:cNvGrpSpPr>
            <a:grpSpLocks/>
          </p:cNvGrpSpPr>
          <p:nvPr/>
        </p:nvGrpSpPr>
        <p:grpSpPr bwMode="auto">
          <a:xfrm>
            <a:off x="4772025" y="1737123"/>
            <a:ext cx="309563" cy="321469"/>
            <a:chOff x="3255" y="2287"/>
            <a:chExt cx="538" cy="557"/>
          </a:xfrm>
        </p:grpSpPr>
        <p:sp>
          <p:nvSpPr>
            <p:cNvPr id="49254" name="AutoShape 109">
              <a:extLst>
                <a:ext uri="{FF2B5EF4-FFF2-40B4-BE49-F238E27FC236}">
                  <a16:creationId xmlns:a16="http://schemas.microsoft.com/office/drawing/2014/main" id="{6D703EB5-8324-4908-9D3E-33F002738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" y="2446"/>
              <a:ext cx="414" cy="398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25" i="1"/>
                <a:t>h</a:t>
              </a:r>
            </a:p>
          </p:txBody>
        </p:sp>
        <p:cxnSp>
          <p:nvCxnSpPr>
            <p:cNvPr id="49255" name="AutoShape 110">
              <a:extLst>
                <a:ext uri="{FF2B5EF4-FFF2-40B4-BE49-F238E27FC236}">
                  <a16:creationId xmlns:a16="http://schemas.microsoft.com/office/drawing/2014/main" id="{761597C0-0D3B-4926-BA0D-35E1F7CFF053}"/>
                </a:ext>
              </a:extLst>
            </p:cNvPr>
            <p:cNvCxnSpPr>
              <a:cxnSpLocks noChangeShapeType="1"/>
              <a:stCxn id="49240" idx="4"/>
              <a:endCxn id="49254" idx="7"/>
            </p:cNvCxnSpPr>
            <p:nvPr/>
          </p:nvCxnSpPr>
          <p:spPr bwMode="auto">
            <a:xfrm flipH="1">
              <a:off x="3608" y="2287"/>
              <a:ext cx="185" cy="2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111">
            <a:extLst>
              <a:ext uri="{FF2B5EF4-FFF2-40B4-BE49-F238E27FC236}">
                <a16:creationId xmlns:a16="http://schemas.microsoft.com/office/drawing/2014/main" id="{3D0071CC-0AAA-4A6D-BF67-A3B90E51BE28}"/>
              </a:ext>
            </a:extLst>
          </p:cNvPr>
          <p:cNvGrpSpPr>
            <a:grpSpLocks/>
          </p:cNvGrpSpPr>
          <p:nvPr/>
        </p:nvGrpSpPr>
        <p:grpSpPr bwMode="auto">
          <a:xfrm>
            <a:off x="5462588" y="1646635"/>
            <a:ext cx="238125" cy="411956"/>
            <a:chOff x="4454" y="2129"/>
            <a:chExt cx="414" cy="715"/>
          </a:xfrm>
        </p:grpSpPr>
        <p:sp>
          <p:nvSpPr>
            <p:cNvPr id="49252" name="AutoShape 112">
              <a:extLst>
                <a:ext uri="{FF2B5EF4-FFF2-40B4-BE49-F238E27FC236}">
                  <a16:creationId xmlns:a16="http://schemas.microsoft.com/office/drawing/2014/main" id="{0CBF31D7-EEDB-4C9A-B2CA-4F4931479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212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25" i="1"/>
                <a:t>f</a:t>
              </a:r>
            </a:p>
          </p:txBody>
        </p:sp>
        <p:cxnSp>
          <p:nvCxnSpPr>
            <p:cNvPr id="49253" name="AutoShape 113">
              <a:extLst>
                <a:ext uri="{FF2B5EF4-FFF2-40B4-BE49-F238E27FC236}">
                  <a16:creationId xmlns:a16="http://schemas.microsoft.com/office/drawing/2014/main" id="{9FEE480B-8A95-439A-B49E-289B31A76875}"/>
                </a:ext>
              </a:extLst>
            </p:cNvPr>
            <p:cNvCxnSpPr>
              <a:cxnSpLocks noChangeShapeType="1"/>
              <a:stCxn id="797828" idx="0"/>
              <a:endCxn id="49252" idx="4"/>
            </p:cNvCxnSpPr>
            <p:nvPr/>
          </p:nvCxnSpPr>
          <p:spPr bwMode="auto">
            <a:xfrm flipV="1">
              <a:off x="4495" y="2526"/>
              <a:ext cx="166" cy="3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Group 114">
            <a:extLst>
              <a:ext uri="{FF2B5EF4-FFF2-40B4-BE49-F238E27FC236}">
                <a16:creationId xmlns:a16="http://schemas.microsoft.com/office/drawing/2014/main" id="{EBB2F539-CFB1-44F7-9FAA-A60A46195CD4}"/>
              </a:ext>
            </a:extLst>
          </p:cNvPr>
          <p:cNvGrpSpPr>
            <a:grpSpLocks/>
          </p:cNvGrpSpPr>
          <p:nvPr/>
        </p:nvGrpSpPr>
        <p:grpSpPr bwMode="auto">
          <a:xfrm>
            <a:off x="5534025" y="1028700"/>
            <a:ext cx="238125" cy="617935"/>
            <a:chOff x="4579" y="1056"/>
            <a:chExt cx="413" cy="1055"/>
          </a:xfrm>
        </p:grpSpPr>
        <p:sp>
          <p:nvSpPr>
            <p:cNvPr id="49250" name="AutoShape 115">
              <a:extLst>
                <a:ext uri="{FF2B5EF4-FFF2-40B4-BE49-F238E27FC236}">
                  <a16:creationId xmlns:a16="http://schemas.microsoft.com/office/drawing/2014/main" id="{96A36354-0E48-40BC-8C2B-17CE1B7F8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9" y="105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900"/>
            </a:p>
          </p:txBody>
        </p:sp>
        <p:cxnSp>
          <p:nvCxnSpPr>
            <p:cNvPr id="49251" name="AutoShape 116">
              <a:extLst>
                <a:ext uri="{FF2B5EF4-FFF2-40B4-BE49-F238E27FC236}">
                  <a16:creationId xmlns:a16="http://schemas.microsoft.com/office/drawing/2014/main" id="{81844117-89B6-485D-B8B0-5619B1D80F1F}"/>
                </a:ext>
              </a:extLst>
            </p:cNvPr>
            <p:cNvCxnSpPr>
              <a:cxnSpLocks noChangeShapeType="1"/>
              <a:stCxn id="49252" idx="0"/>
              <a:endCxn id="49250" idx="4"/>
            </p:cNvCxnSpPr>
            <p:nvPr/>
          </p:nvCxnSpPr>
          <p:spPr bwMode="auto">
            <a:xfrm flipV="1">
              <a:off x="4662" y="1453"/>
              <a:ext cx="124" cy="65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Group 117">
            <a:extLst>
              <a:ext uri="{FF2B5EF4-FFF2-40B4-BE49-F238E27FC236}">
                <a16:creationId xmlns:a16="http://schemas.microsoft.com/office/drawing/2014/main" id="{5CA0FDFB-5410-44B3-A71E-4151A3123131}"/>
              </a:ext>
            </a:extLst>
          </p:cNvPr>
          <p:cNvGrpSpPr>
            <a:grpSpLocks/>
          </p:cNvGrpSpPr>
          <p:nvPr/>
        </p:nvGrpSpPr>
        <p:grpSpPr bwMode="auto">
          <a:xfrm>
            <a:off x="3600450" y="1600200"/>
            <a:ext cx="696516" cy="239316"/>
            <a:chOff x="1219" y="2049"/>
            <a:chExt cx="1210" cy="416"/>
          </a:xfrm>
        </p:grpSpPr>
        <p:sp>
          <p:nvSpPr>
            <p:cNvPr id="49248" name="AutoShape 118">
              <a:extLst>
                <a:ext uri="{FF2B5EF4-FFF2-40B4-BE49-F238E27FC236}">
                  <a16:creationId xmlns:a16="http://schemas.microsoft.com/office/drawing/2014/main" id="{00E70A66-6FF0-4EB9-BB50-BE444AAFA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5" y="204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25" i="1"/>
                <a:t>d</a:t>
              </a:r>
            </a:p>
          </p:txBody>
        </p:sp>
        <p:cxnSp>
          <p:nvCxnSpPr>
            <p:cNvPr id="49249" name="AutoShape 119">
              <a:extLst>
                <a:ext uri="{FF2B5EF4-FFF2-40B4-BE49-F238E27FC236}">
                  <a16:creationId xmlns:a16="http://schemas.microsoft.com/office/drawing/2014/main" id="{40C03ED2-0767-4870-99D7-1D6D10BB4B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19" y="2248"/>
              <a:ext cx="846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120">
            <a:extLst>
              <a:ext uri="{FF2B5EF4-FFF2-40B4-BE49-F238E27FC236}">
                <a16:creationId xmlns:a16="http://schemas.microsoft.com/office/drawing/2014/main" id="{072CBCAA-435E-4C83-A96B-1B15E26B76BD}"/>
              </a:ext>
            </a:extLst>
          </p:cNvPr>
          <p:cNvGrpSpPr>
            <a:grpSpLocks/>
          </p:cNvGrpSpPr>
          <p:nvPr/>
        </p:nvGrpSpPr>
        <p:grpSpPr bwMode="auto">
          <a:xfrm>
            <a:off x="3558779" y="1257300"/>
            <a:ext cx="534590" cy="376238"/>
            <a:chOff x="1147" y="1453"/>
            <a:chExt cx="929" cy="655"/>
          </a:xfrm>
        </p:grpSpPr>
        <p:sp>
          <p:nvSpPr>
            <p:cNvPr id="49246" name="AutoShape 121">
              <a:extLst>
                <a:ext uri="{FF2B5EF4-FFF2-40B4-BE49-F238E27FC236}">
                  <a16:creationId xmlns:a16="http://schemas.microsoft.com/office/drawing/2014/main" id="{C1EBFFDE-BD87-4D14-9626-E68DF1AF4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" y="145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25" i="1"/>
                <a:t>b</a:t>
              </a:r>
            </a:p>
          </p:txBody>
        </p:sp>
        <p:cxnSp>
          <p:nvCxnSpPr>
            <p:cNvPr id="49247" name="AutoShape 122">
              <a:extLst>
                <a:ext uri="{FF2B5EF4-FFF2-40B4-BE49-F238E27FC236}">
                  <a16:creationId xmlns:a16="http://schemas.microsoft.com/office/drawing/2014/main" id="{BEA73508-EEF1-4B2A-9F4A-62C6681A5345}"/>
                </a:ext>
              </a:extLst>
            </p:cNvPr>
            <p:cNvCxnSpPr>
              <a:cxnSpLocks noChangeShapeType="1"/>
              <a:stCxn id="49264" idx="1"/>
              <a:endCxn id="49246" idx="5"/>
            </p:cNvCxnSpPr>
            <p:nvPr/>
          </p:nvCxnSpPr>
          <p:spPr bwMode="auto">
            <a:xfrm flipH="1" flipV="1">
              <a:off x="1500" y="1792"/>
              <a:ext cx="576" cy="31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Group 123">
            <a:extLst>
              <a:ext uri="{FF2B5EF4-FFF2-40B4-BE49-F238E27FC236}">
                <a16:creationId xmlns:a16="http://schemas.microsoft.com/office/drawing/2014/main" id="{295D5506-BADB-4996-BFA1-66BAA9E39BDD}"/>
              </a:ext>
            </a:extLst>
          </p:cNvPr>
          <p:cNvGrpSpPr>
            <a:grpSpLocks/>
          </p:cNvGrpSpPr>
          <p:nvPr/>
        </p:nvGrpSpPr>
        <p:grpSpPr bwMode="auto">
          <a:xfrm>
            <a:off x="3765948" y="1051323"/>
            <a:ext cx="458390" cy="239315"/>
            <a:chOff x="1507" y="1096"/>
            <a:chExt cx="797" cy="416"/>
          </a:xfrm>
        </p:grpSpPr>
        <p:sp>
          <p:nvSpPr>
            <p:cNvPr id="49244" name="AutoShape 124">
              <a:extLst>
                <a:ext uri="{FF2B5EF4-FFF2-40B4-BE49-F238E27FC236}">
                  <a16:creationId xmlns:a16="http://schemas.microsoft.com/office/drawing/2014/main" id="{7CB4AB56-BE15-4F04-9237-A86E54D9C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" y="109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25" i="1"/>
                <a:t>a</a:t>
              </a:r>
            </a:p>
          </p:txBody>
        </p:sp>
        <p:cxnSp>
          <p:nvCxnSpPr>
            <p:cNvPr id="49245" name="AutoShape 125">
              <a:extLst>
                <a:ext uri="{FF2B5EF4-FFF2-40B4-BE49-F238E27FC236}">
                  <a16:creationId xmlns:a16="http://schemas.microsoft.com/office/drawing/2014/main" id="{5D5DCF66-805B-4473-B477-55695DE2EDDA}"/>
                </a:ext>
              </a:extLst>
            </p:cNvPr>
            <p:cNvCxnSpPr>
              <a:cxnSpLocks noChangeShapeType="1"/>
              <a:endCxn id="49244" idx="2"/>
            </p:cNvCxnSpPr>
            <p:nvPr/>
          </p:nvCxnSpPr>
          <p:spPr bwMode="auto">
            <a:xfrm flipV="1">
              <a:off x="1507" y="1295"/>
              <a:ext cx="372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126">
            <a:extLst>
              <a:ext uri="{FF2B5EF4-FFF2-40B4-BE49-F238E27FC236}">
                <a16:creationId xmlns:a16="http://schemas.microsoft.com/office/drawing/2014/main" id="{71BEA5EA-02B0-4C3B-9031-246BFE44A53F}"/>
              </a:ext>
            </a:extLst>
          </p:cNvPr>
          <p:cNvGrpSpPr>
            <a:grpSpLocks/>
          </p:cNvGrpSpPr>
          <p:nvPr/>
        </p:nvGrpSpPr>
        <p:grpSpPr bwMode="auto">
          <a:xfrm>
            <a:off x="4261248" y="1234679"/>
            <a:ext cx="606028" cy="398859"/>
            <a:chOff x="2369" y="1414"/>
            <a:chExt cx="1052" cy="694"/>
          </a:xfrm>
        </p:grpSpPr>
        <p:sp>
          <p:nvSpPr>
            <p:cNvPr id="49242" name="AutoShape 127">
              <a:extLst>
                <a:ext uri="{FF2B5EF4-FFF2-40B4-BE49-F238E27FC236}">
                  <a16:creationId xmlns:a16="http://schemas.microsoft.com/office/drawing/2014/main" id="{D8273A88-AA7C-45C6-A980-5B2D05D23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41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25" i="1"/>
                <a:t>c</a:t>
              </a:r>
            </a:p>
          </p:txBody>
        </p:sp>
        <p:cxnSp>
          <p:nvCxnSpPr>
            <p:cNvPr id="49243" name="AutoShape 128">
              <a:extLst>
                <a:ext uri="{FF2B5EF4-FFF2-40B4-BE49-F238E27FC236}">
                  <a16:creationId xmlns:a16="http://schemas.microsoft.com/office/drawing/2014/main" id="{6EDAB87D-ED6E-4A9B-A4FD-B15821C53C7B}"/>
                </a:ext>
              </a:extLst>
            </p:cNvPr>
            <p:cNvCxnSpPr>
              <a:cxnSpLocks noChangeShapeType="1"/>
              <a:stCxn id="49248" idx="7"/>
              <a:endCxn id="49242" idx="3"/>
            </p:cNvCxnSpPr>
            <p:nvPr/>
          </p:nvCxnSpPr>
          <p:spPr bwMode="auto">
            <a:xfrm flipV="1">
              <a:off x="2369" y="1753"/>
              <a:ext cx="698" cy="355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" name="Group 129">
            <a:extLst>
              <a:ext uri="{FF2B5EF4-FFF2-40B4-BE49-F238E27FC236}">
                <a16:creationId xmlns:a16="http://schemas.microsoft.com/office/drawing/2014/main" id="{DC93DA17-D5A5-4ED4-9FA8-6D226845B007}"/>
              </a:ext>
            </a:extLst>
          </p:cNvPr>
          <p:cNvGrpSpPr>
            <a:grpSpLocks/>
          </p:cNvGrpSpPr>
          <p:nvPr/>
        </p:nvGrpSpPr>
        <p:grpSpPr bwMode="auto">
          <a:xfrm>
            <a:off x="4296966" y="1508522"/>
            <a:ext cx="903684" cy="228600"/>
            <a:chOff x="2429" y="1890"/>
            <a:chExt cx="1571" cy="397"/>
          </a:xfrm>
        </p:grpSpPr>
        <p:sp>
          <p:nvSpPr>
            <p:cNvPr id="49240" name="AutoShape 130">
              <a:extLst>
                <a:ext uri="{FF2B5EF4-FFF2-40B4-BE49-F238E27FC236}">
                  <a16:creationId xmlns:a16="http://schemas.microsoft.com/office/drawing/2014/main" id="{A64C8091-BE1A-4E16-B5FE-2A1F5BD95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" y="1890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25" i="1"/>
                <a:t>e</a:t>
              </a:r>
            </a:p>
          </p:txBody>
        </p:sp>
        <p:cxnSp>
          <p:nvCxnSpPr>
            <p:cNvPr id="49241" name="AutoShape 131">
              <a:extLst>
                <a:ext uri="{FF2B5EF4-FFF2-40B4-BE49-F238E27FC236}">
                  <a16:creationId xmlns:a16="http://schemas.microsoft.com/office/drawing/2014/main" id="{AD7946D2-F4E7-43BA-ABBD-AA672C323BE3}"/>
                </a:ext>
              </a:extLst>
            </p:cNvPr>
            <p:cNvCxnSpPr>
              <a:cxnSpLocks noChangeShapeType="1"/>
              <a:stCxn id="49248" idx="6"/>
              <a:endCxn id="49240" idx="2"/>
            </p:cNvCxnSpPr>
            <p:nvPr/>
          </p:nvCxnSpPr>
          <p:spPr bwMode="auto">
            <a:xfrm flipV="1">
              <a:off x="2429" y="2089"/>
              <a:ext cx="1157" cy="159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97828" name="AutoShape 132">
            <a:extLst>
              <a:ext uri="{FF2B5EF4-FFF2-40B4-BE49-F238E27FC236}">
                <a16:creationId xmlns:a16="http://schemas.microsoft.com/office/drawing/2014/main" id="{25ADB02D-8221-4E32-8884-470210AFE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2058591"/>
            <a:ext cx="238125" cy="227409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125" i="1"/>
              <a:t>r</a:t>
            </a:r>
          </a:p>
        </p:txBody>
      </p:sp>
      <p:cxnSp>
        <p:nvCxnSpPr>
          <p:cNvPr id="797829" name="AutoShape 133">
            <a:extLst>
              <a:ext uri="{FF2B5EF4-FFF2-40B4-BE49-F238E27FC236}">
                <a16:creationId xmlns:a16="http://schemas.microsoft.com/office/drawing/2014/main" id="{D7AB27C1-7DFF-4951-BB92-D7498FBC9F07}"/>
              </a:ext>
            </a:extLst>
          </p:cNvPr>
          <p:cNvCxnSpPr>
            <a:cxnSpLocks noChangeShapeType="1"/>
            <a:stCxn id="49240" idx="5"/>
            <a:endCxn id="797828" idx="1"/>
          </p:cNvCxnSpPr>
          <p:nvPr/>
        </p:nvCxnSpPr>
        <p:spPr bwMode="auto">
          <a:xfrm>
            <a:off x="5166123" y="1718073"/>
            <a:ext cx="235744" cy="359569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" name="Group 134">
            <a:extLst>
              <a:ext uri="{FF2B5EF4-FFF2-40B4-BE49-F238E27FC236}">
                <a16:creationId xmlns:a16="http://schemas.microsoft.com/office/drawing/2014/main" id="{C2409160-4FF7-4489-B396-A9160C3AFD1B}"/>
              </a:ext>
            </a:extLst>
          </p:cNvPr>
          <p:cNvGrpSpPr>
            <a:grpSpLocks/>
          </p:cNvGrpSpPr>
          <p:nvPr/>
        </p:nvGrpSpPr>
        <p:grpSpPr bwMode="auto">
          <a:xfrm>
            <a:off x="3987403" y="1056085"/>
            <a:ext cx="641747" cy="292894"/>
            <a:chOff x="1891" y="1104"/>
            <a:chExt cx="1116" cy="508"/>
          </a:xfrm>
        </p:grpSpPr>
        <p:cxnSp>
          <p:nvCxnSpPr>
            <p:cNvPr id="49238" name="AutoShape 135">
              <a:extLst>
                <a:ext uri="{FF2B5EF4-FFF2-40B4-BE49-F238E27FC236}">
                  <a16:creationId xmlns:a16="http://schemas.microsoft.com/office/drawing/2014/main" id="{4BE32688-532B-42B5-95F7-F27D8A8BCBB6}"/>
                </a:ext>
              </a:extLst>
            </p:cNvPr>
            <p:cNvCxnSpPr>
              <a:cxnSpLocks noChangeShapeType="1"/>
              <a:stCxn id="49242" idx="2"/>
              <a:endCxn id="49239" idx="6"/>
            </p:cNvCxnSpPr>
            <p:nvPr/>
          </p:nvCxnSpPr>
          <p:spPr bwMode="auto">
            <a:xfrm flipH="1" flipV="1">
              <a:off x="2304" y="1302"/>
              <a:ext cx="703" cy="31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239" name="AutoShape 136">
              <a:extLst>
                <a:ext uri="{FF2B5EF4-FFF2-40B4-BE49-F238E27FC236}">
                  <a16:creationId xmlns:a16="http://schemas.microsoft.com/office/drawing/2014/main" id="{44302FAD-E27D-4BC3-B00D-067F4074E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" y="1104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125" i="1"/>
            </a:p>
          </p:txBody>
        </p:sp>
      </p:grpSp>
      <p:grpSp>
        <p:nvGrpSpPr>
          <p:cNvPr id="18" name="Group 137">
            <a:extLst>
              <a:ext uri="{FF2B5EF4-FFF2-40B4-BE49-F238E27FC236}">
                <a16:creationId xmlns:a16="http://schemas.microsoft.com/office/drawing/2014/main" id="{614EF5B9-249A-4D0F-8F38-38963368E4E8}"/>
              </a:ext>
            </a:extLst>
          </p:cNvPr>
          <p:cNvGrpSpPr>
            <a:grpSpLocks/>
          </p:cNvGrpSpPr>
          <p:nvPr/>
        </p:nvGrpSpPr>
        <p:grpSpPr bwMode="auto">
          <a:xfrm>
            <a:off x="4639866" y="1241822"/>
            <a:ext cx="857250" cy="438150"/>
            <a:chOff x="3024" y="1427"/>
            <a:chExt cx="1492" cy="760"/>
          </a:xfrm>
        </p:grpSpPr>
        <p:cxnSp>
          <p:nvCxnSpPr>
            <p:cNvPr id="49236" name="AutoShape 138">
              <a:extLst>
                <a:ext uri="{FF2B5EF4-FFF2-40B4-BE49-F238E27FC236}">
                  <a16:creationId xmlns:a16="http://schemas.microsoft.com/office/drawing/2014/main" id="{A3CCDB84-D31D-4143-9AD1-7D73CD6AEAB0}"/>
                </a:ext>
              </a:extLst>
            </p:cNvPr>
            <p:cNvCxnSpPr>
              <a:cxnSpLocks noChangeShapeType="1"/>
              <a:stCxn id="49252" idx="1"/>
              <a:endCxn id="49242" idx="6"/>
            </p:cNvCxnSpPr>
            <p:nvPr/>
          </p:nvCxnSpPr>
          <p:spPr bwMode="auto">
            <a:xfrm rot="16200000" flipV="1">
              <a:off x="3680" y="1352"/>
              <a:ext cx="575" cy="1096"/>
            </a:xfrm>
            <a:prstGeom prst="curvedConnector2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237" name="AutoShape 139">
              <a:extLst>
                <a:ext uri="{FF2B5EF4-FFF2-40B4-BE49-F238E27FC236}">
                  <a16:creationId xmlns:a16="http://schemas.microsoft.com/office/drawing/2014/main" id="{37FB4E05-E56B-4F36-917D-24F896080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427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125" i="1"/>
            </a:p>
          </p:txBody>
        </p:sp>
      </p:grpSp>
      <p:sp>
        <p:nvSpPr>
          <p:cNvPr id="49181" name="Line 140">
            <a:extLst>
              <a:ext uri="{FF2B5EF4-FFF2-40B4-BE49-F238E27FC236}">
                <a16:creationId xmlns:a16="http://schemas.microsoft.com/office/drawing/2014/main" id="{748C7EFA-5569-47D6-A55F-167DACAB1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52888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4" tIns="34289" rIns="68574" bIns="34289"/>
          <a:lstStyle/>
          <a:p>
            <a:endParaRPr lang="en-US" sz="1350"/>
          </a:p>
        </p:txBody>
      </p:sp>
      <p:sp>
        <p:nvSpPr>
          <p:cNvPr id="797837" name="Oval 141">
            <a:extLst>
              <a:ext uri="{FF2B5EF4-FFF2-40B4-BE49-F238E27FC236}">
                <a16:creationId xmlns:a16="http://schemas.microsoft.com/office/drawing/2014/main" id="{483F49DB-F3CE-414C-8F8E-AA6397B80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338" y="2608660"/>
            <a:ext cx="217885" cy="198834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38" name="Oval 142">
            <a:extLst>
              <a:ext uri="{FF2B5EF4-FFF2-40B4-BE49-F238E27FC236}">
                <a16:creationId xmlns:a16="http://schemas.microsoft.com/office/drawing/2014/main" id="{FFF3EDC6-377D-406E-BCEE-DBF57A8B5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6779" y="2978944"/>
            <a:ext cx="217884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39" name="Oval 143">
            <a:extLst>
              <a:ext uri="{FF2B5EF4-FFF2-40B4-BE49-F238E27FC236}">
                <a16:creationId xmlns:a16="http://schemas.microsoft.com/office/drawing/2014/main" id="{FD1506BA-39E1-4DC4-87BA-E67AEFD3D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107" y="3338513"/>
            <a:ext cx="217885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40" name="Oval 144">
            <a:extLst>
              <a:ext uri="{FF2B5EF4-FFF2-40B4-BE49-F238E27FC236}">
                <a16:creationId xmlns:a16="http://schemas.microsoft.com/office/drawing/2014/main" id="{126E50FC-4850-4DCD-BAD0-09E19C1A7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9172" y="3338513"/>
            <a:ext cx="217884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41" name="Oval 145">
            <a:extLst>
              <a:ext uri="{FF2B5EF4-FFF2-40B4-BE49-F238E27FC236}">
                <a16:creationId xmlns:a16="http://schemas.microsoft.com/office/drawing/2014/main" id="{DB7C92A8-28C2-46DC-B1A1-C3D3019BA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725" y="3325416"/>
            <a:ext cx="217885" cy="198834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42" name="Oval 146">
            <a:extLst>
              <a:ext uri="{FF2B5EF4-FFF2-40B4-BE49-F238E27FC236}">
                <a16:creationId xmlns:a16="http://schemas.microsoft.com/office/drawing/2014/main" id="{5F8412C6-78B6-40D0-8F21-8C96EC2B2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2916" y="3755232"/>
            <a:ext cx="217884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43" name="Oval 147">
            <a:extLst>
              <a:ext uri="{FF2B5EF4-FFF2-40B4-BE49-F238E27FC236}">
                <a16:creationId xmlns:a16="http://schemas.microsoft.com/office/drawing/2014/main" id="{DBEFF711-E7E5-40AE-9408-40052B8C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029" y="3749279"/>
            <a:ext cx="217884" cy="198834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44" name="Oval 148">
            <a:extLst>
              <a:ext uri="{FF2B5EF4-FFF2-40B4-BE49-F238E27FC236}">
                <a16:creationId xmlns:a16="http://schemas.microsoft.com/office/drawing/2014/main" id="{CB2126D9-73F9-4287-9446-9F8AC2573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454" y="3736182"/>
            <a:ext cx="217884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45" name="Oval 149">
            <a:extLst>
              <a:ext uri="{FF2B5EF4-FFF2-40B4-BE49-F238E27FC236}">
                <a16:creationId xmlns:a16="http://schemas.microsoft.com/office/drawing/2014/main" id="{B8A34042-B25C-49DD-8017-4B369E2DE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660" y="3729038"/>
            <a:ext cx="217884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46" name="Oval 150">
            <a:extLst>
              <a:ext uri="{FF2B5EF4-FFF2-40B4-BE49-F238E27FC236}">
                <a16:creationId xmlns:a16="http://schemas.microsoft.com/office/drawing/2014/main" id="{23EF34F3-FCAC-4985-8011-5FC1C92E6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860" y="4132660"/>
            <a:ext cx="217884" cy="198834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47" name="Oval 151">
            <a:extLst>
              <a:ext uri="{FF2B5EF4-FFF2-40B4-BE49-F238E27FC236}">
                <a16:creationId xmlns:a16="http://schemas.microsoft.com/office/drawing/2014/main" id="{1FDB9BCA-2672-4D2A-BFE7-A90814BB6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235" y="4138613"/>
            <a:ext cx="217884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48" name="Oval 152">
            <a:extLst>
              <a:ext uri="{FF2B5EF4-FFF2-40B4-BE49-F238E27FC236}">
                <a16:creationId xmlns:a16="http://schemas.microsoft.com/office/drawing/2014/main" id="{DAFB5C37-BB16-46FF-88A3-C70A2C63A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957" y="4511279"/>
            <a:ext cx="217885" cy="198834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49" name="Oval 153">
            <a:extLst>
              <a:ext uri="{FF2B5EF4-FFF2-40B4-BE49-F238E27FC236}">
                <a16:creationId xmlns:a16="http://schemas.microsoft.com/office/drawing/2014/main" id="{1139E88D-442A-4F83-81E2-8C60669A7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516" y="4139804"/>
            <a:ext cx="217884" cy="198834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50" name="Oval 154">
            <a:extLst>
              <a:ext uri="{FF2B5EF4-FFF2-40B4-BE49-F238E27FC236}">
                <a16:creationId xmlns:a16="http://schemas.microsoft.com/office/drawing/2014/main" id="{9B5260B0-3CFA-4950-8FD2-A239798C4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019" y="4505325"/>
            <a:ext cx="217885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51" name="Oval 155">
            <a:extLst>
              <a:ext uri="{FF2B5EF4-FFF2-40B4-BE49-F238E27FC236}">
                <a16:creationId xmlns:a16="http://schemas.microsoft.com/office/drawing/2014/main" id="{FBDA954D-64FD-48C1-B0BE-0C8E4F4E0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969" y="4525566"/>
            <a:ext cx="217885" cy="198834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52" name="Oval 156">
            <a:extLst>
              <a:ext uri="{FF2B5EF4-FFF2-40B4-BE49-F238E27FC236}">
                <a16:creationId xmlns:a16="http://schemas.microsoft.com/office/drawing/2014/main" id="{EB072A68-41C7-4163-B7F9-93742B9BB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5" y="4857750"/>
            <a:ext cx="217885" cy="198835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53" name="Line 157">
            <a:extLst>
              <a:ext uri="{FF2B5EF4-FFF2-40B4-BE49-F238E27FC236}">
                <a16:creationId xmlns:a16="http://schemas.microsoft.com/office/drawing/2014/main" id="{9E00F793-2400-492D-825A-8FEB1E0F12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18310" y="3550444"/>
            <a:ext cx="232172" cy="13573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4" tIns="34289" rIns="68574" bIns="34289"/>
          <a:lstStyle/>
          <a:p>
            <a:endParaRPr lang="en-US" sz="1350"/>
          </a:p>
        </p:txBody>
      </p:sp>
      <p:sp>
        <p:nvSpPr>
          <p:cNvPr id="797854" name="Line 158">
            <a:extLst>
              <a:ext uri="{FF2B5EF4-FFF2-40B4-BE49-F238E27FC236}">
                <a16:creationId xmlns:a16="http://schemas.microsoft.com/office/drawing/2014/main" id="{439F3CA0-34A8-486D-BEF8-A5822FF452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28988" y="3940969"/>
            <a:ext cx="194072" cy="16073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4" tIns="34289" rIns="68574" bIns="34289"/>
          <a:lstStyle/>
          <a:p>
            <a:endParaRPr lang="en-US" sz="1350"/>
          </a:p>
        </p:txBody>
      </p:sp>
      <p:sp>
        <p:nvSpPr>
          <p:cNvPr id="797855" name="Line 159">
            <a:extLst>
              <a:ext uri="{FF2B5EF4-FFF2-40B4-BE49-F238E27FC236}">
                <a16:creationId xmlns:a16="http://schemas.microsoft.com/office/drawing/2014/main" id="{BCA69EB4-D7E4-4241-82A2-81B0F2F35C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4054" y="3939779"/>
            <a:ext cx="2381" cy="16787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4" tIns="34289" rIns="68574" bIns="34289"/>
          <a:lstStyle/>
          <a:p>
            <a:endParaRPr lang="en-US" sz="1350"/>
          </a:p>
        </p:txBody>
      </p:sp>
      <p:sp>
        <p:nvSpPr>
          <p:cNvPr id="797856" name="Line 160">
            <a:extLst>
              <a:ext uri="{FF2B5EF4-FFF2-40B4-BE49-F238E27FC236}">
                <a16:creationId xmlns:a16="http://schemas.microsoft.com/office/drawing/2014/main" id="{5CAD6E2E-2606-4E57-92EB-D313AA599C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46910" y="4343400"/>
            <a:ext cx="194072" cy="14763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4" tIns="34289" rIns="68574" bIns="34289"/>
          <a:lstStyle/>
          <a:p>
            <a:endParaRPr lang="en-US" sz="1350"/>
          </a:p>
        </p:txBody>
      </p:sp>
      <p:sp>
        <p:nvSpPr>
          <p:cNvPr id="797857" name="Line 161">
            <a:extLst>
              <a:ext uri="{FF2B5EF4-FFF2-40B4-BE49-F238E27FC236}">
                <a16:creationId xmlns:a16="http://schemas.microsoft.com/office/drawing/2014/main" id="{9816E645-9D7D-447F-A542-A1425F7532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88557" y="4344591"/>
            <a:ext cx="159544" cy="122634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4" tIns="34289" rIns="68574" bIns="34289"/>
          <a:lstStyle/>
          <a:p>
            <a:endParaRPr lang="en-US" sz="1350"/>
          </a:p>
        </p:txBody>
      </p:sp>
      <p:sp>
        <p:nvSpPr>
          <p:cNvPr id="797858" name="Line 162">
            <a:extLst>
              <a:ext uri="{FF2B5EF4-FFF2-40B4-BE49-F238E27FC236}">
                <a16:creationId xmlns:a16="http://schemas.microsoft.com/office/drawing/2014/main" id="{94CF2F37-09E0-44E0-8930-E802EA9F11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5460" y="4710112"/>
            <a:ext cx="5953" cy="12977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74" tIns="34289" rIns="68574" bIns="34289"/>
          <a:lstStyle/>
          <a:p>
            <a:endParaRPr lang="en-US" sz="1350"/>
          </a:p>
        </p:txBody>
      </p:sp>
      <p:sp>
        <p:nvSpPr>
          <p:cNvPr id="49204" name="Oval 163">
            <a:extLst>
              <a:ext uri="{FF2B5EF4-FFF2-40B4-BE49-F238E27FC236}">
                <a16:creationId xmlns:a16="http://schemas.microsoft.com/office/drawing/2014/main" id="{8DC70FDA-F1CD-47C3-86F9-B5B5F6A93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529" y="2609850"/>
            <a:ext cx="217884" cy="19883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60" name="Oval 164">
            <a:extLst>
              <a:ext uri="{FF2B5EF4-FFF2-40B4-BE49-F238E27FC236}">
                <a16:creationId xmlns:a16="http://schemas.microsoft.com/office/drawing/2014/main" id="{406B7D30-D63E-4AFB-AF07-DB5FB1DE1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969" y="2980135"/>
            <a:ext cx="217885" cy="1988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61" name="Oval 165">
            <a:extLst>
              <a:ext uri="{FF2B5EF4-FFF2-40B4-BE49-F238E27FC236}">
                <a16:creationId xmlns:a16="http://schemas.microsoft.com/office/drawing/2014/main" id="{860E8C37-05FD-4B67-A828-8F1E1B264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469" y="2930129"/>
            <a:ext cx="217885" cy="1988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62" name="Oval 166">
            <a:extLst>
              <a:ext uri="{FF2B5EF4-FFF2-40B4-BE49-F238E27FC236}">
                <a16:creationId xmlns:a16="http://schemas.microsoft.com/office/drawing/2014/main" id="{43D8C499-5288-48BD-8A7D-E3FA3F4FC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966" y="2942035"/>
            <a:ext cx="217884" cy="1988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63" name="Oval 167">
            <a:extLst>
              <a:ext uri="{FF2B5EF4-FFF2-40B4-BE49-F238E27FC236}">
                <a16:creationId xmlns:a16="http://schemas.microsoft.com/office/drawing/2014/main" id="{7978F039-903F-44AF-94F6-B8202EAC2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297" y="3339704"/>
            <a:ext cx="217884" cy="1988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64" name="Oval 168">
            <a:extLst>
              <a:ext uri="{FF2B5EF4-FFF2-40B4-BE49-F238E27FC236}">
                <a16:creationId xmlns:a16="http://schemas.microsoft.com/office/drawing/2014/main" id="{745BB37B-6379-45A0-A3D8-9C9B8B401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3" y="3339704"/>
            <a:ext cx="217885" cy="1988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65" name="Oval 169">
            <a:extLst>
              <a:ext uri="{FF2B5EF4-FFF2-40B4-BE49-F238E27FC236}">
                <a16:creationId xmlns:a16="http://schemas.microsoft.com/office/drawing/2014/main" id="{4207121C-BBB0-465B-A1CF-3DCC5110C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5916" y="3326607"/>
            <a:ext cx="217884" cy="19883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66" name="Oval 170">
            <a:extLst>
              <a:ext uri="{FF2B5EF4-FFF2-40B4-BE49-F238E27FC236}">
                <a16:creationId xmlns:a16="http://schemas.microsoft.com/office/drawing/2014/main" id="{16384B83-AD71-4B5B-BC84-6859C70BE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107" y="3756422"/>
            <a:ext cx="217885" cy="1988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67" name="Oval 171">
            <a:extLst>
              <a:ext uri="{FF2B5EF4-FFF2-40B4-BE49-F238E27FC236}">
                <a16:creationId xmlns:a16="http://schemas.microsoft.com/office/drawing/2014/main" id="{36AAA0DC-7B11-4982-9F86-88789E70C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3219" y="3744516"/>
            <a:ext cx="217885" cy="1988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68" name="Oval 172">
            <a:extLst>
              <a:ext uri="{FF2B5EF4-FFF2-40B4-BE49-F238E27FC236}">
                <a16:creationId xmlns:a16="http://schemas.microsoft.com/office/drawing/2014/main" id="{C105FE7F-A19B-4B67-8CBF-B113565B5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644" y="3737372"/>
            <a:ext cx="217885" cy="1988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69" name="Oval 173">
            <a:extLst>
              <a:ext uri="{FF2B5EF4-FFF2-40B4-BE49-F238E27FC236}">
                <a16:creationId xmlns:a16="http://schemas.microsoft.com/office/drawing/2014/main" id="{E0FE4357-4E51-4CCB-85C7-AC1E04923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850" y="3730229"/>
            <a:ext cx="217885" cy="1988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70" name="Oval 174">
            <a:extLst>
              <a:ext uri="{FF2B5EF4-FFF2-40B4-BE49-F238E27FC236}">
                <a16:creationId xmlns:a16="http://schemas.microsoft.com/office/drawing/2014/main" id="{5CBFBD37-195F-4FCA-846B-884693BA8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050" y="4133850"/>
            <a:ext cx="217885" cy="19883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71" name="Oval 175">
            <a:extLst>
              <a:ext uri="{FF2B5EF4-FFF2-40B4-BE49-F238E27FC236}">
                <a16:creationId xmlns:a16="http://schemas.microsoft.com/office/drawing/2014/main" id="{1ECA7D52-0ED2-4A96-8B14-F589E5321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4139804"/>
            <a:ext cx="217885" cy="1988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72" name="Oval 176">
            <a:extLst>
              <a:ext uri="{FF2B5EF4-FFF2-40B4-BE49-F238E27FC236}">
                <a16:creationId xmlns:a16="http://schemas.microsoft.com/office/drawing/2014/main" id="{2BDD7FA8-D779-45CF-A738-CBFE7ECD0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4512469"/>
            <a:ext cx="217885" cy="19883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73" name="Oval 177">
            <a:extLst>
              <a:ext uri="{FF2B5EF4-FFF2-40B4-BE49-F238E27FC236}">
                <a16:creationId xmlns:a16="http://schemas.microsoft.com/office/drawing/2014/main" id="{CBCDCCDB-1E38-4E25-B578-B1A6DD0A0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707" y="4140994"/>
            <a:ext cx="217885" cy="19883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74" name="Oval 178">
            <a:extLst>
              <a:ext uri="{FF2B5EF4-FFF2-40B4-BE49-F238E27FC236}">
                <a16:creationId xmlns:a16="http://schemas.microsoft.com/office/drawing/2014/main" id="{43689E22-5EF1-4317-8552-F483E9403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0210" y="4506516"/>
            <a:ext cx="217884" cy="1988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75" name="Oval 179">
            <a:extLst>
              <a:ext uri="{FF2B5EF4-FFF2-40B4-BE49-F238E27FC236}">
                <a16:creationId xmlns:a16="http://schemas.microsoft.com/office/drawing/2014/main" id="{84C431F1-58FB-4553-85AC-2647734B3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0" y="4526757"/>
            <a:ext cx="217884" cy="19883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76" name="Oval 180">
            <a:extLst>
              <a:ext uri="{FF2B5EF4-FFF2-40B4-BE49-F238E27FC236}">
                <a16:creationId xmlns:a16="http://schemas.microsoft.com/office/drawing/2014/main" id="{2A2DC615-BB83-415D-911E-D856E82E1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116" y="4858941"/>
            <a:ext cx="217884" cy="19883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77" name="Oval 181">
            <a:extLst>
              <a:ext uri="{FF2B5EF4-FFF2-40B4-BE49-F238E27FC236}">
                <a16:creationId xmlns:a16="http://schemas.microsoft.com/office/drawing/2014/main" id="{21E14493-B2A2-4088-9653-746187B8B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107" y="3750469"/>
            <a:ext cx="217885" cy="198835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78" name="Oval 182">
            <a:extLst>
              <a:ext uri="{FF2B5EF4-FFF2-40B4-BE49-F238E27FC236}">
                <a16:creationId xmlns:a16="http://schemas.microsoft.com/office/drawing/2014/main" id="{69E1D31C-EA48-4E5F-B8B1-D17C40704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297" y="3333750"/>
            <a:ext cx="217884" cy="198835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79" name="Oval 183">
            <a:extLst>
              <a:ext uri="{FF2B5EF4-FFF2-40B4-BE49-F238E27FC236}">
                <a16:creationId xmlns:a16="http://schemas.microsoft.com/office/drawing/2014/main" id="{2CBF2D0E-8AF6-4DEC-8D45-E10C43FE5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3219" y="3744516"/>
            <a:ext cx="217885" cy="198834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80" name="Oval 184">
            <a:extLst>
              <a:ext uri="{FF2B5EF4-FFF2-40B4-BE49-F238E27FC236}">
                <a16:creationId xmlns:a16="http://schemas.microsoft.com/office/drawing/2014/main" id="{0FAD4B90-3D8C-4AC5-AA3B-DD12896B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3" y="3333750"/>
            <a:ext cx="217885" cy="198835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81" name="Oval 185">
            <a:extLst>
              <a:ext uri="{FF2B5EF4-FFF2-40B4-BE49-F238E27FC236}">
                <a16:creationId xmlns:a16="http://schemas.microsoft.com/office/drawing/2014/main" id="{ACEE4449-DCD8-4AEF-A4EE-FC32490A7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050" y="4127897"/>
            <a:ext cx="217885" cy="198834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82" name="Oval 186">
            <a:extLst>
              <a:ext uri="{FF2B5EF4-FFF2-40B4-BE49-F238E27FC236}">
                <a16:creationId xmlns:a16="http://schemas.microsoft.com/office/drawing/2014/main" id="{0C7EB009-E7F7-46F8-946C-EDEA81D30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0147" y="4506516"/>
            <a:ext cx="217884" cy="198834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grpSp>
        <p:nvGrpSpPr>
          <p:cNvPr id="19" name="Group 187">
            <a:extLst>
              <a:ext uri="{FF2B5EF4-FFF2-40B4-BE49-F238E27FC236}">
                <a16:creationId xmlns:a16="http://schemas.microsoft.com/office/drawing/2014/main" id="{37A547F0-6611-406D-A8D5-637D3B7575D2}"/>
              </a:ext>
            </a:extLst>
          </p:cNvPr>
          <p:cNvGrpSpPr>
            <a:grpSpLocks/>
          </p:cNvGrpSpPr>
          <p:nvPr/>
        </p:nvGrpSpPr>
        <p:grpSpPr bwMode="auto">
          <a:xfrm>
            <a:off x="4366022" y="2024063"/>
            <a:ext cx="441722" cy="323850"/>
            <a:chOff x="2762" y="1745"/>
            <a:chExt cx="371" cy="272"/>
          </a:xfrm>
        </p:grpSpPr>
        <p:cxnSp>
          <p:nvCxnSpPr>
            <p:cNvPr id="49234" name="AutoShape 188">
              <a:extLst>
                <a:ext uri="{FF2B5EF4-FFF2-40B4-BE49-F238E27FC236}">
                  <a16:creationId xmlns:a16="http://schemas.microsoft.com/office/drawing/2014/main" id="{5BCB20D1-0CD2-49AF-8CE1-D3F630036B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934" y="1745"/>
              <a:ext cx="199" cy="114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235" name="AutoShape 189">
              <a:extLst>
                <a:ext uri="{FF2B5EF4-FFF2-40B4-BE49-F238E27FC236}">
                  <a16:creationId xmlns:a16="http://schemas.microsoft.com/office/drawing/2014/main" id="{026864E1-ACF4-443F-B0A7-BD33EEDC6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" y="1825"/>
              <a:ext cx="200" cy="192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125" i="1"/>
            </a:p>
          </p:txBody>
        </p:sp>
      </p:grpSp>
      <p:sp>
        <p:nvSpPr>
          <p:cNvPr id="797886" name="Oval 190">
            <a:extLst>
              <a:ext uri="{FF2B5EF4-FFF2-40B4-BE49-F238E27FC236}">
                <a16:creationId xmlns:a16="http://schemas.microsoft.com/office/drawing/2014/main" id="{404DA52C-4AF3-4E6B-AAE8-E22645BA0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644" y="3737372"/>
            <a:ext cx="217885" cy="198834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87" name="Oval 191">
            <a:extLst>
              <a:ext uri="{FF2B5EF4-FFF2-40B4-BE49-F238E27FC236}">
                <a16:creationId xmlns:a16="http://schemas.microsoft.com/office/drawing/2014/main" id="{05CC4DDD-D8B3-407A-AD19-3A9EB7557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4139804"/>
            <a:ext cx="217885" cy="198834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88" name="Oval 192">
            <a:extLst>
              <a:ext uri="{FF2B5EF4-FFF2-40B4-BE49-F238E27FC236}">
                <a16:creationId xmlns:a16="http://schemas.microsoft.com/office/drawing/2014/main" id="{744CC4F3-37C4-4279-97D7-BCE329D2C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0210" y="4506516"/>
            <a:ext cx="217884" cy="198834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797889" name="Oval 193">
            <a:extLst>
              <a:ext uri="{FF2B5EF4-FFF2-40B4-BE49-F238E27FC236}">
                <a16:creationId xmlns:a16="http://schemas.microsoft.com/office/drawing/2014/main" id="{1A716F98-E5F4-44F1-84A6-FD7CB417B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116" y="4858941"/>
            <a:ext cx="217884" cy="198834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4" tIns="34289" rIns="68574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49233" name="Text Box 194">
            <a:extLst>
              <a:ext uri="{FF2B5EF4-FFF2-40B4-BE49-F238E27FC236}">
                <a16:creationId xmlns:a16="http://schemas.microsoft.com/office/drawing/2014/main" id="{E2EF9D5F-2FB6-4346-8B16-82119AD5E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44" y="1197737"/>
            <a:ext cx="1710929" cy="1004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9" rIns="68574" bIns="34289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350" i="1" dirty="0">
                <a:latin typeface="Calibri" panose="020F0502020204030204" pitchFamily="34" charset="0"/>
              </a:rPr>
              <a:t>Strategy: expand a deepest node first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350" i="1" dirty="0">
                <a:latin typeface="Calibri" panose="020F0502020204030204" pitchFamily="34" charset="0"/>
              </a:rPr>
              <a:t>Implementation: Fringe is a LIFO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828" grpId="0" animBg="1"/>
      <p:bldP spid="797837" grpId="0" animBg="1"/>
      <p:bldP spid="797838" grpId="0" animBg="1"/>
      <p:bldP spid="797839" grpId="0" animBg="1"/>
      <p:bldP spid="797839" grpId="1" animBg="1"/>
      <p:bldP spid="797840" grpId="0" animBg="1"/>
      <p:bldP spid="797840" grpId="1" animBg="1"/>
      <p:bldP spid="797841" grpId="0" animBg="1"/>
      <p:bldP spid="797842" grpId="0" animBg="1"/>
      <p:bldP spid="797842" grpId="1" animBg="1"/>
      <p:bldP spid="797843" grpId="0" animBg="1"/>
      <p:bldP spid="797843" grpId="1" animBg="1"/>
      <p:bldP spid="797844" grpId="0" animBg="1"/>
      <p:bldP spid="797844" grpId="1" animBg="1"/>
      <p:bldP spid="797845" grpId="0" animBg="1"/>
      <p:bldP spid="797846" grpId="0" animBg="1"/>
      <p:bldP spid="797846" grpId="1" animBg="1"/>
      <p:bldP spid="797847" grpId="0" animBg="1"/>
      <p:bldP spid="797847" grpId="1" animBg="1"/>
      <p:bldP spid="797848" grpId="0" animBg="1"/>
      <p:bldP spid="797848" grpId="1" animBg="1"/>
      <p:bldP spid="797849" grpId="0" animBg="1"/>
      <p:bldP spid="797850" grpId="0" animBg="1"/>
      <p:bldP spid="797850" grpId="1" animBg="1"/>
      <p:bldP spid="797851" grpId="0" animBg="1"/>
      <p:bldP spid="797852" grpId="0" animBg="1"/>
      <p:bldP spid="797852" grpId="1" animBg="1"/>
      <p:bldP spid="797860" grpId="0" animBg="1"/>
      <p:bldP spid="797861" grpId="0" animBg="1"/>
      <p:bldP spid="797862" grpId="0" animBg="1"/>
      <p:bldP spid="797863" grpId="0" animBg="1"/>
      <p:bldP spid="797864" grpId="0" animBg="1"/>
      <p:bldP spid="797865" grpId="0" animBg="1"/>
      <p:bldP spid="797866" grpId="0" animBg="1"/>
      <p:bldP spid="797867" grpId="0" animBg="1"/>
      <p:bldP spid="797868" grpId="0" animBg="1"/>
      <p:bldP spid="797869" grpId="0" animBg="1"/>
      <p:bldP spid="797870" grpId="0" animBg="1"/>
      <p:bldP spid="797871" grpId="0" animBg="1"/>
      <p:bldP spid="797872" grpId="0" animBg="1"/>
      <p:bldP spid="797873" grpId="0" animBg="1"/>
      <p:bldP spid="797874" grpId="0" animBg="1"/>
      <p:bldP spid="797875" grpId="0" animBg="1"/>
      <p:bldP spid="797876" grpId="0" animBg="1"/>
      <p:bldP spid="797877" grpId="0" animBg="1"/>
      <p:bldP spid="797878" grpId="0" animBg="1"/>
      <p:bldP spid="797879" grpId="0" animBg="1"/>
      <p:bldP spid="797880" grpId="0" animBg="1"/>
      <p:bldP spid="797881" grpId="0" animBg="1"/>
      <p:bldP spid="797882" grpId="0" animBg="1"/>
      <p:bldP spid="797886" grpId="0" animBg="1"/>
      <p:bldP spid="797887" grpId="0" animBg="1"/>
      <p:bldP spid="797888" grpId="0" animBg="1"/>
      <p:bldP spid="79788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6" name="Rectangle 2">
            <a:extLst>
              <a:ext uri="{FF2B5EF4-FFF2-40B4-BE49-F238E27FC236}">
                <a16:creationId xmlns:a16="http://schemas.microsoft.com/office/drawing/2014/main" id="{A4F9CF1D-FA8F-4124-B3A2-AF8B811E1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700"/>
              <a:t>Depth-First Search (DFS)</a:t>
            </a:r>
          </a:p>
        </p:txBody>
      </p:sp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8607FB2C-C682-49A9-B12B-5401F953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6097F5C1-3728-4DC4-9869-CA0C7095946D}" type="slidenum">
              <a:rPr lang="en-US" altLang="en-US" sz="1050">
                <a:latin typeface="Times New Roman" panose="02020603050405020304" pitchFamily="18" charset="0"/>
              </a:rPr>
              <a:pPr/>
              <a:t>29</a:t>
            </a:fld>
            <a:endParaRPr lang="en-US" altLang="en-US" sz="1050">
              <a:latin typeface="Times New Roman" panose="02020603050405020304" pitchFamily="18" charset="0"/>
            </a:endParaRPr>
          </a:p>
        </p:txBody>
      </p:sp>
      <p:sp>
        <p:nvSpPr>
          <p:cNvPr id="18435" name="Text Box 84">
            <a:extLst>
              <a:ext uri="{FF2B5EF4-FFF2-40B4-BE49-F238E27FC236}">
                <a16:creationId xmlns:a16="http://schemas.microsoft.com/office/drawing/2014/main" id="{4D95A5ED-3429-4FEC-91CA-A95882859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36" name="Text Box 85">
            <a:extLst>
              <a:ext uri="{FF2B5EF4-FFF2-40B4-BE49-F238E27FC236}">
                <a16:creationId xmlns:a16="http://schemas.microsoft.com/office/drawing/2014/main" id="{5FF35E16-F4D6-4EBE-864D-40EEDB7DE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37" name="Text Box 92">
            <a:extLst>
              <a:ext uri="{FF2B5EF4-FFF2-40B4-BE49-F238E27FC236}">
                <a16:creationId xmlns:a16="http://schemas.microsoft.com/office/drawing/2014/main" id="{5811A4C2-0965-4155-B120-DFF36287D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8438" name="Text Box 93">
            <a:extLst>
              <a:ext uri="{FF2B5EF4-FFF2-40B4-BE49-F238E27FC236}">
                <a16:creationId xmlns:a16="http://schemas.microsoft.com/office/drawing/2014/main" id="{513DCA72-7A6E-42B7-8B95-A51B83715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39" name="Text Box 94">
            <a:extLst>
              <a:ext uri="{FF2B5EF4-FFF2-40B4-BE49-F238E27FC236}">
                <a16:creationId xmlns:a16="http://schemas.microsoft.com/office/drawing/2014/main" id="{2F37C42E-AA89-4F50-8875-610E7B28D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40" name="Text Box 100">
            <a:extLst>
              <a:ext uri="{FF2B5EF4-FFF2-40B4-BE49-F238E27FC236}">
                <a16:creationId xmlns:a16="http://schemas.microsoft.com/office/drawing/2014/main" id="{6AAF16C7-E666-4D59-9F60-C26F933D6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41" name="Text Box 106">
            <a:extLst>
              <a:ext uri="{FF2B5EF4-FFF2-40B4-BE49-F238E27FC236}">
                <a16:creationId xmlns:a16="http://schemas.microsoft.com/office/drawing/2014/main" id="{448A0D1B-09DF-470D-99ED-A02C6C09E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42" name="Text Box 107">
            <a:extLst>
              <a:ext uri="{FF2B5EF4-FFF2-40B4-BE49-F238E27FC236}">
                <a16:creationId xmlns:a16="http://schemas.microsoft.com/office/drawing/2014/main" id="{30C9EA47-51BE-45A9-9122-9D97389DC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43" name="Text Box 108">
            <a:extLst>
              <a:ext uri="{FF2B5EF4-FFF2-40B4-BE49-F238E27FC236}">
                <a16:creationId xmlns:a16="http://schemas.microsoft.com/office/drawing/2014/main" id="{57309262-AB60-4518-8627-0A0BD1A8A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44" name="Text Box 109">
            <a:extLst>
              <a:ext uri="{FF2B5EF4-FFF2-40B4-BE49-F238E27FC236}">
                <a16:creationId xmlns:a16="http://schemas.microsoft.com/office/drawing/2014/main" id="{CB2F62FC-796C-426C-AEB6-BF7F9C81B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41719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97071" name="Text Box 111">
            <a:extLst>
              <a:ext uri="{FF2B5EF4-FFF2-40B4-BE49-F238E27FC236}">
                <a16:creationId xmlns:a16="http://schemas.microsoft.com/office/drawing/2014/main" id="{87A2229F-44D3-4227-9FA1-096001AAE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>
                <a:latin typeface="Arial" panose="020B0604020202020204" pitchFamily="34" charset="0"/>
              </a:rPr>
              <a:t> 0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0</a:t>
            </a:r>
          </a:p>
        </p:txBody>
      </p:sp>
      <p:graphicFrame>
        <p:nvGraphicFramePr>
          <p:cNvPr id="297127" name="Group 167">
            <a:extLst>
              <a:ext uri="{FF2B5EF4-FFF2-40B4-BE49-F238E27FC236}">
                <a16:creationId xmlns:a16="http://schemas.microsoft.com/office/drawing/2014/main" id="{8C36FC14-6B8F-4FFB-B0BA-4249C362D277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343150"/>
          <a:ext cx="2628900" cy="681066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31" marB="1366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L="68580" marR="13716" marT="6831" marB="13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31" marB="1366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31" marB="13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56" name="Oval 81">
            <a:extLst>
              <a:ext uri="{FF2B5EF4-FFF2-40B4-BE49-F238E27FC236}">
                <a16:creationId xmlns:a16="http://schemas.microsoft.com/office/drawing/2014/main" id="{55BC42A0-BEEA-4300-B480-2D1F64BC6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18457" name="Oval 82">
            <a:extLst>
              <a:ext uri="{FF2B5EF4-FFF2-40B4-BE49-F238E27FC236}">
                <a16:creationId xmlns:a16="http://schemas.microsoft.com/office/drawing/2014/main" id="{5763BE06-3240-442B-8DD6-D1E4F9D9E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A</a:t>
            </a:r>
          </a:p>
        </p:txBody>
      </p:sp>
      <p:cxnSp>
        <p:nvCxnSpPr>
          <p:cNvPr id="18458" name="AutoShape 83">
            <a:extLst>
              <a:ext uri="{FF2B5EF4-FFF2-40B4-BE49-F238E27FC236}">
                <a16:creationId xmlns:a16="http://schemas.microsoft.com/office/drawing/2014/main" id="{9007AA20-7EB4-4636-B538-0ACA8ABD2FEE}"/>
              </a:ext>
            </a:extLst>
          </p:cNvPr>
          <p:cNvCxnSpPr>
            <a:cxnSpLocks noChangeShapeType="1"/>
            <a:stCxn id="18456" idx="3"/>
            <a:endCxn id="18457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9" name="AutoShape 86">
            <a:extLst>
              <a:ext uri="{FF2B5EF4-FFF2-40B4-BE49-F238E27FC236}">
                <a16:creationId xmlns:a16="http://schemas.microsoft.com/office/drawing/2014/main" id="{91EA3CD6-9999-4320-9E2A-660F2021FCC6}"/>
              </a:ext>
            </a:extLst>
          </p:cNvPr>
          <p:cNvCxnSpPr>
            <a:cxnSpLocks noChangeShapeType="1"/>
            <a:stCxn id="18457" idx="4"/>
            <a:endCxn id="18460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0" name="Oval 87">
            <a:extLst>
              <a:ext uri="{FF2B5EF4-FFF2-40B4-BE49-F238E27FC236}">
                <a16:creationId xmlns:a16="http://schemas.microsoft.com/office/drawing/2014/main" id="{CF754016-ABE4-454C-BB1B-23B7B3712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E</a:t>
            </a:r>
          </a:p>
        </p:txBody>
      </p:sp>
      <p:cxnSp>
        <p:nvCxnSpPr>
          <p:cNvPr id="18461" name="AutoShape 88">
            <a:extLst>
              <a:ext uri="{FF2B5EF4-FFF2-40B4-BE49-F238E27FC236}">
                <a16:creationId xmlns:a16="http://schemas.microsoft.com/office/drawing/2014/main" id="{CD9712FA-0078-446B-ABE4-67B1F15C8DF8}"/>
              </a:ext>
            </a:extLst>
          </p:cNvPr>
          <p:cNvCxnSpPr>
            <a:cxnSpLocks noChangeShapeType="1"/>
            <a:stCxn id="18457" idx="3"/>
            <a:endCxn id="18462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2" name="Oval 89">
            <a:extLst>
              <a:ext uri="{FF2B5EF4-FFF2-40B4-BE49-F238E27FC236}">
                <a16:creationId xmlns:a16="http://schemas.microsoft.com/office/drawing/2014/main" id="{C524CC99-2E03-4193-A553-EDA729353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8463" name="Oval 90">
            <a:extLst>
              <a:ext uri="{FF2B5EF4-FFF2-40B4-BE49-F238E27FC236}">
                <a16:creationId xmlns:a16="http://schemas.microsoft.com/office/drawing/2014/main" id="{FF2AFC22-517D-477D-AA4A-BD0568F9C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F</a:t>
            </a:r>
          </a:p>
        </p:txBody>
      </p:sp>
      <p:cxnSp>
        <p:nvCxnSpPr>
          <p:cNvPr id="18464" name="AutoShape 91">
            <a:extLst>
              <a:ext uri="{FF2B5EF4-FFF2-40B4-BE49-F238E27FC236}">
                <a16:creationId xmlns:a16="http://schemas.microsoft.com/office/drawing/2014/main" id="{0387BB79-EDC3-420A-9984-6BFB9ABEE39D}"/>
              </a:ext>
            </a:extLst>
          </p:cNvPr>
          <p:cNvCxnSpPr>
            <a:cxnSpLocks noChangeShapeType="1"/>
            <a:stCxn id="18468" idx="4"/>
            <a:endCxn id="18463" idx="0"/>
          </p:cNvCxnSpPr>
          <p:nvPr/>
        </p:nvCxnSpPr>
        <p:spPr bwMode="auto">
          <a:xfrm>
            <a:off x="75723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5" name="Oval 95">
            <a:extLst>
              <a:ext uri="{FF2B5EF4-FFF2-40B4-BE49-F238E27FC236}">
                <a16:creationId xmlns:a16="http://schemas.microsoft.com/office/drawing/2014/main" id="{DEC80139-BC5B-47DF-94BA-EB8EA6468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B</a:t>
            </a:r>
          </a:p>
        </p:txBody>
      </p:sp>
      <p:cxnSp>
        <p:nvCxnSpPr>
          <p:cNvPr id="18466" name="AutoShape 96">
            <a:extLst>
              <a:ext uri="{FF2B5EF4-FFF2-40B4-BE49-F238E27FC236}">
                <a16:creationId xmlns:a16="http://schemas.microsoft.com/office/drawing/2014/main" id="{DD4716BC-1834-43D6-BA2E-7820B8449737}"/>
              </a:ext>
            </a:extLst>
          </p:cNvPr>
          <p:cNvCxnSpPr>
            <a:cxnSpLocks noChangeShapeType="1"/>
            <a:stCxn id="18465" idx="4"/>
            <a:endCxn id="18467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7" name="Oval 97">
            <a:extLst>
              <a:ext uri="{FF2B5EF4-FFF2-40B4-BE49-F238E27FC236}">
                <a16:creationId xmlns:a16="http://schemas.microsoft.com/office/drawing/2014/main" id="{021AA3F4-29EA-4561-B114-09CA6FE1B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</a:p>
          <a:p>
            <a:pPr algn="ctr">
              <a:lnSpc>
                <a:spcPct val="75000"/>
              </a:lnSpc>
            </a:pP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goal</a:t>
            </a:r>
          </a:p>
        </p:txBody>
      </p:sp>
      <p:sp>
        <p:nvSpPr>
          <p:cNvPr id="18468" name="Oval 98">
            <a:extLst>
              <a:ext uri="{FF2B5EF4-FFF2-40B4-BE49-F238E27FC236}">
                <a16:creationId xmlns:a16="http://schemas.microsoft.com/office/drawing/2014/main" id="{43B426FB-2F23-47DD-9DE1-C1ECB91B9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C</a:t>
            </a:r>
          </a:p>
        </p:txBody>
      </p:sp>
      <p:cxnSp>
        <p:nvCxnSpPr>
          <p:cNvPr id="18469" name="AutoShape 99">
            <a:extLst>
              <a:ext uri="{FF2B5EF4-FFF2-40B4-BE49-F238E27FC236}">
                <a16:creationId xmlns:a16="http://schemas.microsoft.com/office/drawing/2014/main" id="{9FFBDD13-7DEA-468B-9415-A36B9E47AF6C}"/>
              </a:ext>
            </a:extLst>
          </p:cNvPr>
          <p:cNvCxnSpPr>
            <a:cxnSpLocks noChangeShapeType="1"/>
            <a:stCxn id="18456" idx="5"/>
            <a:endCxn id="18468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0" name="AutoShape 101">
            <a:extLst>
              <a:ext uri="{FF2B5EF4-FFF2-40B4-BE49-F238E27FC236}">
                <a16:creationId xmlns:a16="http://schemas.microsoft.com/office/drawing/2014/main" id="{8DC249A9-4245-4902-8F49-676B333F2A67}"/>
              </a:ext>
            </a:extLst>
          </p:cNvPr>
          <p:cNvCxnSpPr>
            <a:cxnSpLocks noChangeShapeType="1"/>
            <a:stCxn id="18460" idx="6"/>
            <a:endCxn id="18467" idx="2"/>
          </p:cNvCxnSpPr>
          <p:nvPr/>
        </p:nvCxnSpPr>
        <p:spPr bwMode="auto">
          <a:xfrm>
            <a:off x="612457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1" name="Oval 102">
            <a:extLst>
              <a:ext uri="{FF2B5EF4-FFF2-40B4-BE49-F238E27FC236}">
                <a16:creationId xmlns:a16="http://schemas.microsoft.com/office/drawing/2014/main" id="{BD9A26F8-4E8A-4837-9980-7CD1079F0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44577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H</a:t>
            </a:r>
          </a:p>
        </p:txBody>
      </p:sp>
      <p:cxnSp>
        <p:nvCxnSpPr>
          <p:cNvPr id="18472" name="AutoShape 103">
            <a:extLst>
              <a:ext uri="{FF2B5EF4-FFF2-40B4-BE49-F238E27FC236}">
                <a16:creationId xmlns:a16="http://schemas.microsoft.com/office/drawing/2014/main" id="{8002AAFA-59EC-4E6B-A3D4-B7B0AB2B8F3C}"/>
              </a:ext>
            </a:extLst>
          </p:cNvPr>
          <p:cNvCxnSpPr>
            <a:cxnSpLocks noChangeShapeType="1"/>
            <a:stCxn id="18462" idx="4"/>
            <a:endCxn id="18471" idx="0"/>
          </p:cNvCxnSpPr>
          <p:nvPr/>
        </p:nvCxnSpPr>
        <p:spPr bwMode="auto">
          <a:xfrm>
            <a:off x="5172075" y="41243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3" name="AutoShape 104">
            <a:extLst>
              <a:ext uri="{FF2B5EF4-FFF2-40B4-BE49-F238E27FC236}">
                <a16:creationId xmlns:a16="http://schemas.microsoft.com/office/drawing/2014/main" id="{C54A57A8-D9A3-4445-BF42-14C35D7B7FBE}"/>
              </a:ext>
            </a:extLst>
          </p:cNvPr>
          <p:cNvCxnSpPr>
            <a:cxnSpLocks noChangeShapeType="1"/>
            <a:stCxn id="18456" idx="4"/>
            <a:endCxn id="18465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4" name="AutoShape 105">
            <a:extLst>
              <a:ext uri="{FF2B5EF4-FFF2-40B4-BE49-F238E27FC236}">
                <a16:creationId xmlns:a16="http://schemas.microsoft.com/office/drawing/2014/main" id="{2CF55205-3A1F-49C1-AED6-58F94667C6A7}"/>
              </a:ext>
            </a:extLst>
          </p:cNvPr>
          <p:cNvCxnSpPr>
            <a:cxnSpLocks noChangeShapeType="1"/>
            <a:stCxn id="18463" idx="2"/>
            <a:endCxn id="18467" idx="6"/>
          </p:cNvCxnSpPr>
          <p:nvPr/>
        </p:nvCxnSpPr>
        <p:spPr bwMode="auto">
          <a:xfrm flipH="1">
            <a:off x="698182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70" name="Text Box 110">
            <a:extLst>
              <a:ext uri="{FF2B5EF4-FFF2-40B4-BE49-F238E27FC236}">
                <a16:creationId xmlns:a16="http://schemas.microsoft.com/office/drawing/2014/main" id="{B8085988-3C14-4C8C-88B0-424CD7A70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71650"/>
            <a:ext cx="353173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generalSearch(problem, </a:t>
            </a:r>
            <a:r>
              <a:rPr lang="en-US" altLang="en-US" sz="1500" b="1">
                <a:solidFill>
                  <a:srgbClr val="FF5050"/>
                </a:solidFill>
                <a:latin typeface="Courier New" panose="02070309020205020404" pitchFamily="49" charset="0"/>
              </a:rPr>
              <a:t>stack</a:t>
            </a:r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6762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71" grpId="0" autoUpdateAnimBg="0"/>
      <p:bldP spid="29707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Uninformed Search Strategies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27929-D86E-4CE9-832E-109BA5EC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540" y="1655520"/>
            <a:ext cx="6195033" cy="305410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342858" indent="-342858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Uninformed (blind) strategies use only the information available in the problem definition. </a:t>
            </a:r>
          </a:p>
          <a:p>
            <a:pPr marL="342858" indent="-342858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These strategies order nodes without using any domain specific information</a:t>
            </a:r>
          </a:p>
          <a:p>
            <a:pPr marL="342858" indent="-342858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>
              <a:solidFill>
                <a:schemeClr val="tx1"/>
              </a:solidFill>
            </a:endParaRPr>
          </a:p>
          <a:p>
            <a:pPr marL="342858" indent="-342858">
              <a:lnSpc>
                <a:spcPct val="8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Breadth-first search</a:t>
            </a:r>
          </a:p>
          <a:p>
            <a:pPr marL="342858" indent="-342858">
              <a:lnSpc>
                <a:spcPct val="8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Depth-first search</a:t>
            </a:r>
            <a:endParaRPr lang="el-GR" altLang="en-US" sz="2400" dirty="0">
              <a:solidFill>
                <a:schemeClr val="tx1"/>
              </a:solidFill>
            </a:endParaRPr>
          </a:p>
          <a:p>
            <a:pPr marL="342858" indent="-342858">
              <a:lnSpc>
                <a:spcPct val="8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Uniform Cost Search</a:t>
            </a:r>
          </a:p>
          <a:p>
            <a:pPr marL="342858" indent="-342858">
              <a:lnSpc>
                <a:spcPct val="8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Depth-limited search</a:t>
            </a:r>
          </a:p>
          <a:p>
            <a:pPr marL="342858" indent="-342858">
              <a:lnSpc>
                <a:spcPct val="8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Iterative deepening search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 algn="ctr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9763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0" name="Rectangle 3">
            <a:extLst>
              <a:ext uri="{FF2B5EF4-FFF2-40B4-BE49-F238E27FC236}">
                <a16:creationId xmlns:a16="http://schemas.microsoft.com/office/drawing/2014/main" id="{CA6D206E-CAB3-437A-AABE-D74C85E89B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700"/>
              <a:t>Depth-First Search (DFS)</a:t>
            </a:r>
          </a:p>
        </p:txBody>
      </p:sp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D712C6FC-5958-4EF1-9EBA-AE41294C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0FED5A39-6EAD-43DC-B54D-7379118E271B}" type="slidenum">
              <a:rPr lang="en-US" altLang="en-US" sz="1050">
                <a:latin typeface="Times New Roman" panose="02020603050405020304" pitchFamily="18" charset="0"/>
              </a:rPr>
              <a:pPr/>
              <a:t>30</a:t>
            </a:fld>
            <a:endParaRPr lang="en-US" altLang="en-US" sz="1050">
              <a:latin typeface="Times New Roman" panose="02020603050405020304" pitchFamily="18" charset="0"/>
            </a:endParaRPr>
          </a:p>
        </p:txBody>
      </p:sp>
      <p:sp>
        <p:nvSpPr>
          <p:cNvPr id="19459" name="Text Box 50">
            <a:extLst>
              <a:ext uri="{FF2B5EF4-FFF2-40B4-BE49-F238E27FC236}">
                <a16:creationId xmlns:a16="http://schemas.microsoft.com/office/drawing/2014/main" id="{6640ECF7-0B02-4DB3-A54B-A555A20A8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9460" name="Text Box 51">
            <a:extLst>
              <a:ext uri="{FF2B5EF4-FFF2-40B4-BE49-F238E27FC236}">
                <a16:creationId xmlns:a16="http://schemas.microsoft.com/office/drawing/2014/main" id="{8682989E-10CA-4360-A9B5-E4DAD432C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9461" name="Text Box 58">
            <a:extLst>
              <a:ext uri="{FF2B5EF4-FFF2-40B4-BE49-F238E27FC236}">
                <a16:creationId xmlns:a16="http://schemas.microsoft.com/office/drawing/2014/main" id="{0B38635B-B76C-44A9-9AE6-60688783E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9462" name="Text Box 59">
            <a:extLst>
              <a:ext uri="{FF2B5EF4-FFF2-40B4-BE49-F238E27FC236}">
                <a16:creationId xmlns:a16="http://schemas.microsoft.com/office/drawing/2014/main" id="{CB668CF1-6279-4554-A29A-978CB1B1F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9463" name="Text Box 60">
            <a:extLst>
              <a:ext uri="{FF2B5EF4-FFF2-40B4-BE49-F238E27FC236}">
                <a16:creationId xmlns:a16="http://schemas.microsoft.com/office/drawing/2014/main" id="{6F359102-7D8A-4DC6-877A-3E30AE060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9464" name="Text Box 66">
            <a:extLst>
              <a:ext uri="{FF2B5EF4-FFF2-40B4-BE49-F238E27FC236}">
                <a16:creationId xmlns:a16="http://schemas.microsoft.com/office/drawing/2014/main" id="{3258FDDF-6F31-42B8-AB73-C611C08A4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9465" name="Text Box 72">
            <a:extLst>
              <a:ext uri="{FF2B5EF4-FFF2-40B4-BE49-F238E27FC236}">
                <a16:creationId xmlns:a16="http://schemas.microsoft.com/office/drawing/2014/main" id="{654C68A7-B93D-45C7-A79F-C1DDC48FA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9466" name="Text Box 73">
            <a:extLst>
              <a:ext uri="{FF2B5EF4-FFF2-40B4-BE49-F238E27FC236}">
                <a16:creationId xmlns:a16="http://schemas.microsoft.com/office/drawing/2014/main" id="{545E1542-3400-44D7-BB44-A5CE9EABC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9467" name="Text Box 74">
            <a:extLst>
              <a:ext uri="{FF2B5EF4-FFF2-40B4-BE49-F238E27FC236}">
                <a16:creationId xmlns:a16="http://schemas.microsoft.com/office/drawing/2014/main" id="{CDDD8FC9-0C99-47ED-A249-57E34C1F4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9468" name="Text Box 75">
            <a:extLst>
              <a:ext uri="{FF2B5EF4-FFF2-40B4-BE49-F238E27FC236}">
                <a16:creationId xmlns:a16="http://schemas.microsoft.com/office/drawing/2014/main" id="{375E1D25-5669-4F5D-B6FF-6449C01F3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41719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9469" name="Text Box 2">
            <a:extLst>
              <a:ext uri="{FF2B5EF4-FFF2-40B4-BE49-F238E27FC236}">
                <a16:creationId xmlns:a16="http://schemas.microsoft.com/office/drawing/2014/main" id="{77F254EA-96CB-428D-8423-1D9D32245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>
                <a:latin typeface="Arial" panose="020B0604020202020204" pitchFamily="34" charset="0"/>
              </a:rPr>
              <a:t> 1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1</a:t>
            </a:r>
          </a:p>
        </p:txBody>
      </p:sp>
      <p:graphicFrame>
        <p:nvGraphicFramePr>
          <p:cNvPr id="325717" name="Group 85">
            <a:extLst>
              <a:ext uri="{FF2B5EF4-FFF2-40B4-BE49-F238E27FC236}">
                <a16:creationId xmlns:a16="http://schemas.microsoft.com/office/drawing/2014/main" id="{D4B31B79-1568-42CA-B70D-655110897142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343150"/>
          <a:ext cx="2628900" cy="914919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31" marB="1366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L="68580" marR="13716" marT="6831" marB="13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31" marB="1366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31" marB="13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L="68580" marR="13716" marT="6831" marB="1366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A,B,C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31" marB="1366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483" name="Oval 47">
            <a:extLst>
              <a:ext uri="{FF2B5EF4-FFF2-40B4-BE49-F238E27FC236}">
                <a16:creationId xmlns:a16="http://schemas.microsoft.com/office/drawing/2014/main" id="{3366656D-74F3-4805-A5BE-15ED833EC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19484" name="Oval 48">
            <a:extLst>
              <a:ext uri="{FF2B5EF4-FFF2-40B4-BE49-F238E27FC236}">
                <a16:creationId xmlns:a16="http://schemas.microsoft.com/office/drawing/2014/main" id="{000B5C75-1AF9-4CE3-99A9-BA75304EB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A</a:t>
            </a:r>
          </a:p>
        </p:txBody>
      </p:sp>
      <p:cxnSp>
        <p:nvCxnSpPr>
          <p:cNvPr id="19485" name="AutoShape 49">
            <a:extLst>
              <a:ext uri="{FF2B5EF4-FFF2-40B4-BE49-F238E27FC236}">
                <a16:creationId xmlns:a16="http://schemas.microsoft.com/office/drawing/2014/main" id="{760F4603-0585-47DC-93E6-815C6FDF363B}"/>
              </a:ext>
            </a:extLst>
          </p:cNvPr>
          <p:cNvCxnSpPr>
            <a:cxnSpLocks noChangeShapeType="1"/>
            <a:stCxn id="19483" idx="3"/>
            <a:endCxn id="19484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6" name="AutoShape 52">
            <a:extLst>
              <a:ext uri="{FF2B5EF4-FFF2-40B4-BE49-F238E27FC236}">
                <a16:creationId xmlns:a16="http://schemas.microsoft.com/office/drawing/2014/main" id="{617E9921-5B54-47FD-9937-D7948D03C06D}"/>
              </a:ext>
            </a:extLst>
          </p:cNvPr>
          <p:cNvCxnSpPr>
            <a:cxnSpLocks noChangeShapeType="1"/>
            <a:stCxn id="19484" idx="4"/>
            <a:endCxn id="19487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7" name="Oval 53">
            <a:extLst>
              <a:ext uri="{FF2B5EF4-FFF2-40B4-BE49-F238E27FC236}">
                <a16:creationId xmlns:a16="http://schemas.microsoft.com/office/drawing/2014/main" id="{4D600E4C-4691-42F1-B019-13A69B7B7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E</a:t>
            </a:r>
          </a:p>
        </p:txBody>
      </p:sp>
      <p:cxnSp>
        <p:nvCxnSpPr>
          <p:cNvPr id="19488" name="AutoShape 54">
            <a:extLst>
              <a:ext uri="{FF2B5EF4-FFF2-40B4-BE49-F238E27FC236}">
                <a16:creationId xmlns:a16="http://schemas.microsoft.com/office/drawing/2014/main" id="{35110ED8-7214-4332-A7CE-AB41ED071432}"/>
              </a:ext>
            </a:extLst>
          </p:cNvPr>
          <p:cNvCxnSpPr>
            <a:cxnSpLocks noChangeShapeType="1"/>
            <a:stCxn id="19484" idx="3"/>
            <a:endCxn id="19489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9" name="Oval 55">
            <a:extLst>
              <a:ext uri="{FF2B5EF4-FFF2-40B4-BE49-F238E27FC236}">
                <a16:creationId xmlns:a16="http://schemas.microsoft.com/office/drawing/2014/main" id="{92604FD9-6F97-4490-9B25-A23EBA3F5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9490" name="Oval 56">
            <a:extLst>
              <a:ext uri="{FF2B5EF4-FFF2-40B4-BE49-F238E27FC236}">
                <a16:creationId xmlns:a16="http://schemas.microsoft.com/office/drawing/2014/main" id="{86D81A77-DDA2-4862-AE96-7B78EEDCE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F</a:t>
            </a:r>
          </a:p>
        </p:txBody>
      </p:sp>
      <p:cxnSp>
        <p:nvCxnSpPr>
          <p:cNvPr id="19491" name="AutoShape 57">
            <a:extLst>
              <a:ext uri="{FF2B5EF4-FFF2-40B4-BE49-F238E27FC236}">
                <a16:creationId xmlns:a16="http://schemas.microsoft.com/office/drawing/2014/main" id="{E42E7210-6DDC-4717-9354-5409E48B7547}"/>
              </a:ext>
            </a:extLst>
          </p:cNvPr>
          <p:cNvCxnSpPr>
            <a:cxnSpLocks noChangeShapeType="1"/>
            <a:stCxn id="19495" idx="4"/>
            <a:endCxn id="19490" idx="0"/>
          </p:cNvCxnSpPr>
          <p:nvPr/>
        </p:nvCxnSpPr>
        <p:spPr bwMode="auto">
          <a:xfrm>
            <a:off x="75723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2" name="Oval 61">
            <a:extLst>
              <a:ext uri="{FF2B5EF4-FFF2-40B4-BE49-F238E27FC236}">
                <a16:creationId xmlns:a16="http://schemas.microsoft.com/office/drawing/2014/main" id="{849AEFC1-0A41-47CD-BB55-401A583A2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B</a:t>
            </a:r>
          </a:p>
        </p:txBody>
      </p:sp>
      <p:cxnSp>
        <p:nvCxnSpPr>
          <p:cNvPr id="19493" name="AutoShape 62">
            <a:extLst>
              <a:ext uri="{FF2B5EF4-FFF2-40B4-BE49-F238E27FC236}">
                <a16:creationId xmlns:a16="http://schemas.microsoft.com/office/drawing/2014/main" id="{7AA817F9-0D2D-4DFE-9705-3D424359283F}"/>
              </a:ext>
            </a:extLst>
          </p:cNvPr>
          <p:cNvCxnSpPr>
            <a:cxnSpLocks noChangeShapeType="1"/>
            <a:stCxn id="19492" idx="4"/>
            <a:endCxn id="19494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4" name="Oval 63">
            <a:extLst>
              <a:ext uri="{FF2B5EF4-FFF2-40B4-BE49-F238E27FC236}">
                <a16:creationId xmlns:a16="http://schemas.microsoft.com/office/drawing/2014/main" id="{1B2468F1-2624-4141-ABF5-4A024C4DB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</a:p>
          <a:p>
            <a:pPr algn="ctr">
              <a:lnSpc>
                <a:spcPct val="75000"/>
              </a:lnSpc>
            </a:pP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goal</a:t>
            </a:r>
          </a:p>
        </p:txBody>
      </p:sp>
      <p:sp>
        <p:nvSpPr>
          <p:cNvPr id="19495" name="Oval 64">
            <a:extLst>
              <a:ext uri="{FF2B5EF4-FFF2-40B4-BE49-F238E27FC236}">
                <a16:creationId xmlns:a16="http://schemas.microsoft.com/office/drawing/2014/main" id="{4BBD2281-BE5C-4FE5-92A2-A408248EF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C</a:t>
            </a:r>
          </a:p>
        </p:txBody>
      </p:sp>
      <p:cxnSp>
        <p:nvCxnSpPr>
          <p:cNvPr id="19496" name="AutoShape 65">
            <a:extLst>
              <a:ext uri="{FF2B5EF4-FFF2-40B4-BE49-F238E27FC236}">
                <a16:creationId xmlns:a16="http://schemas.microsoft.com/office/drawing/2014/main" id="{5B593F99-CF97-411E-852F-E68AD2CD5EC3}"/>
              </a:ext>
            </a:extLst>
          </p:cNvPr>
          <p:cNvCxnSpPr>
            <a:cxnSpLocks noChangeShapeType="1"/>
            <a:stCxn id="19483" idx="5"/>
            <a:endCxn id="19495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7" name="AutoShape 67">
            <a:extLst>
              <a:ext uri="{FF2B5EF4-FFF2-40B4-BE49-F238E27FC236}">
                <a16:creationId xmlns:a16="http://schemas.microsoft.com/office/drawing/2014/main" id="{3F02958D-2C04-48F4-8292-1359222161A3}"/>
              </a:ext>
            </a:extLst>
          </p:cNvPr>
          <p:cNvCxnSpPr>
            <a:cxnSpLocks noChangeShapeType="1"/>
            <a:stCxn id="19487" idx="6"/>
            <a:endCxn id="19494" idx="2"/>
          </p:cNvCxnSpPr>
          <p:nvPr/>
        </p:nvCxnSpPr>
        <p:spPr bwMode="auto">
          <a:xfrm>
            <a:off x="612457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8" name="Oval 68">
            <a:extLst>
              <a:ext uri="{FF2B5EF4-FFF2-40B4-BE49-F238E27FC236}">
                <a16:creationId xmlns:a16="http://schemas.microsoft.com/office/drawing/2014/main" id="{83920ACC-97B2-463A-B1E6-3743C9404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44577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H</a:t>
            </a:r>
          </a:p>
        </p:txBody>
      </p:sp>
      <p:cxnSp>
        <p:nvCxnSpPr>
          <p:cNvPr id="19499" name="AutoShape 69">
            <a:extLst>
              <a:ext uri="{FF2B5EF4-FFF2-40B4-BE49-F238E27FC236}">
                <a16:creationId xmlns:a16="http://schemas.microsoft.com/office/drawing/2014/main" id="{3A78EAD7-36CA-44C7-BFFD-C839A687D494}"/>
              </a:ext>
            </a:extLst>
          </p:cNvPr>
          <p:cNvCxnSpPr>
            <a:cxnSpLocks noChangeShapeType="1"/>
            <a:stCxn id="19489" idx="4"/>
            <a:endCxn id="19498" idx="0"/>
          </p:cNvCxnSpPr>
          <p:nvPr/>
        </p:nvCxnSpPr>
        <p:spPr bwMode="auto">
          <a:xfrm>
            <a:off x="5172075" y="41243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0" name="AutoShape 70">
            <a:extLst>
              <a:ext uri="{FF2B5EF4-FFF2-40B4-BE49-F238E27FC236}">
                <a16:creationId xmlns:a16="http://schemas.microsoft.com/office/drawing/2014/main" id="{F747D03A-3E3D-4311-BBD8-E48BA82CBEBF}"/>
              </a:ext>
            </a:extLst>
          </p:cNvPr>
          <p:cNvCxnSpPr>
            <a:cxnSpLocks noChangeShapeType="1"/>
            <a:stCxn id="19483" idx="4"/>
            <a:endCxn id="19492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1" name="AutoShape 71">
            <a:extLst>
              <a:ext uri="{FF2B5EF4-FFF2-40B4-BE49-F238E27FC236}">
                <a16:creationId xmlns:a16="http://schemas.microsoft.com/office/drawing/2014/main" id="{D167F412-CA80-4308-9614-F074B961C78F}"/>
              </a:ext>
            </a:extLst>
          </p:cNvPr>
          <p:cNvCxnSpPr>
            <a:cxnSpLocks noChangeShapeType="1"/>
            <a:stCxn id="19490" idx="2"/>
            <a:endCxn id="19494" idx="6"/>
          </p:cNvCxnSpPr>
          <p:nvPr/>
        </p:nvCxnSpPr>
        <p:spPr bwMode="auto">
          <a:xfrm flipH="1">
            <a:off x="698182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02" name="Text Box 76">
            <a:extLst>
              <a:ext uri="{FF2B5EF4-FFF2-40B4-BE49-F238E27FC236}">
                <a16:creationId xmlns:a16="http://schemas.microsoft.com/office/drawing/2014/main" id="{8F588D79-9B90-43B3-AB1F-1C4F9EE02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71650"/>
            <a:ext cx="353173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generalSearch(problem, </a:t>
            </a:r>
            <a:r>
              <a:rPr lang="en-US" altLang="en-US" sz="1500" b="1">
                <a:solidFill>
                  <a:srgbClr val="FF5050"/>
                </a:solidFill>
                <a:latin typeface="Courier New" panose="02070309020205020404" pitchFamily="49" charset="0"/>
              </a:rPr>
              <a:t>stack</a:t>
            </a:r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553350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4" name="Rectangle 3">
            <a:extLst>
              <a:ext uri="{FF2B5EF4-FFF2-40B4-BE49-F238E27FC236}">
                <a16:creationId xmlns:a16="http://schemas.microsoft.com/office/drawing/2014/main" id="{E9591A21-82CF-4FD8-BE10-1F56C730A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700"/>
              <a:t>Depth-First Search (DFS)</a:t>
            </a:r>
          </a:p>
        </p:txBody>
      </p:sp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5A2E33ED-20D6-4668-8A9A-E838315E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98A5295C-6015-4148-93FD-ECE537230EE0}" type="slidenum">
              <a:rPr lang="en-US" altLang="en-US" sz="1050">
                <a:latin typeface="Times New Roman" panose="02020603050405020304" pitchFamily="18" charset="0"/>
              </a:rPr>
              <a:pPr/>
              <a:t>31</a:t>
            </a:fld>
            <a:endParaRPr lang="en-US" altLang="en-US" sz="1050">
              <a:latin typeface="Times New Roman" panose="02020603050405020304" pitchFamily="18" charset="0"/>
            </a:endParaRPr>
          </a:p>
        </p:txBody>
      </p:sp>
      <p:sp>
        <p:nvSpPr>
          <p:cNvPr id="20483" name="Text Box 60">
            <a:extLst>
              <a:ext uri="{FF2B5EF4-FFF2-40B4-BE49-F238E27FC236}">
                <a16:creationId xmlns:a16="http://schemas.microsoft.com/office/drawing/2014/main" id="{56CA3DB5-421B-4E51-8CAE-B01E4DA73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0484" name="Text Box 50">
            <a:extLst>
              <a:ext uri="{FF2B5EF4-FFF2-40B4-BE49-F238E27FC236}">
                <a16:creationId xmlns:a16="http://schemas.microsoft.com/office/drawing/2014/main" id="{08032C97-AD06-426F-BA36-E133B9A74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0485" name="Text Box 51">
            <a:extLst>
              <a:ext uri="{FF2B5EF4-FFF2-40B4-BE49-F238E27FC236}">
                <a16:creationId xmlns:a16="http://schemas.microsoft.com/office/drawing/2014/main" id="{67D180EF-410F-44E0-A197-620A3D3F6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0486" name="Text Box 58">
            <a:extLst>
              <a:ext uri="{FF2B5EF4-FFF2-40B4-BE49-F238E27FC236}">
                <a16:creationId xmlns:a16="http://schemas.microsoft.com/office/drawing/2014/main" id="{5B4A89F2-FCAD-4DD1-B6FC-9EE6364C7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0487" name="Text Box 59">
            <a:extLst>
              <a:ext uri="{FF2B5EF4-FFF2-40B4-BE49-F238E27FC236}">
                <a16:creationId xmlns:a16="http://schemas.microsoft.com/office/drawing/2014/main" id="{1FE7F40F-A7F0-45CC-BF10-3C9E3726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0488" name="Text Box 66">
            <a:extLst>
              <a:ext uri="{FF2B5EF4-FFF2-40B4-BE49-F238E27FC236}">
                <a16:creationId xmlns:a16="http://schemas.microsoft.com/office/drawing/2014/main" id="{DA64AF45-D3A2-4858-A049-626DBDB49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0489" name="Text Box 72">
            <a:extLst>
              <a:ext uri="{FF2B5EF4-FFF2-40B4-BE49-F238E27FC236}">
                <a16:creationId xmlns:a16="http://schemas.microsoft.com/office/drawing/2014/main" id="{FB6C97AD-B82E-47E5-9D80-CA19F70CB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0490" name="Text Box 73">
            <a:extLst>
              <a:ext uri="{FF2B5EF4-FFF2-40B4-BE49-F238E27FC236}">
                <a16:creationId xmlns:a16="http://schemas.microsoft.com/office/drawing/2014/main" id="{F41A24C1-C402-4325-8D22-3F6E12AEC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0491" name="Text Box 74">
            <a:extLst>
              <a:ext uri="{FF2B5EF4-FFF2-40B4-BE49-F238E27FC236}">
                <a16:creationId xmlns:a16="http://schemas.microsoft.com/office/drawing/2014/main" id="{4C2EFA8F-0A40-4E1F-A4DB-176617B24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492" name="Text Box 75">
            <a:extLst>
              <a:ext uri="{FF2B5EF4-FFF2-40B4-BE49-F238E27FC236}">
                <a16:creationId xmlns:a16="http://schemas.microsoft.com/office/drawing/2014/main" id="{F3D86ED3-2CBD-4BC3-8DF6-8A933CDA4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41719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0493" name="Text Box 2">
            <a:extLst>
              <a:ext uri="{FF2B5EF4-FFF2-40B4-BE49-F238E27FC236}">
                <a16:creationId xmlns:a16="http://schemas.microsoft.com/office/drawing/2014/main" id="{13A93357-764C-4374-B2D0-B78D32581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>
                <a:latin typeface="Arial" panose="020B0604020202020204" pitchFamily="34" charset="0"/>
              </a:rPr>
              <a:t> 2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2</a:t>
            </a:r>
          </a:p>
        </p:txBody>
      </p:sp>
      <p:graphicFrame>
        <p:nvGraphicFramePr>
          <p:cNvPr id="327761" name="Group 81">
            <a:extLst>
              <a:ext uri="{FF2B5EF4-FFF2-40B4-BE49-F238E27FC236}">
                <a16:creationId xmlns:a16="http://schemas.microsoft.com/office/drawing/2014/main" id="{66EB54E5-CD46-4E8B-A81A-6041CE6B0617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343150"/>
          <a:ext cx="2628900" cy="1149020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D,E,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B,C}</a:t>
                      </a: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10" name="Oval 47">
            <a:extLst>
              <a:ext uri="{FF2B5EF4-FFF2-40B4-BE49-F238E27FC236}">
                <a16:creationId xmlns:a16="http://schemas.microsoft.com/office/drawing/2014/main" id="{CE4DBED4-63F8-4359-8E9C-460A18B46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20511" name="Oval 48">
            <a:extLst>
              <a:ext uri="{FF2B5EF4-FFF2-40B4-BE49-F238E27FC236}">
                <a16:creationId xmlns:a16="http://schemas.microsoft.com/office/drawing/2014/main" id="{F3414D04-5D31-46C6-8A40-92DC42D38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A</a:t>
            </a:r>
          </a:p>
        </p:txBody>
      </p:sp>
      <p:cxnSp>
        <p:nvCxnSpPr>
          <p:cNvPr id="20512" name="AutoShape 49">
            <a:extLst>
              <a:ext uri="{FF2B5EF4-FFF2-40B4-BE49-F238E27FC236}">
                <a16:creationId xmlns:a16="http://schemas.microsoft.com/office/drawing/2014/main" id="{E5390A82-C876-457A-A9DF-61F3DE69FA7C}"/>
              </a:ext>
            </a:extLst>
          </p:cNvPr>
          <p:cNvCxnSpPr>
            <a:cxnSpLocks noChangeShapeType="1"/>
            <a:stCxn id="20510" idx="3"/>
            <a:endCxn id="20511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3" name="AutoShape 52">
            <a:extLst>
              <a:ext uri="{FF2B5EF4-FFF2-40B4-BE49-F238E27FC236}">
                <a16:creationId xmlns:a16="http://schemas.microsoft.com/office/drawing/2014/main" id="{87EB1D98-C085-43A7-9131-538319162D3A}"/>
              </a:ext>
            </a:extLst>
          </p:cNvPr>
          <p:cNvCxnSpPr>
            <a:cxnSpLocks noChangeShapeType="1"/>
            <a:stCxn id="20511" idx="4"/>
            <a:endCxn id="20514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4" name="Oval 53">
            <a:extLst>
              <a:ext uri="{FF2B5EF4-FFF2-40B4-BE49-F238E27FC236}">
                <a16:creationId xmlns:a16="http://schemas.microsoft.com/office/drawing/2014/main" id="{4E693455-96BD-4793-A541-0D75D475B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E</a:t>
            </a:r>
          </a:p>
        </p:txBody>
      </p:sp>
      <p:cxnSp>
        <p:nvCxnSpPr>
          <p:cNvPr id="20515" name="AutoShape 54">
            <a:extLst>
              <a:ext uri="{FF2B5EF4-FFF2-40B4-BE49-F238E27FC236}">
                <a16:creationId xmlns:a16="http://schemas.microsoft.com/office/drawing/2014/main" id="{E12E3508-5441-42E2-BA3B-E99E2C6E1E74}"/>
              </a:ext>
            </a:extLst>
          </p:cNvPr>
          <p:cNvCxnSpPr>
            <a:cxnSpLocks noChangeShapeType="1"/>
            <a:stCxn id="20511" idx="3"/>
            <a:endCxn id="20516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6" name="Oval 55">
            <a:extLst>
              <a:ext uri="{FF2B5EF4-FFF2-40B4-BE49-F238E27FC236}">
                <a16:creationId xmlns:a16="http://schemas.microsoft.com/office/drawing/2014/main" id="{156E15E0-D6CD-4D14-8F71-BF02C0DA8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0517" name="Oval 56">
            <a:extLst>
              <a:ext uri="{FF2B5EF4-FFF2-40B4-BE49-F238E27FC236}">
                <a16:creationId xmlns:a16="http://schemas.microsoft.com/office/drawing/2014/main" id="{7DDA3A77-F7AB-46A4-BF6A-6ABEFD986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F</a:t>
            </a:r>
          </a:p>
        </p:txBody>
      </p:sp>
      <p:cxnSp>
        <p:nvCxnSpPr>
          <p:cNvPr id="20518" name="AutoShape 57">
            <a:extLst>
              <a:ext uri="{FF2B5EF4-FFF2-40B4-BE49-F238E27FC236}">
                <a16:creationId xmlns:a16="http://schemas.microsoft.com/office/drawing/2014/main" id="{E78F83EC-3653-4CD2-9E2B-28C1B8464BFA}"/>
              </a:ext>
            </a:extLst>
          </p:cNvPr>
          <p:cNvCxnSpPr>
            <a:cxnSpLocks noChangeShapeType="1"/>
            <a:stCxn id="20522" idx="4"/>
            <a:endCxn id="20517" idx="0"/>
          </p:cNvCxnSpPr>
          <p:nvPr/>
        </p:nvCxnSpPr>
        <p:spPr bwMode="auto">
          <a:xfrm>
            <a:off x="75723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9" name="Oval 61">
            <a:extLst>
              <a:ext uri="{FF2B5EF4-FFF2-40B4-BE49-F238E27FC236}">
                <a16:creationId xmlns:a16="http://schemas.microsoft.com/office/drawing/2014/main" id="{C1672EEC-D40F-4515-B65B-AEE53F678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B</a:t>
            </a:r>
          </a:p>
        </p:txBody>
      </p:sp>
      <p:cxnSp>
        <p:nvCxnSpPr>
          <p:cNvPr id="20520" name="AutoShape 62">
            <a:extLst>
              <a:ext uri="{FF2B5EF4-FFF2-40B4-BE49-F238E27FC236}">
                <a16:creationId xmlns:a16="http://schemas.microsoft.com/office/drawing/2014/main" id="{7777E985-38D1-4BB7-BCFE-8BE27532B2C9}"/>
              </a:ext>
            </a:extLst>
          </p:cNvPr>
          <p:cNvCxnSpPr>
            <a:cxnSpLocks noChangeShapeType="1"/>
            <a:stCxn id="20519" idx="4"/>
            <a:endCxn id="20521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1" name="Oval 63">
            <a:extLst>
              <a:ext uri="{FF2B5EF4-FFF2-40B4-BE49-F238E27FC236}">
                <a16:creationId xmlns:a16="http://schemas.microsoft.com/office/drawing/2014/main" id="{3D65031B-C0D4-4BF7-AE7D-689FC6FEF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</a:p>
          <a:p>
            <a:pPr algn="ctr">
              <a:lnSpc>
                <a:spcPct val="75000"/>
              </a:lnSpc>
            </a:pP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goal</a:t>
            </a:r>
          </a:p>
        </p:txBody>
      </p:sp>
      <p:sp>
        <p:nvSpPr>
          <p:cNvPr id="20522" name="Oval 64">
            <a:extLst>
              <a:ext uri="{FF2B5EF4-FFF2-40B4-BE49-F238E27FC236}">
                <a16:creationId xmlns:a16="http://schemas.microsoft.com/office/drawing/2014/main" id="{54DAEA2C-D4D5-4288-A0FE-EC83EAFB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C</a:t>
            </a:r>
          </a:p>
        </p:txBody>
      </p:sp>
      <p:cxnSp>
        <p:nvCxnSpPr>
          <p:cNvPr id="20523" name="AutoShape 65">
            <a:extLst>
              <a:ext uri="{FF2B5EF4-FFF2-40B4-BE49-F238E27FC236}">
                <a16:creationId xmlns:a16="http://schemas.microsoft.com/office/drawing/2014/main" id="{FF587867-42EC-4C06-9DCE-F4D32459962A}"/>
              </a:ext>
            </a:extLst>
          </p:cNvPr>
          <p:cNvCxnSpPr>
            <a:cxnSpLocks noChangeShapeType="1"/>
            <a:stCxn id="20510" idx="5"/>
            <a:endCxn id="20522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4" name="AutoShape 67">
            <a:extLst>
              <a:ext uri="{FF2B5EF4-FFF2-40B4-BE49-F238E27FC236}">
                <a16:creationId xmlns:a16="http://schemas.microsoft.com/office/drawing/2014/main" id="{08C0A12F-DB73-48EC-8860-9978182E0F0E}"/>
              </a:ext>
            </a:extLst>
          </p:cNvPr>
          <p:cNvCxnSpPr>
            <a:cxnSpLocks noChangeShapeType="1"/>
            <a:stCxn id="20514" idx="6"/>
            <a:endCxn id="20521" idx="2"/>
          </p:cNvCxnSpPr>
          <p:nvPr/>
        </p:nvCxnSpPr>
        <p:spPr bwMode="auto">
          <a:xfrm>
            <a:off x="612457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5" name="Oval 68">
            <a:extLst>
              <a:ext uri="{FF2B5EF4-FFF2-40B4-BE49-F238E27FC236}">
                <a16:creationId xmlns:a16="http://schemas.microsoft.com/office/drawing/2014/main" id="{8DA4E81B-90BF-4EB6-8164-F97E1001B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44577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H</a:t>
            </a:r>
          </a:p>
        </p:txBody>
      </p:sp>
      <p:cxnSp>
        <p:nvCxnSpPr>
          <p:cNvPr id="20526" name="AutoShape 69">
            <a:extLst>
              <a:ext uri="{FF2B5EF4-FFF2-40B4-BE49-F238E27FC236}">
                <a16:creationId xmlns:a16="http://schemas.microsoft.com/office/drawing/2014/main" id="{A1626157-0B7B-410D-BE20-5926C50FC1D0}"/>
              </a:ext>
            </a:extLst>
          </p:cNvPr>
          <p:cNvCxnSpPr>
            <a:cxnSpLocks noChangeShapeType="1"/>
            <a:stCxn id="20516" idx="4"/>
            <a:endCxn id="20525" idx="0"/>
          </p:cNvCxnSpPr>
          <p:nvPr/>
        </p:nvCxnSpPr>
        <p:spPr bwMode="auto">
          <a:xfrm>
            <a:off x="5172075" y="41243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7" name="AutoShape 70">
            <a:extLst>
              <a:ext uri="{FF2B5EF4-FFF2-40B4-BE49-F238E27FC236}">
                <a16:creationId xmlns:a16="http://schemas.microsoft.com/office/drawing/2014/main" id="{509B3F53-5BC8-41CA-BB75-E6D567442966}"/>
              </a:ext>
            </a:extLst>
          </p:cNvPr>
          <p:cNvCxnSpPr>
            <a:cxnSpLocks noChangeShapeType="1"/>
            <a:stCxn id="20510" idx="4"/>
            <a:endCxn id="20519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8" name="AutoShape 71">
            <a:extLst>
              <a:ext uri="{FF2B5EF4-FFF2-40B4-BE49-F238E27FC236}">
                <a16:creationId xmlns:a16="http://schemas.microsoft.com/office/drawing/2014/main" id="{C330632C-F30A-42EF-AF51-8569527AA96C}"/>
              </a:ext>
            </a:extLst>
          </p:cNvPr>
          <p:cNvCxnSpPr>
            <a:cxnSpLocks noChangeShapeType="1"/>
            <a:stCxn id="20517" idx="2"/>
            <a:endCxn id="20521" idx="6"/>
          </p:cNvCxnSpPr>
          <p:nvPr/>
        </p:nvCxnSpPr>
        <p:spPr bwMode="auto">
          <a:xfrm flipH="1">
            <a:off x="698182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9" name="Text Box 76">
            <a:extLst>
              <a:ext uri="{FF2B5EF4-FFF2-40B4-BE49-F238E27FC236}">
                <a16:creationId xmlns:a16="http://schemas.microsoft.com/office/drawing/2014/main" id="{A0E9EECF-363E-4ACE-B692-3CA841466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71650"/>
            <a:ext cx="353173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generalSearch(problem, </a:t>
            </a:r>
            <a:r>
              <a:rPr lang="en-US" altLang="en-US" sz="1500" b="1">
                <a:solidFill>
                  <a:srgbClr val="FF5050"/>
                </a:solidFill>
                <a:latin typeface="Courier New" panose="02070309020205020404" pitchFamily="49" charset="0"/>
              </a:rPr>
              <a:t>stack</a:t>
            </a:r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21424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8" name="Rectangle 3">
            <a:extLst>
              <a:ext uri="{FF2B5EF4-FFF2-40B4-BE49-F238E27FC236}">
                <a16:creationId xmlns:a16="http://schemas.microsoft.com/office/drawing/2014/main" id="{37402F22-CF61-4197-8AE1-B4654F028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700"/>
              <a:t>Depth-First Search (DFS)</a:t>
            </a:r>
          </a:p>
        </p:txBody>
      </p:sp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AAD5A38B-C07E-455C-BC27-A763AFDB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8BC49B24-FA7A-4D90-8107-EED3E9D8F87C}" type="slidenum">
              <a:rPr lang="en-US" altLang="en-US" sz="1050">
                <a:latin typeface="Times New Roman" panose="02020603050405020304" pitchFamily="18" charset="0"/>
              </a:rPr>
              <a:pPr/>
              <a:t>32</a:t>
            </a:fld>
            <a:endParaRPr lang="en-US" altLang="en-US" sz="1050">
              <a:latin typeface="Times New Roman" panose="02020603050405020304" pitchFamily="18" charset="0"/>
            </a:endParaRPr>
          </a:p>
        </p:txBody>
      </p:sp>
      <p:sp>
        <p:nvSpPr>
          <p:cNvPr id="21507" name="Text Box 50">
            <a:extLst>
              <a:ext uri="{FF2B5EF4-FFF2-40B4-BE49-F238E27FC236}">
                <a16:creationId xmlns:a16="http://schemas.microsoft.com/office/drawing/2014/main" id="{CEFFB4AF-1F1F-4C2E-B506-6066A548F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1508" name="Text Box 51">
            <a:extLst>
              <a:ext uri="{FF2B5EF4-FFF2-40B4-BE49-F238E27FC236}">
                <a16:creationId xmlns:a16="http://schemas.microsoft.com/office/drawing/2014/main" id="{24AFEEC6-B243-4601-8090-ACFC8F452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1509" name="Text Box 58">
            <a:extLst>
              <a:ext uri="{FF2B5EF4-FFF2-40B4-BE49-F238E27FC236}">
                <a16:creationId xmlns:a16="http://schemas.microsoft.com/office/drawing/2014/main" id="{FF88A9BD-4052-44A2-ADFA-DE6EAAB3A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1510" name="Text Box 59">
            <a:extLst>
              <a:ext uri="{FF2B5EF4-FFF2-40B4-BE49-F238E27FC236}">
                <a16:creationId xmlns:a16="http://schemas.microsoft.com/office/drawing/2014/main" id="{74E6C66D-750C-4A0A-A5C0-156088875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1511" name="Text Box 60">
            <a:extLst>
              <a:ext uri="{FF2B5EF4-FFF2-40B4-BE49-F238E27FC236}">
                <a16:creationId xmlns:a16="http://schemas.microsoft.com/office/drawing/2014/main" id="{A2822308-E327-447E-8A7C-55FB3B683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1512" name="Text Box 66">
            <a:extLst>
              <a:ext uri="{FF2B5EF4-FFF2-40B4-BE49-F238E27FC236}">
                <a16:creationId xmlns:a16="http://schemas.microsoft.com/office/drawing/2014/main" id="{92801842-A610-4C73-A260-89BECD290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1513" name="Text Box 72">
            <a:extLst>
              <a:ext uri="{FF2B5EF4-FFF2-40B4-BE49-F238E27FC236}">
                <a16:creationId xmlns:a16="http://schemas.microsoft.com/office/drawing/2014/main" id="{55FF0EE2-F25A-4A5C-8AFA-2487B3ECC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1514" name="Text Box 73">
            <a:extLst>
              <a:ext uri="{FF2B5EF4-FFF2-40B4-BE49-F238E27FC236}">
                <a16:creationId xmlns:a16="http://schemas.microsoft.com/office/drawing/2014/main" id="{B4B771B5-22E7-4BA7-8C64-33B6BA896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1515" name="Text Box 74">
            <a:extLst>
              <a:ext uri="{FF2B5EF4-FFF2-40B4-BE49-F238E27FC236}">
                <a16:creationId xmlns:a16="http://schemas.microsoft.com/office/drawing/2014/main" id="{41ECBAB2-2734-4366-83FF-C4E7D93FD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516" name="Text Box 75">
            <a:extLst>
              <a:ext uri="{FF2B5EF4-FFF2-40B4-BE49-F238E27FC236}">
                <a16:creationId xmlns:a16="http://schemas.microsoft.com/office/drawing/2014/main" id="{18D10FD4-F9F4-48D7-AC9A-D4AAE2BBF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41719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1517" name="Text Box 2">
            <a:extLst>
              <a:ext uri="{FF2B5EF4-FFF2-40B4-BE49-F238E27FC236}">
                <a16:creationId xmlns:a16="http://schemas.microsoft.com/office/drawing/2014/main" id="{71939B23-A79D-4901-8BD1-BD9F68392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>
                <a:latin typeface="Arial" panose="020B0604020202020204" pitchFamily="34" charset="0"/>
              </a:rPr>
              <a:t> 3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3</a:t>
            </a:r>
          </a:p>
        </p:txBody>
      </p:sp>
      <p:graphicFrame>
        <p:nvGraphicFramePr>
          <p:cNvPr id="329814" name="Group 86">
            <a:extLst>
              <a:ext uri="{FF2B5EF4-FFF2-40B4-BE49-F238E27FC236}">
                <a16:creationId xmlns:a16="http://schemas.microsoft.com/office/drawing/2014/main" id="{D8B2D1FA-F6C5-4E7C-98E1-35C6B375E9EA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343150"/>
          <a:ext cx="2628900" cy="1390621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55" marB="13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L="68580" marR="13716" marT="6855" marB="13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5" marB="13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55" marB="13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5" marB="13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5" marB="13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5" marB="13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L="68580" marR="13716" marT="6855" marB="13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L="68580" marR="13716" marT="6855" marB="13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H,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E,B,C}</a:t>
                      </a:r>
                    </a:p>
                  </a:txBody>
                  <a:tcPr marL="68580" marR="13716" marT="6855" marB="13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37" name="Oval 47">
            <a:extLst>
              <a:ext uri="{FF2B5EF4-FFF2-40B4-BE49-F238E27FC236}">
                <a16:creationId xmlns:a16="http://schemas.microsoft.com/office/drawing/2014/main" id="{B26C1DC2-02E3-4492-A872-07009C98F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21538" name="Oval 48">
            <a:extLst>
              <a:ext uri="{FF2B5EF4-FFF2-40B4-BE49-F238E27FC236}">
                <a16:creationId xmlns:a16="http://schemas.microsoft.com/office/drawing/2014/main" id="{C076A3FA-0E9F-4907-B93F-E320F1CD0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A</a:t>
            </a:r>
          </a:p>
        </p:txBody>
      </p:sp>
      <p:cxnSp>
        <p:nvCxnSpPr>
          <p:cNvPr id="21539" name="AutoShape 49">
            <a:extLst>
              <a:ext uri="{FF2B5EF4-FFF2-40B4-BE49-F238E27FC236}">
                <a16:creationId xmlns:a16="http://schemas.microsoft.com/office/drawing/2014/main" id="{4A12DEE0-0346-4B10-A103-A3E633A2C92C}"/>
              </a:ext>
            </a:extLst>
          </p:cNvPr>
          <p:cNvCxnSpPr>
            <a:cxnSpLocks noChangeShapeType="1"/>
            <a:stCxn id="21537" idx="3"/>
            <a:endCxn id="21538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0" name="AutoShape 52">
            <a:extLst>
              <a:ext uri="{FF2B5EF4-FFF2-40B4-BE49-F238E27FC236}">
                <a16:creationId xmlns:a16="http://schemas.microsoft.com/office/drawing/2014/main" id="{BCD1F2FA-55CC-4A7D-B617-1AEA77EC97F8}"/>
              </a:ext>
            </a:extLst>
          </p:cNvPr>
          <p:cNvCxnSpPr>
            <a:cxnSpLocks noChangeShapeType="1"/>
            <a:stCxn id="21538" idx="4"/>
            <a:endCxn id="21541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1" name="Oval 53">
            <a:extLst>
              <a:ext uri="{FF2B5EF4-FFF2-40B4-BE49-F238E27FC236}">
                <a16:creationId xmlns:a16="http://schemas.microsoft.com/office/drawing/2014/main" id="{AE6801C6-A9A1-4BD8-A28E-49FAC138D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E</a:t>
            </a:r>
          </a:p>
        </p:txBody>
      </p:sp>
      <p:cxnSp>
        <p:nvCxnSpPr>
          <p:cNvPr id="21542" name="AutoShape 54">
            <a:extLst>
              <a:ext uri="{FF2B5EF4-FFF2-40B4-BE49-F238E27FC236}">
                <a16:creationId xmlns:a16="http://schemas.microsoft.com/office/drawing/2014/main" id="{399EE21A-9DAD-4029-9DA8-37CA35CAF3AF}"/>
              </a:ext>
            </a:extLst>
          </p:cNvPr>
          <p:cNvCxnSpPr>
            <a:cxnSpLocks noChangeShapeType="1"/>
            <a:stCxn id="21538" idx="3"/>
            <a:endCxn id="21543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3" name="Oval 55">
            <a:extLst>
              <a:ext uri="{FF2B5EF4-FFF2-40B4-BE49-F238E27FC236}">
                <a16:creationId xmlns:a16="http://schemas.microsoft.com/office/drawing/2014/main" id="{70D91D0F-B39E-4CB7-AC97-0576CCDC7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1544" name="Oval 56">
            <a:extLst>
              <a:ext uri="{FF2B5EF4-FFF2-40B4-BE49-F238E27FC236}">
                <a16:creationId xmlns:a16="http://schemas.microsoft.com/office/drawing/2014/main" id="{1FBA4344-AEBF-43B0-95E0-B58930920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F</a:t>
            </a:r>
          </a:p>
        </p:txBody>
      </p:sp>
      <p:cxnSp>
        <p:nvCxnSpPr>
          <p:cNvPr id="21545" name="AutoShape 57">
            <a:extLst>
              <a:ext uri="{FF2B5EF4-FFF2-40B4-BE49-F238E27FC236}">
                <a16:creationId xmlns:a16="http://schemas.microsoft.com/office/drawing/2014/main" id="{210BB7F8-2774-446D-99C4-FD0F3FB4CFE3}"/>
              </a:ext>
            </a:extLst>
          </p:cNvPr>
          <p:cNvCxnSpPr>
            <a:cxnSpLocks noChangeShapeType="1"/>
            <a:stCxn id="21549" idx="4"/>
            <a:endCxn id="21544" idx="0"/>
          </p:cNvCxnSpPr>
          <p:nvPr/>
        </p:nvCxnSpPr>
        <p:spPr bwMode="auto">
          <a:xfrm>
            <a:off x="75723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6" name="Oval 61">
            <a:extLst>
              <a:ext uri="{FF2B5EF4-FFF2-40B4-BE49-F238E27FC236}">
                <a16:creationId xmlns:a16="http://schemas.microsoft.com/office/drawing/2014/main" id="{3EF63E74-5AEB-40E5-B787-FC45E50D3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B</a:t>
            </a:r>
          </a:p>
        </p:txBody>
      </p:sp>
      <p:cxnSp>
        <p:nvCxnSpPr>
          <p:cNvPr id="21547" name="AutoShape 62">
            <a:extLst>
              <a:ext uri="{FF2B5EF4-FFF2-40B4-BE49-F238E27FC236}">
                <a16:creationId xmlns:a16="http://schemas.microsoft.com/office/drawing/2014/main" id="{8B1F5CFE-FE25-402A-85BF-32527879F461}"/>
              </a:ext>
            </a:extLst>
          </p:cNvPr>
          <p:cNvCxnSpPr>
            <a:cxnSpLocks noChangeShapeType="1"/>
            <a:stCxn id="21546" idx="4"/>
            <a:endCxn id="21548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48" name="Oval 63">
            <a:extLst>
              <a:ext uri="{FF2B5EF4-FFF2-40B4-BE49-F238E27FC236}">
                <a16:creationId xmlns:a16="http://schemas.microsoft.com/office/drawing/2014/main" id="{237FD19D-8BC8-4544-BD63-09631190B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</a:p>
          <a:p>
            <a:pPr algn="ctr">
              <a:lnSpc>
                <a:spcPct val="75000"/>
              </a:lnSpc>
            </a:pP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goal</a:t>
            </a:r>
          </a:p>
        </p:txBody>
      </p:sp>
      <p:sp>
        <p:nvSpPr>
          <p:cNvPr id="21549" name="Oval 64">
            <a:extLst>
              <a:ext uri="{FF2B5EF4-FFF2-40B4-BE49-F238E27FC236}">
                <a16:creationId xmlns:a16="http://schemas.microsoft.com/office/drawing/2014/main" id="{B1F636CF-E93E-488A-92CD-E0F07C08E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C</a:t>
            </a:r>
          </a:p>
        </p:txBody>
      </p:sp>
      <p:cxnSp>
        <p:nvCxnSpPr>
          <p:cNvPr id="21550" name="AutoShape 65">
            <a:extLst>
              <a:ext uri="{FF2B5EF4-FFF2-40B4-BE49-F238E27FC236}">
                <a16:creationId xmlns:a16="http://schemas.microsoft.com/office/drawing/2014/main" id="{C314C5A1-CD58-4FC6-85FF-1C6C8E96426D}"/>
              </a:ext>
            </a:extLst>
          </p:cNvPr>
          <p:cNvCxnSpPr>
            <a:cxnSpLocks noChangeShapeType="1"/>
            <a:stCxn id="21537" idx="5"/>
            <a:endCxn id="21549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1" name="AutoShape 67">
            <a:extLst>
              <a:ext uri="{FF2B5EF4-FFF2-40B4-BE49-F238E27FC236}">
                <a16:creationId xmlns:a16="http://schemas.microsoft.com/office/drawing/2014/main" id="{AD425175-B5E8-4D41-AD36-F1DB50DD0021}"/>
              </a:ext>
            </a:extLst>
          </p:cNvPr>
          <p:cNvCxnSpPr>
            <a:cxnSpLocks noChangeShapeType="1"/>
            <a:stCxn id="21541" idx="6"/>
            <a:endCxn id="21548" idx="2"/>
          </p:cNvCxnSpPr>
          <p:nvPr/>
        </p:nvCxnSpPr>
        <p:spPr bwMode="auto">
          <a:xfrm>
            <a:off x="612457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2" name="Oval 68">
            <a:extLst>
              <a:ext uri="{FF2B5EF4-FFF2-40B4-BE49-F238E27FC236}">
                <a16:creationId xmlns:a16="http://schemas.microsoft.com/office/drawing/2014/main" id="{967ACD64-F60F-4D09-8E13-169478C5B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44577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H</a:t>
            </a:r>
          </a:p>
        </p:txBody>
      </p:sp>
      <p:cxnSp>
        <p:nvCxnSpPr>
          <p:cNvPr id="21553" name="AutoShape 69">
            <a:extLst>
              <a:ext uri="{FF2B5EF4-FFF2-40B4-BE49-F238E27FC236}">
                <a16:creationId xmlns:a16="http://schemas.microsoft.com/office/drawing/2014/main" id="{76B57DA8-E6E4-4D16-A798-7FAF7D0AF127}"/>
              </a:ext>
            </a:extLst>
          </p:cNvPr>
          <p:cNvCxnSpPr>
            <a:cxnSpLocks noChangeShapeType="1"/>
            <a:stCxn id="21543" idx="4"/>
            <a:endCxn id="21552" idx="0"/>
          </p:cNvCxnSpPr>
          <p:nvPr/>
        </p:nvCxnSpPr>
        <p:spPr bwMode="auto">
          <a:xfrm>
            <a:off x="5172075" y="4124325"/>
            <a:ext cx="0" cy="32385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4" name="AutoShape 70">
            <a:extLst>
              <a:ext uri="{FF2B5EF4-FFF2-40B4-BE49-F238E27FC236}">
                <a16:creationId xmlns:a16="http://schemas.microsoft.com/office/drawing/2014/main" id="{33477265-3659-4AB5-AC35-33948BF1A042}"/>
              </a:ext>
            </a:extLst>
          </p:cNvPr>
          <p:cNvCxnSpPr>
            <a:cxnSpLocks noChangeShapeType="1"/>
            <a:stCxn id="21537" idx="4"/>
            <a:endCxn id="21546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5" name="AutoShape 71">
            <a:extLst>
              <a:ext uri="{FF2B5EF4-FFF2-40B4-BE49-F238E27FC236}">
                <a16:creationId xmlns:a16="http://schemas.microsoft.com/office/drawing/2014/main" id="{E827280B-0227-4B1E-99B8-67D9B6DC4514}"/>
              </a:ext>
            </a:extLst>
          </p:cNvPr>
          <p:cNvCxnSpPr>
            <a:cxnSpLocks noChangeShapeType="1"/>
            <a:stCxn id="21544" idx="2"/>
            <a:endCxn id="21548" idx="6"/>
          </p:cNvCxnSpPr>
          <p:nvPr/>
        </p:nvCxnSpPr>
        <p:spPr bwMode="auto">
          <a:xfrm flipH="1">
            <a:off x="698182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6" name="Text Box 76">
            <a:extLst>
              <a:ext uri="{FF2B5EF4-FFF2-40B4-BE49-F238E27FC236}">
                <a16:creationId xmlns:a16="http://schemas.microsoft.com/office/drawing/2014/main" id="{D74C465D-3A85-49CD-8ACE-3B3D5710A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71650"/>
            <a:ext cx="353173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generalSearch(problem, </a:t>
            </a:r>
            <a:r>
              <a:rPr lang="en-US" altLang="en-US" sz="1500" b="1">
                <a:solidFill>
                  <a:srgbClr val="FF5050"/>
                </a:solidFill>
                <a:latin typeface="Courier New" panose="02070309020205020404" pitchFamily="49" charset="0"/>
              </a:rPr>
              <a:t>stack</a:t>
            </a:r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834874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2" name="Rectangle 3">
            <a:extLst>
              <a:ext uri="{FF2B5EF4-FFF2-40B4-BE49-F238E27FC236}">
                <a16:creationId xmlns:a16="http://schemas.microsoft.com/office/drawing/2014/main" id="{D8F09957-CF84-4CE9-89B7-BFDC13E9A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700"/>
              <a:t>Depth-First Search (DFS)</a:t>
            </a:r>
          </a:p>
        </p:txBody>
      </p:sp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FC007CE0-9AE5-4637-BB2F-433517D3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0F3459BD-A3EE-42A9-835C-32EC1DB190BE}" type="slidenum">
              <a:rPr lang="en-US" altLang="en-US" sz="1050">
                <a:latin typeface="Times New Roman" panose="02020603050405020304" pitchFamily="18" charset="0"/>
              </a:rPr>
              <a:pPr/>
              <a:t>33</a:t>
            </a:fld>
            <a:endParaRPr lang="en-US" altLang="en-US" sz="1050">
              <a:latin typeface="Times New Roman" panose="02020603050405020304" pitchFamily="18" charset="0"/>
            </a:endParaRPr>
          </a:p>
        </p:txBody>
      </p:sp>
      <p:sp>
        <p:nvSpPr>
          <p:cNvPr id="22531" name="Text Box 50">
            <a:extLst>
              <a:ext uri="{FF2B5EF4-FFF2-40B4-BE49-F238E27FC236}">
                <a16:creationId xmlns:a16="http://schemas.microsoft.com/office/drawing/2014/main" id="{135918F4-04D2-432C-ADBD-23B9D96EA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2532" name="Text Box 51">
            <a:extLst>
              <a:ext uri="{FF2B5EF4-FFF2-40B4-BE49-F238E27FC236}">
                <a16:creationId xmlns:a16="http://schemas.microsoft.com/office/drawing/2014/main" id="{9E22EAA2-D946-40BD-9BD2-E37E96E90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2533" name="Text Box 58">
            <a:extLst>
              <a:ext uri="{FF2B5EF4-FFF2-40B4-BE49-F238E27FC236}">
                <a16:creationId xmlns:a16="http://schemas.microsoft.com/office/drawing/2014/main" id="{D194BA0D-AB02-4FAE-8C52-E75F72F44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2534" name="Text Box 59">
            <a:extLst>
              <a:ext uri="{FF2B5EF4-FFF2-40B4-BE49-F238E27FC236}">
                <a16:creationId xmlns:a16="http://schemas.microsoft.com/office/drawing/2014/main" id="{FCE61C34-21AD-41E4-8D2E-092AADB49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2535" name="Text Box 60">
            <a:extLst>
              <a:ext uri="{FF2B5EF4-FFF2-40B4-BE49-F238E27FC236}">
                <a16:creationId xmlns:a16="http://schemas.microsoft.com/office/drawing/2014/main" id="{3977EA17-B7C4-4315-B500-AA6A32083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2536" name="Text Box 66">
            <a:extLst>
              <a:ext uri="{FF2B5EF4-FFF2-40B4-BE49-F238E27FC236}">
                <a16:creationId xmlns:a16="http://schemas.microsoft.com/office/drawing/2014/main" id="{DE8FA378-F09C-49EE-80E9-3251262BB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2537" name="Text Box 72">
            <a:extLst>
              <a:ext uri="{FF2B5EF4-FFF2-40B4-BE49-F238E27FC236}">
                <a16:creationId xmlns:a16="http://schemas.microsoft.com/office/drawing/2014/main" id="{46B0A093-5878-4FAF-A466-BA189C0FB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2538" name="Text Box 73">
            <a:extLst>
              <a:ext uri="{FF2B5EF4-FFF2-40B4-BE49-F238E27FC236}">
                <a16:creationId xmlns:a16="http://schemas.microsoft.com/office/drawing/2014/main" id="{D59D7820-38B7-44CD-A228-411C42223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2539" name="Text Box 74">
            <a:extLst>
              <a:ext uri="{FF2B5EF4-FFF2-40B4-BE49-F238E27FC236}">
                <a16:creationId xmlns:a16="http://schemas.microsoft.com/office/drawing/2014/main" id="{A5DCE7EE-41CB-48A3-9FBF-150329668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540" name="Text Box 75">
            <a:extLst>
              <a:ext uri="{FF2B5EF4-FFF2-40B4-BE49-F238E27FC236}">
                <a16:creationId xmlns:a16="http://schemas.microsoft.com/office/drawing/2014/main" id="{7FDA83DE-1C2E-4594-B81C-4E0A7464D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41719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2541" name="Text Box 2">
            <a:extLst>
              <a:ext uri="{FF2B5EF4-FFF2-40B4-BE49-F238E27FC236}">
                <a16:creationId xmlns:a16="http://schemas.microsoft.com/office/drawing/2014/main" id="{41DB06AF-B588-48F6-A1C5-1F9C66DAD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>
                <a:latin typeface="Arial" panose="020B0604020202020204" pitchFamily="34" charset="0"/>
              </a:rPr>
              <a:t> 4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4</a:t>
            </a:r>
          </a:p>
        </p:txBody>
      </p:sp>
      <p:graphicFrame>
        <p:nvGraphicFramePr>
          <p:cNvPr id="331855" name="Group 79">
            <a:extLst>
              <a:ext uri="{FF2B5EF4-FFF2-40B4-BE49-F238E27FC236}">
                <a16:creationId xmlns:a16="http://schemas.microsoft.com/office/drawing/2014/main" id="{644A1F5A-4758-4926-96D6-9EC97E2343AA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343150"/>
          <a:ext cx="2628900" cy="1632284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56" marB="13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L="68580" marR="13716" marT="6856" marB="13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6" marB="13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56" marB="13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6" marB="13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6" marB="13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7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6" marB="13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L="68580" marR="13716" marT="6856" marB="13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8580" marR="13716" marT="6856" marB="13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{H,E,B,C}</a:t>
                      </a:r>
                    </a:p>
                  </a:txBody>
                  <a:tcPr marL="68580" marR="13716" marT="6856" marB="13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6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H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L="68580" marR="13716" marT="6856" marB="13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{E,B,C}</a:t>
                      </a:r>
                    </a:p>
                  </a:txBody>
                  <a:tcPr marL="68580" marR="13716" marT="6856" marB="13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564" name="Oval 47">
            <a:extLst>
              <a:ext uri="{FF2B5EF4-FFF2-40B4-BE49-F238E27FC236}">
                <a16:creationId xmlns:a16="http://schemas.microsoft.com/office/drawing/2014/main" id="{F95575B9-5D6F-4B70-B05D-E8AD37934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22565" name="Oval 48">
            <a:extLst>
              <a:ext uri="{FF2B5EF4-FFF2-40B4-BE49-F238E27FC236}">
                <a16:creationId xmlns:a16="http://schemas.microsoft.com/office/drawing/2014/main" id="{8C00BB4F-9AC4-4AC6-8DAE-D3DDE45B6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A</a:t>
            </a:r>
          </a:p>
        </p:txBody>
      </p:sp>
      <p:cxnSp>
        <p:nvCxnSpPr>
          <p:cNvPr id="22566" name="AutoShape 49">
            <a:extLst>
              <a:ext uri="{FF2B5EF4-FFF2-40B4-BE49-F238E27FC236}">
                <a16:creationId xmlns:a16="http://schemas.microsoft.com/office/drawing/2014/main" id="{4A64D7F8-BEC1-4777-BADF-5997413890F0}"/>
              </a:ext>
            </a:extLst>
          </p:cNvPr>
          <p:cNvCxnSpPr>
            <a:cxnSpLocks noChangeShapeType="1"/>
            <a:stCxn id="22564" idx="3"/>
            <a:endCxn id="22565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7" name="AutoShape 52">
            <a:extLst>
              <a:ext uri="{FF2B5EF4-FFF2-40B4-BE49-F238E27FC236}">
                <a16:creationId xmlns:a16="http://schemas.microsoft.com/office/drawing/2014/main" id="{E42AE3EC-9A8C-43CB-95BB-B38E4AB47D35}"/>
              </a:ext>
            </a:extLst>
          </p:cNvPr>
          <p:cNvCxnSpPr>
            <a:cxnSpLocks noChangeShapeType="1"/>
            <a:stCxn id="22565" idx="4"/>
            <a:endCxn id="22568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8" name="Oval 53">
            <a:extLst>
              <a:ext uri="{FF2B5EF4-FFF2-40B4-BE49-F238E27FC236}">
                <a16:creationId xmlns:a16="http://schemas.microsoft.com/office/drawing/2014/main" id="{5241EB11-124C-41B9-B314-75BBFE0C9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E</a:t>
            </a:r>
          </a:p>
        </p:txBody>
      </p:sp>
      <p:cxnSp>
        <p:nvCxnSpPr>
          <p:cNvPr id="22569" name="AutoShape 54">
            <a:extLst>
              <a:ext uri="{FF2B5EF4-FFF2-40B4-BE49-F238E27FC236}">
                <a16:creationId xmlns:a16="http://schemas.microsoft.com/office/drawing/2014/main" id="{4AA2CDEC-A2CA-4E47-85D2-A98AF46C91ED}"/>
              </a:ext>
            </a:extLst>
          </p:cNvPr>
          <p:cNvCxnSpPr>
            <a:cxnSpLocks noChangeShapeType="1"/>
            <a:stCxn id="22565" idx="3"/>
            <a:endCxn id="22570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0" name="Oval 55">
            <a:extLst>
              <a:ext uri="{FF2B5EF4-FFF2-40B4-BE49-F238E27FC236}">
                <a16:creationId xmlns:a16="http://schemas.microsoft.com/office/drawing/2014/main" id="{C85B63DE-4D5E-48DF-9922-46C162680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2571" name="Oval 56">
            <a:extLst>
              <a:ext uri="{FF2B5EF4-FFF2-40B4-BE49-F238E27FC236}">
                <a16:creationId xmlns:a16="http://schemas.microsoft.com/office/drawing/2014/main" id="{34D4055A-BBA1-424E-BC9F-D564E6368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F</a:t>
            </a:r>
          </a:p>
        </p:txBody>
      </p:sp>
      <p:cxnSp>
        <p:nvCxnSpPr>
          <p:cNvPr id="22572" name="AutoShape 57">
            <a:extLst>
              <a:ext uri="{FF2B5EF4-FFF2-40B4-BE49-F238E27FC236}">
                <a16:creationId xmlns:a16="http://schemas.microsoft.com/office/drawing/2014/main" id="{13366001-2EB4-4053-BF07-AAEA0589FCE7}"/>
              </a:ext>
            </a:extLst>
          </p:cNvPr>
          <p:cNvCxnSpPr>
            <a:cxnSpLocks noChangeShapeType="1"/>
            <a:stCxn id="22576" idx="4"/>
            <a:endCxn id="22571" idx="0"/>
          </p:cNvCxnSpPr>
          <p:nvPr/>
        </p:nvCxnSpPr>
        <p:spPr bwMode="auto">
          <a:xfrm>
            <a:off x="75723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3" name="Oval 61">
            <a:extLst>
              <a:ext uri="{FF2B5EF4-FFF2-40B4-BE49-F238E27FC236}">
                <a16:creationId xmlns:a16="http://schemas.microsoft.com/office/drawing/2014/main" id="{89342807-E602-4C65-B32E-074DB7B25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B</a:t>
            </a:r>
          </a:p>
        </p:txBody>
      </p:sp>
      <p:cxnSp>
        <p:nvCxnSpPr>
          <p:cNvPr id="22574" name="AutoShape 62">
            <a:extLst>
              <a:ext uri="{FF2B5EF4-FFF2-40B4-BE49-F238E27FC236}">
                <a16:creationId xmlns:a16="http://schemas.microsoft.com/office/drawing/2014/main" id="{3A2AC118-2C15-4401-A2FF-D838F3F2A808}"/>
              </a:ext>
            </a:extLst>
          </p:cNvPr>
          <p:cNvCxnSpPr>
            <a:cxnSpLocks noChangeShapeType="1"/>
            <a:stCxn id="22573" idx="4"/>
            <a:endCxn id="22575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5" name="Oval 63">
            <a:extLst>
              <a:ext uri="{FF2B5EF4-FFF2-40B4-BE49-F238E27FC236}">
                <a16:creationId xmlns:a16="http://schemas.microsoft.com/office/drawing/2014/main" id="{963DE955-E5D4-4853-B9B2-B5E79E2AA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</a:p>
          <a:p>
            <a:pPr algn="ctr">
              <a:lnSpc>
                <a:spcPct val="75000"/>
              </a:lnSpc>
            </a:pP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goal</a:t>
            </a:r>
          </a:p>
        </p:txBody>
      </p:sp>
      <p:sp>
        <p:nvSpPr>
          <p:cNvPr id="22576" name="Oval 64">
            <a:extLst>
              <a:ext uri="{FF2B5EF4-FFF2-40B4-BE49-F238E27FC236}">
                <a16:creationId xmlns:a16="http://schemas.microsoft.com/office/drawing/2014/main" id="{D600CB65-633F-4D6B-9B64-BF14A212E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C</a:t>
            </a:r>
          </a:p>
        </p:txBody>
      </p:sp>
      <p:cxnSp>
        <p:nvCxnSpPr>
          <p:cNvPr id="22577" name="AutoShape 65">
            <a:extLst>
              <a:ext uri="{FF2B5EF4-FFF2-40B4-BE49-F238E27FC236}">
                <a16:creationId xmlns:a16="http://schemas.microsoft.com/office/drawing/2014/main" id="{1C525A90-6D00-47CD-BCB3-447E0D401EF3}"/>
              </a:ext>
            </a:extLst>
          </p:cNvPr>
          <p:cNvCxnSpPr>
            <a:cxnSpLocks noChangeShapeType="1"/>
            <a:stCxn id="22564" idx="5"/>
            <a:endCxn id="22576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8" name="AutoShape 67">
            <a:extLst>
              <a:ext uri="{FF2B5EF4-FFF2-40B4-BE49-F238E27FC236}">
                <a16:creationId xmlns:a16="http://schemas.microsoft.com/office/drawing/2014/main" id="{E673C95C-43F1-4C2E-B33A-5548075D1364}"/>
              </a:ext>
            </a:extLst>
          </p:cNvPr>
          <p:cNvCxnSpPr>
            <a:cxnSpLocks noChangeShapeType="1"/>
            <a:stCxn id="22568" idx="6"/>
            <a:endCxn id="22575" idx="2"/>
          </p:cNvCxnSpPr>
          <p:nvPr/>
        </p:nvCxnSpPr>
        <p:spPr bwMode="auto">
          <a:xfrm>
            <a:off x="612457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9" name="Oval 68">
            <a:extLst>
              <a:ext uri="{FF2B5EF4-FFF2-40B4-BE49-F238E27FC236}">
                <a16:creationId xmlns:a16="http://schemas.microsoft.com/office/drawing/2014/main" id="{7448D8EE-3946-492D-8AF6-C5493A944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4457700"/>
            <a:ext cx="514350" cy="51435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H</a:t>
            </a:r>
          </a:p>
        </p:txBody>
      </p:sp>
      <p:cxnSp>
        <p:nvCxnSpPr>
          <p:cNvPr id="22580" name="AutoShape 69">
            <a:extLst>
              <a:ext uri="{FF2B5EF4-FFF2-40B4-BE49-F238E27FC236}">
                <a16:creationId xmlns:a16="http://schemas.microsoft.com/office/drawing/2014/main" id="{C6269FBB-D689-49E4-8D4F-9AF8280A212D}"/>
              </a:ext>
            </a:extLst>
          </p:cNvPr>
          <p:cNvCxnSpPr>
            <a:cxnSpLocks noChangeShapeType="1"/>
            <a:stCxn id="22570" idx="4"/>
            <a:endCxn id="22579" idx="0"/>
          </p:cNvCxnSpPr>
          <p:nvPr/>
        </p:nvCxnSpPr>
        <p:spPr bwMode="auto">
          <a:xfrm>
            <a:off x="5172075" y="41243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1" name="AutoShape 70">
            <a:extLst>
              <a:ext uri="{FF2B5EF4-FFF2-40B4-BE49-F238E27FC236}">
                <a16:creationId xmlns:a16="http://schemas.microsoft.com/office/drawing/2014/main" id="{DDB4663D-2479-4717-817D-E366BE4866DA}"/>
              </a:ext>
            </a:extLst>
          </p:cNvPr>
          <p:cNvCxnSpPr>
            <a:cxnSpLocks noChangeShapeType="1"/>
            <a:stCxn id="22564" idx="4"/>
            <a:endCxn id="22573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82" name="AutoShape 71">
            <a:extLst>
              <a:ext uri="{FF2B5EF4-FFF2-40B4-BE49-F238E27FC236}">
                <a16:creationId xmlns:a16="http://schemas.microsoft.com/office/drawing/2014/main" id="{312A203D-7FD1-4F2C-B40A-F8851CBB760F}"/>
              </a:ext>
            </a:extLst>
          </p:cNvPr>
          <p:cNvCxnSpPr>
            <a:cxnSpLocks noChangeShapeType="1"/>
            <a:stCxn id="22571" idx="2"/>
            <a:endCxn id="22575" idx="6"/>
          </p:cNvCxnSpPr>
          <p:nvPr/>
        </p:nvCxnSpPr>
        <p:spPr bwMode="auto">
          <a:xfrm flipH="1">
            <a:off x="698182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83" name="Text Box 76">
            <a:extLst>
              <a:ext uri="{FF2B5EF4-FFF2-40B4-BE49-F238E27FC236}">
                <a16:creationId xmlns:a16="http://schemas.microsoft.com/office/drawing/2014/main" id="{62C3D023-519C-48AC-9051-3AF80AE4C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71650"/>
            <a:ext cx="353173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generalSearch(problem, </a:t>
            </a:r>
            <a:r>
              <a:rPr lang="en-US" altLang="en-US" sz="1500" b="1">
                <a:solidFill>
                  <a:srgbClr val="FF5050"/>
                </a:solidFill>
                <a:latin typeface="Courier New" panose="02070309020205020404" pitchFamily="49" charset="0"/>
              </a:rPr>
              <a:t>stack</a:t>
            </a:r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656889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6" name="Rectangle 3">
            <a:extLst>
              <a:ext uri="{FF2B5EF4-FFF2-40B4-BE49-F238E27FC236}">
                <a16:creationId xmlns:a16="http://schemas.microsoft.com/office/drawing/2014/main" id="{C0AE9515-3C95-462D-8FFE-B1A38348B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700"/>
              <a:t>Depth-First Search (DFS)</a:t>
            </a:r>
          </a:p>
        </p:txBody>
      </p:sp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EF8B98B2-64D5-40FD-8916-4346E5F6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7ADC105B-4A5D-42B4-AEEB-A0EC5D69D199}" type="slidenum">
              <a:rPr lang="en-US" altLang="en-US" sz="1050">
                <a:latin typeface="Times New Roman" panose="02020603050405020304" pitchFamily="18" charset="0"/>
              </a:rPr>
              <a:pPr/>
              <a:t>34</a:t>
            </a:fld>
            <a:endParaRPr lang="en-US" altLang="en-US" sz="1050">
              <a:latin typeface="Times New Roman" panose="02020603050405020304" pitchFamily="18" charset="0"/>
            </a:endParaRPr>
          </a:p>
        </p:txBody>
      </p:sp>
      <p:sp>
        <p:nvSpPr>
          <p:cNvPr id="23555" name="Text Box 50">
            <a:extLst>
              <a:ext uri="{FF2B5EF4-FFF2-40B4-BE49-F238E27FC236}">
                <a16:creationId xmlns:a16="http://schemas.microsoft.com/office/drawing/2014/main" id="{3B60D2FF-ED78-4587-B873-DBF1E9DE3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3556" name="Text Box 51">
            <a:extLst>
              <a:ext uri="{FF2B5EF4-FFF2-40B4-BE49-F238E27FC236}">
                <a16:creationId xmlns:a16="http://schemas.microsoft.com/office/drawing/2014/main" id="{9E00D207-F6CB-471E-98E9-9DB013E44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3557" name="Text Box 58">
            <a:extLst>
              <a:ext uri="{FF2B5EF4-FFF2-40B4-BE49-F238E27FC236}">
                <a16:creationId xmlns:a16="http://schemas.microsoft.com/office/drawing/2014/main" id="{C256901B-4206-4520-AE97-B66FD8B62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3558" name="Text Box 59">
            <a:extLst>
              <a:ext uri="{FF2B5EF4-FFF2-40B4-BE49-F238E27FC236}">
                <a16:creationId xmlns:a16="http://schemas.microsoft.com/office/drawing/2014/main" id="{B412AB6A-34B4-4A9F-BA54-6462ED4EB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3559" name="Text Box 60">
            <a:extLst>
              <a:ext uri="{FF2B5EF4-FFF2-40B4-BE49-F238E27FC236}">
                <a16:creationId xmlns:a16="http://schemas.microsoft.com/office/drawing/2014/main" id="{409339DD-4586-4689-9ED0-919660E3D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3560" name="Text Box 66">
            <a:extLst>
              <a:ext uri="{FF2B5EF4-FFF2-40B4-BE49-F238E27FC236}">
                <a16:creationId xmlns:a16="http://schemas.microsoft.com/office/drawing/2014/main" id="{8358015B-6861-41CD-A6C0-DE72A346D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3561" name="Text Box 72">
            <a:extLst>
              <a:ext uri="{FF2B5EF4-FFF2-40B4-BE49-F238E27FC236}">
                <a16:creationId xmlns:a16="http://schemas.microsoft.com/office/drawing/2014/main" id="{B3A59301-A7A3-4BEB-A2FA-9FC8D4D57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3562" name="Text Box 73">
            <a:extLst>
              <a:ext uri="{FF2B5EF4-FFF2-40B4-BE49-F238E27FC236}">
                <a16:creationId xmlns:a16="http://schemas.microsoft.com/office/drawing/2014/main" id="{AD61B365-1959-40D2-AC7C-960EF02C5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3563" name="Text Box 74">
            <a:extLst>
              <a:ext uri="{FF2B5EF4-FFF2-40B4-BE49-F238E27FC236}">
                <a16:creationId xmlns:a16="http://schemas.microsoft.com/office/drawing/2014/main" id="{EF4B4BA5-75D5-458D-9D6A-B41131ECD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564" name="Text Box 75">
            <a:extLst>
              <a:ext uri="{FF2B5EF4-FFF2-40B4-BE49-F238E27FC236}">
                <a16:creationId xmlns:a16="http://schemas.microsoft.com/office/drawing/2014/main" id="{431262EE-7490-4833-8460-CD997944A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41719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3565" name="Text Box 2">
            <a:extLst>
              <a:ext uri="{FF2B5EF4-FFF2-40B4-BE49-F238E27FC236}">
                <a16:creationId xmlns:a16="http://schemas.microsoft.com/office/drawing/2014/main" id="{8AE86F44-38A1-4F98-B8BC-6516F631C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>
                <a:latin typeface="Arial" panose="020B0604020202020204" pitchFamily="34" charset="0"/>
              </a:rPr>
              <a:t> 5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5</a:t>
            </a:r>
          </a:p>
        </p:txBody>
      </p:sp>
      <p:graphicFrame>
        <p:nvGraphicFramePr>
          <p:cNvPr id="333904" name="Group 80">
            <a:extLst>
              <a:ext uri="{FF2B5EF4-FFF2-40B4-BE49-F238E27FC236}">
                <a16:creationId xmlns:a16="http://schemas.microsoft.com/office/drawing/2014/main" id="{9AEE7745-7482-44D6-A985-475CAA8928FB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343150"/>
          <a:ext cx="2628900" cy="1873963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56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L="68580" marR="13716" marT="6856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6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56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6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6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7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6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L="68580" marR="13716" marT="6856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8580" marR="13716" marT="6856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{H,E,B,C}</a:t>
                      </a:r>
                    </a:p>
                  </a:txBody>
                  <a:tcPr marL="68580" marR="13716" marT="6856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68580" marR="13716" marT="6856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{E,B,C}</a:t>
                      </a:r>
                    </a:p>
                  </a:txBody>
                  <a:tcPr marL="68580" marR="13716" marT="6856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L="68580" marR="13716" marT="6856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G,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B,C}</a:t>
                      </a:r>
                    </a:p>
                  </a:txBody>
                  <a:tcPr marL="68580" marR="13716" marT="6856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591" name="Oval 47">
            <a:extLst>
              <a:ext uri="{FF2B5EF4-FFF2-40B4-BE49-F238E27FC236}">
                <a16:creationId xmlns:a16="http://schemas.microsoft.com/office/drawing/2014/main" id="{1CD8F3B2-1E3F-428E-9156-12D8982CF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23592" name="Oval 48">
            <a:extLst>
              <a:ext uri="{FF2B5EF4-FFF2-40B4-BE49-F238E27FC236}">
                <a16:creationId xmlns:a16="http://schemas.microsoft.com/office/drawing/2014/main" id="{F155D6E3-56D8-4D27-94C3-A917A4404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A</a:t>
            </a:r>
          </a:p>
        </p:txBody>
      </p:sp>
      <p:cxnSp>
        <p:nvCxnSpPr>
          <p:cNvPr id="23593" name="AutoShape 49">
            <a:extLst>
              <a:ext uri="{FF2B5EF4-FFF2-40B4-BE49-F238E27FC236}">
                <a16:creationId xmlns:a16="http://schemas.microsoft.com/office/drawing/2014/main" id="{2C159B3F-0548-4494-B8AF-988758C61BCF}"/>
              </a:ext>
            </a:extLst>
          </p:cNvPr>
          <p:cNvCxnSpPr>
            <a:cxnSpLocks noChangeShapeType="1"/>
            <a:stCxn id="23591" idx="3"/>
            <a:endCxn id="23592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4" name="AutoShape 52">
            <a:extLst>
              <a:ext uri="{FF2B5EF4-FFF2-40B4-BE49-F238E27FC236}">
                <a16:creationId xmlns:a16="http://schemas.microsoft.com/office/drawing/2014/main" id="{1052B150-F35C-4537-AEDB-9BF12BEA14EE}"/>
              </a:ext>
            </a:extLst>
          </p:cNvPr>
          <p:cNvCxnSpPr>
            <a:cxnSpLocks noChangeShapeType="1"/>
            <a:stCxn id="23592" idx="4"/>
            <a:endCxn id="23595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95" name="Oval 53">
            <a:extLst>
              <a:ext uri="{FF2B5EF4-FFF2-40B4-BE49-F238E27FC236}">
                <a16:creationId xmlns:a16="http://schemas.microsoft.com/office/drawing/2014/main" id="{A13F26B1-BDA3-4EC2-88B4-00DCA48C5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E</a:t>
            </a:r>
          </a:p>
        </p:txBody>
      </p:sp>
      <p:cxnSp>
        <p:nvCxnSpPr>
          <p:cNvPr id="23596" name="AutoShape 54">
            <a:extLst>
              <a:ext uri="{FF2B5EF4-FFF2-40B4-BE49-F238E27FC236}">
                <a16:creationId xmlns:a16="http://schemas.microsoft.com/office/drawing/2014/main" id="{FCC1ED28-B756-42AE-A826-6DD703AA1F44}"/>
              </a:ext>
            </a:extLst>
          </p:cNvPr>
          <p:cNvCxnSpPr>
            <a:cxnSpLocks noChangeShapeType="1"/>
            <a:stCxn id="23592" idx="3"/>
            <a:endCxn id="23597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97" name="Oval 55">
            <a:extLst>
              <a:ext uri="{FF2B5EF4-FFF2-40B4-BE49-F238E27FC236}">
                <a16:creationId xmlns:a16="http://schemas.microsoft.com/office/drawing/2014/main" id="{11CDCC6F-3D9A-457A-BCD5-B3A9B2562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3598" name="Oval 56">
            <a:extLst>
              <a:ext uri="{FF2B5EF4-FFF2-40B4-BE49-F238E27FC236}">
                <a16:creationId xmlns:a16="http://schemas.microsoft.com/office/drawing/2014/main" id="{17AF6C61-104D-4ECE-BD95-E43C8AC07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F</a:t>
            </a:r>
          </a:p>
        </p:txBody>
      </p:sp>
      <p:cxnSp>
        <p:nvCxnSpPr>
          <p:cNvPr id="23599" name="AutoShape 57">
            <a:extLst>
              <a:ext uri="{FF2B5EF4-FFF2-40B4-BE49-F238E27FC236}">
                <a16:creationId xmlns:a16="http://schemas.microsoft.com/office/drawing/2014/main" id="{67905189-63EF-4944-99A7-DF0712C5EEA3}"/>
              </a:ext>
            </a:extLst>
          </p:cNvPr>
          <p:cNvCxnSpPr>
            <a:cxnSpLocks noChangeShapeType="1"/>
            <a:stCxn id="23603" idx="4"/>
            <a:endCxn id="23598" idx="0"/>
          </p:cNvCxnSpPr>
          <p:nvPr/>
        </p:nvCxnSpPr>
        <p:spPr bwMode="auto">
          <a:xfrm>
            <a:off x="75723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00" name="Oval 61">
            <a:extLst>
              <a:ext uri="{FF2B5EF4-FFF2-40B4-BE49-F238E27FC236}">
                <a16:creationId xmlns:a16="http://schemas.microsoft.com/office/drawing/2014/main" id="{9BCBAD7B-00BB-4798-AEE0-D75F70E01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B</a:t>
            </a:r>
          </a:p>
        </p:txBody>
      </p:sp>
      <p:cxnSp>
        <p:nvCxnSpPr>
          <p:cNvPr id="23601" name="AutoShape 62">
            <a:extLst>
              <a:ext uri="{FF2B5EF4-FFF2-40B4-BE49-F238E27FC236}">
                <a16:creationId xmlns:a16="http://schemas.microsoft.com/office/drawing/2014/main" id="{7309E07C-DEC0-4C85-9201-55672B255CFF}"/>
              </a:ext>
            </a:extLst>
          </p:cNvPr>
          <p:cNvCxnSpPr>
            <a:cxnSpLocks noChangeShapeType="1"/>
            <a:stCxn id="23600" idx="4"/>
            <a:endCxn id="23602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02" name="Oval 63">
            <a:extLst>
              <a:ext uri="{FF2B5EF4-FFF2-40B4-BE49-F238E27FC236}">
                <a16:creationId xmlns:a16="http://schemas.microsoft.com/office/drawing/2014/main" id="{7DE75057-1AF9-41BD-80A3-46B1F84EA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</a:p>
          <a:p>
            <a:pPr algn="ctr">
              <a:lnSpc>
                <a:spcPct val="75000"/>
              </a:lnSpc>
            </a:pP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goal</a:t>
            </a:r>
          </a:p>
        </p:txBody>
      </p:sp>
      <p:sp>
        <p:nvSpPr>
          <p:cNvPr id="23603" name="Oval 64">
            <a:extLst>
              <a:ext uri="{FF2B5EF4-FFF2-40B4-BE49-F238E27FC236}">
                <a16:creationId xmlns:a16="http://schemas.microsoft.com/office/drawing/2014/main" id="{C7D3F140-C550-4D23-996C-14C6F15F2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C</a:t>
            </a:r>
          </a:p>
        </p:txBody>
      </p:sp>
      <p:cxnSp>
        <p:nvCxnSpPr>
          <p:cNvPr id="23604" name="AutoShape 65">
            <a:extLst>
              <a:ext uri="{FF2B5EF4-FFF2-40B4-BE49-F238E27FC236}">
                <a16:creationId xmlns:a16="http://schemas.microsoft.com/office/drawing/2014/main" id="{45520CEF-D5D4-4733-94BE-BB1543FF38EE}"/>
              </a:ext>
            </a:extLst>
          </p:cNvPr>
          <p:cNvCxnSpPr>
            <a:cxnSpLocks noChangeShapeType="1"/>
            <a:stCxn id="23591" idx="5"/>
            <a:endCxn id="23603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5" name="AutoShape 67">
            <a:extLst>
              <a:ext uri="{FF2B5EF4-FFF2-40B4-BE49-F238E27FC236}">
                <a16:creationId xmlns:a16="http://schemas.microsoft.com/office/drawing/2014/main" id="{210F54F7-1C7F-4183-B553-6A50FF05CDCC}"/>
              </a:ext>
            </a:extLst>
          </p:cNvPr>
          <p:cNvCxnSpPr>
            <a:cxnSpLocks noChangeShapeType="1"/>
            <a:stCxn id="23595" idx="6"/>
            <a:endCxn id="23602" idx="2"/>
          </p:cNvCxnSpPr>
          <p:nvPr/>
        </p:nvCxnSpPr>
        <p:spPr bwMode="auto">
          <a:xfrm>
            <a:off x="6124575" y="3857625"/>
            <a:ext cx="323850" cy="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06" name="Oval 68">
            <a:extLst>
              <a:ext uri="{FF2B5EF4-FFF2-40B4-BE49-F238E27FC236}">
                <a16:creationId xmlns:a16="http://schemas.microsoft.com/office/drawing/2014/main" id="{D456CB6D-8472-46EC-BF20-672666519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44577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H</a:t>
            </a:r>
          </a:p>
        </p:txBody>
      </p:sp>
      <p:cxnSp>
        <p:nvCxnSpPr>
          <p:cNvPr id="23607" name="AutoShape 69">
            <a:extLst>
              <a:ext uri="{FF2B5EF4-FFF2-40B4-BE49-F238E27FC236}">
                <a16:creationId xmlns:a16="http://schemas.microsoft.com/office/drawing/2014/main" id="{171626C4-57C2-455D-BBAB-C63DADCBAAE1}"/>
              </a:ext>
            </a:extLst>
          </p:cNvPr>
          <p:cNvCxnSpPr>
            <a:cxnSpLocks noChangeShapeType="1"/>
            <a:stCxn id="23597" idx="4"/>
            <a:endCxn id="23606" idx="0"/>
          </p:cNvCxnSpPr>
          <p:nvPr/>
        </p:nvCxnSpPr>
        <p:spPr bwMode="auto">
          <a:xfrm>
            <a:off x="5172075" y="41243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8" name="AutoShape 70">
            <a:extLst>
              <a:ext uri="{FF2B5EF4-FFF2-40B4-BE49-F238E27FC236}">
                <a16:creationId xmlns:a16="http://schemas.microsoft.com/office/drawing/2014/main" id="{B820692F-BEC9-47E1-9604-7543BDD843AE}"/>
              </a:ext>
            </a:extLst>
          </p:cNvPr>
          <p:cNvCxnSpPr>
            <a:cxnSpLocks noChangeShapeType="1"/>
            <a:stCxn id="23591" idx="4"/>
            <a:endCxn id="23600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9" name="AutoShape 71">
            <a:extLst>
              <a:ext uri="{FF2B5EF4-FFF2-40B4-BE49-F238E27FC236}">
                <a16:creationId xmlns:a16="http://schemas.microsoft.com/office/drawing/2014/main" id="{38D5ECA3-47A7-4C4D-AA3C-C2FCE71BA6A2}"/>
              </a:ext>
            </a:extLst>
          </p:cNvPr>
          <p:cNvCxnSpPr>
            <a:cxnSpLocks noChangeShapeType="1"/>
            <a:stCxn id="23598" idx="2"/>
            <a:endCxn id="23602" idx="6"/>
          </p:cNvCxnSpPr>
          <p:nvPr/>
        </p:nvCxnSpPr>
        <p:spPr bwMode="auto">
          <a:xfrm flipH="1">
            <a:off x="698182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10" name="Text Box 76">
            <a:extLst>
              <a:ext uri="{FF2B5EF4-FFF2-40B4-BE49-F238E27FC236}">
                <a16:creationId xmlns:a16="http://schemas.microsoft.com/office/drawing/2014/main" id="{340AC748-A6A4-488B-BBD9-5C00557CE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71650"/>
            <a:ext cx="353173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generalSearch(problem, </a:t>
            </a:r>
            <a:r>
              <a:rPr lang="en-US" altLang="en-US" sz="1500" b="1">
                <a:solidFill>
                  <a:srgbClr val="FF5050"/>
                </a:solidFill>
                <a:latin typeface="Courier New" panose="02070309020205020404" pitchFamily="49" charset="0"/>
              </a:rPr>
              <a:t>stack</a:t>
            </a:r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592199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0" name="Rectangle 3">
            <a:extLst>
              <a:ext uri="{FF2B5EF4-FFF2-40B4-BE49-F238E27FC236}">
                <a16:creationId xmlns:a16="http://schemas.microsoft.com/office/drawing/2014/main" id="{F0096562-E42A-4401-AE90-8B4FE111D5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700"/>
              <a:t>Depth-First Search (DFS)</a:t>
            </a:r>
          </a:p>
        </p:txBody>
      </p:sp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CD9D9C6D-983F-4F3C-B822-29158C93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02036C08-BDEB-4292-90C4-65A4C125FA24}" type="slidenum">
              <a:rPr lang="en-US" altLang="en-US" sz="1050">
                <a:latin typeface="Times New Roman" panose="02020603050405020304" pitchFamily="18" charset="0"/>
              </a:rPr>
              <a:pPr/>
              <a:t>35</a:t>
            </a:fld>
            <a:endParaRPr lang="en-US" altLang="en-US" sz="1050">
              <a:latin typeface="Times New Roman" panose="02020603050405020304" pitchFamily="18" charset="0"/>
            </a:endParaRPr>
          </a:p>
        </p:txBody>
      </p:sp>
      <p:sp>
        <p:nvSpPr>
          <p:cNvPr id="24579" name="Text Box 50">
            <a:extLst>
              <a:ext uri="{FF2B5EF4-FFF2-40B4-BE49-F238E27FC236}">
                <a16:creationId xmlns:a16="http://schemas.microsoft.com/office/drawing/2014/main" id="{E4D732F4-138B-422C-9BB0-7156F4715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4580" name="Text Box 51">
            <a:extLst>
              <a:ext uri="{FF2B5EF4-FFF2-40B4-BE49-F238E27FC236}">
                <a16:creationId xmlns:a16="http://schemas.microsoft.com/office/drawing/2014/main" id="{CA02C8EB-63BB-49D5-BCA1-5828F266B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4581" name="Text Box 58">
            <a:extLst>
              <a:ext uri="{FF2B5EF4-FFF2-40B4-BE49-F238E27FC236}">
                <a16:creationId xmlns:a16="http://schemas.microsoft.com/office/drawing/2014/main" id="{7B3EF972-9A12-42B4-A26A-DCD02FF68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4582" name="Text Box 59">
            <a:extLst>
              <a:ext uri="{FF2B5EF4-FFF2-40B4-BE49-F238E27FC236}">
                <a16:creationId xmlns:a16="http://schemas.microsoft.com/office/drawing/2014/main" id="{2354AEB2-897C-4BC7-B9C0-B0BEE527F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4583" name="Text Box 60">
            <a:extLst>
              <a:ext uri="{FF2B5EF4-FFF2-40B4-BE49-F238E27FC236}">
                <a16:creationId xmlns:a16="http://schemas.microsoft.com/office/drawing/2014/main" id="{0E24A5C8-A3A3-43B3-B339-46CAA16F6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4584" name="Text Box 66">
            <a:extLst>
              <a:ext uri="{FF2B5EF4-FFF2-40B4-BE49-F238E27FC236}">
                <a16:creationId xmlns:a16="http://schemas.microsoft.com/office/drawing/2014/main" id="{5191918D-2A34-4F9E-A12F-D605C17E9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4585" name="Text Box 72">
            <a:extLst>
              <a:ext uri="{FF2B5EF4-FFF2-40B4-BE49-F238E27FC236}">
                <a16:creationId xmlns:a16="http://schemas.microsoft.com/office/drawing/2014/main" id="{25256DE3-2751-4C3C-BE7F-1F1EE56D5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4586" name="Text Box 73">
            <a:extLst>
              <a:ext uri="{FF2B5EF4-FFF2-40B4-BE49-F238E27FC236}">
                <a16:creationId xmlns:a16="http://schemas.microsoft.com/office/drawing/2014/main" id="{C14BDD84-A433-4FCC-930B-FB5A8197F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4587" name="Text Box 74">
            <a:extLst>
              <a:ext uri="{FF2B5EF4-FFF2-40B4-BE49-F238E27FC236}">
                <a16:creationId xmlns:a16="http://schemas.microsoft.com/office/drawing/2014/main" id="{66536186-2ECD-4928-B39E-37F78A694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588" name="Text Box 75">
            <a:extLst>
              <a:ext uri="{FF2B5EF4-FFF2-40B4-BE49-F238E27FC236}">
                <a16:creationId xmlns:a16="http://schemas.microsoft.com/office/drawing/2014/main" id="{D4CB144E-EBBA-4FCE-AA03-86406F2A9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41719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4589" name="Text Box 2">
            <a:extLst>
              <a:ext uri="{FF2B5EF4-FFF2-40B4-BE49-F238E27FC236}">
                <a16:creationId xmlns:a16="http://schemas.microsoft.com/office/drawing/2014/main" id="{F9785E6B-9E47-4FE7-AB6B-1EE434E78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>
                <a:latin typeface="Arial" panose="020B0604020202020204" pitchFamily="34" charset="0"/>
              </a:rPr>
              <a:t> 6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5</a:t>
            </a:r>
          </a:p>
        </p:txBody>
      </p:sp>
      <p:graphicFrame>
        <p:nvGraphicFramePr>
          <p:cNvPr id="335876" name="Group 4">
            <a:extLst>
              <a:ext uri="{FF2B5EF4-FFF2-40B4-BE49-F238E27FC236}">
                <a16:creationId xmlns:a16="http://schemas.microsoft.com/office/drawing/2014/main" id="{2F052B69-9159-4BE7-904A-3D34D970C638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343150"/>
          <a:ext cx="2628900" cy="2115648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3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{H,E,B,C}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{E,B,C}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{G,B,C}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goal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{B,C}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 expand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618" name="Oval 47">
            <a:extLst>
              <a:ext uri="{FF2B5EF4-FFF2-40B4-BE49-F238E27FC236}">
                <a16:creationId xmlns:a16="http://schemas.microsoft.com/office/drawing/2014/main" id="{FB69DF5B-6757-409A-88FF-0BD6DE82F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24619" name="Oval 48">
            <a:extLst>
              <a:ext uri="{FF2B5EF4-FFF2-40B4-BE49-F238E27FC236}">
                <a16:creationId xmlns:a16="http://schemas.microsoft.com/office/drawing/2014/main" id="{484B374D-6E53-4BEF-9D1A-7E7F0D849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A</a:t>
            </a:r>
          </a:p>
        </p:txBody>
      </p:sp>
      <p:cxnSp>
        <p:nvCxnSpPr>
          <p:cNvPr id="24620" name="AutoShape 49">
            <a:extLst>
              <a:ext uri="{FF2B5EF4-FFF2-40B4-BE49-F238E27FC236}">
                <a16:creationId xmlns:a16="http://schemas.microsoft.com/office/drawing/2014/main" id="{5F4360E8-CF5B-4386-85BD-D9AB8FA145E3}"/>
              </a:ext>
            </a:extLst>
          </p:cNvPr>
          <p:cNvCxnSpPr>
            <a:cxnSpLocks noChangeShapeType="1"/>
            <a:stCxn id="24618" idx="3"/>
            <a:endCxn id="24619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21" name="AutoShape 52">
            <a:extLst>
              <a:ext uri="{FF2B5EF4-FFF2-40B4-BE49-F238E27FC236}">
                <a16:creationId xmlns:a16="http://schemas.microsoft.com/office/drawing/2014/main" id="{5D1D8C6F-4667-45C1-9810-302F342D2CA3}"/>
              </a:ext>
            </a:extLst>
          </p:cNvPr>
          <p:cNvCxnSpPr>
            <a:cxnSpLocks noChangeShapeType="1"/>
            <a:stCxn id="24619" idx="4"/>
            <a:endCxn id="24622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22" name="Oval 53">
            <a:extLst>
              <a:ext uri="{FF2B5EF4-FFF2-40B4-BE49-F238E27FC236}">
                <a16:creationId xmlns:a16="http://schemas.microsoft.com/office/drawing/2014/main" id="{D0B9BA36-9E6C-4875-A126-2A5F66ED1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E</a:t>
            </a:r>
          </a:p>
        </p:txBody>
      </p:sp>
      <p:cxnSp>
        <p:nvCxnSpPr>
          <p:cNvPr id="24623" name="AutoShape 54">
            <a:extLst>
              <a:ext uri="{FF2B5EF4-FFF2-40B4-BE49-F238E27FC236}">
                <a16:creationId xmlns:a16="http://schemas.microsoft.com/office/drawing/2014/main" id="{A6AC64C0-EBB6-47EA-BBDE-FDD7094100F9}"/>
              </a:ext>
            </a:extLst>
          </p:cNvPr>
          <p:cNvCxnSpPr>
            <a:cxnSpLocks noChangeShapeType="1"/>
            <a:stCxn id="24619" idx="3"/>
            <a:endCxn id="24624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24" name="Oval 55">
            <a:extLst>
              <a:ext uri="{FF2B5EF4-FFF2-40B4-BE49-F238E27FC236}">
                <a16:creationId xmlns:a16="http://schemas.microsoft.com/office/drawing/2014/main" id="{716E92B0-1E9D-4643-9D4E-396B71939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4625" name="Oval 56">
            <a:extLst>
              <a:ext uri="{FF2B5EF4-FFF2-40B4-BE49-F238E27FC236}">
                <a16:creationId xmlns:a16="http://schemas.microsoft.com/office/drawing/2014/main" id="{52D270F2-D9F4-4A82-97E9-35A839A84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F</a:t>
            </a:r>
          </a:p>
        </p:txBody>
      </p:sp>
      <p:cxnSp>
        <p:nvCxnSpPr>
          <p:cNvPr id="24626" name="AutoShape 57">
            <a:extLst>
              <a:ext uri="{FF2B5EF4-FFF2-40B4-BE49-F238E27FC236}">
                <a16:creationId xmlns:a16="http://schemas.microsoft.com/office/drawing/2014/main" id="{D65FCDD2-2207-45F4-B08F-CC85696813A6}"/>
              </a:ext>
            </a:extLst>
          </p:cNvPr>
          <p:cNvCxnSpPr>
            <a:cxnSpLocks noChangeShapeType="1"/>
            <a:stCxn id="24630" idx="4"/>
            <a:endCxn id="24625" idx="0"/>
          </p:cNvCxnSpPr>
          <p:nvPr/>
        </p:nvCxnSpPr>
        <p:spPr bwMode="auto">
          <a:xfrm>
            <a:off x="75723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27" name="Oval 61">
            <a:extLst>
              <a:ext uri="{FF2B5EF4-FFF2-40B4-BE49-F238E27FC236}">
                <a16:creationId xmlns:a16="http://schemas.microsoft.com/office/drawing/2014/main" id="{34154B97-DCC0-482F-B95C-D4094263C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B</a:t>
            </a:r>
          </a:p>
        </p:txBody>
      </p:sp>
      <p:cxnSp>
        <p:nvCxnSpPr>
          <p:cNvPr id="24628" name="AutoShape 62">
            <a:extLst>
              <a:ext uri="{FF2B5EF4-FFF2-40B4-BE49-F238E27FC236}">
                <a16:creationId xmlns:a16="http://schemas.microsoft.com/office/drawing/2014/main" id="{ACCB4941-0526-4069-BFA4-AF524A5378EF}"/>
              </a:ext>
            </a:extLst>
          </p:cNvPr>
          <p:cNvCxnSpPr>
            <a:cxnSpLocks noChangeShapeType="1"/>
            <a:stCxn id="24627" idx="4"/>
            <a:endCxn id="24629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29" name="Oval 63">
            <a:extLst>
              <a:ext uri="{FF2B5EF4-FFF2-40B4-BE49-F238E27FC236}">
                <a16:creationId xmlns:a16="http://schemas.microsoft.com/office/drawing/2014/main" id="{42E7D590-E142-4241-A3E1-6A2078695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</a:p>
          <a:p>
            <a:pPr algn="ctr">
              <a:lnSpc>
                <a:spcPct val="75000"/>
              </a:lnSpc>
            </a:pP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goal</a:t>
            </a:r>
          </a:p>
        </p:txBody>
      </p:sp>
      <p:sp>
        <p:nvSpPr>
          <p:cNvPr id="24630" name="Oval 64">
            <a:extLst>
              <a:ext uri="{FF2B5EF4-FFF2-40B4-BE49-F238E27FC236}">
                <a16:creationId xmlns:a16="http://schemas.microsoft.com/office/drawing/2014/main" id="{40D3B3DD-EBC7-4F39-8DF0-0180DC560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C</a:t>
            </a:r>
          </a:p>
        </p:txBody>
      </p:sp>
      <p:cxnSp>
        <p:nvCxnSpPr>
          <p:cNvPr id="24631" name="AutoShape 65">
            <a:extLst>
              <a:ext uri="{FF2B5EF4-FFF2-40B4-BE49-F238E27FC236}">
                <a16:creationId xmlns:a16="http://schemas.microsoft.com/office/drawing/2014/main" id="{225AA12B-B36C-4203-B058-13B66E4B50C9}"/>
              </a:ext>
            </a:extLst>
          </p:cNvPr>
          <p:cNvCxnSpPr>
            <a:cxnSpLocks noChangeShapeType="1"/>
            <a:stCxn id="24618" idx="5"/>
            <a:endCxn id="24630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32" name="AutoShape 67">
            <a:extLst>
              <a:ext uri="{FF2B5EF4-FFF2-40B4-BE49-F238E27FC236}">
                <a16:creationId xmlns:a16="http://schemas.microsoft.com/office/drawing/2014/main" id="{82BFA1C1-66D1-4B5B-8763-DC729C37BA4B}"/>
              </a:ext>
            </a:extLst>
          </p:cNvPr>
          <p:cNvCxnSpPr>
            <a:cxnSpLocks noChangeShapeType="1"/>
            <a:stCxn id="24622" idx="6"/>
            <a:endCxn id="24629" idx="2"/>
          </p:cNvCxnSpPr>
          <p:nvPr/>
        </p:nvCxnSpPr>
        <p:spPr bwMode="auto">
          <a:xfrm>
            <a:off x="612457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33" name="Oval 68">
            <a:extLst>
              <a:ext uri="{FF2B5EF4-FFF2-40B4-BE49-F238E27FC236}">
                <a16:creationId xmlns:a16="http://schemas.microsoft.com/office/drawing/2014/main" id="{AE5BAF5A-E015-4450-B53E-94EB50513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44577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H</a:t>
            </a:r>
          </a:p>
        </p:txBody>
      </p:sp>
      <p:cxnSp>
        <p:nvCxnSpPr>
          <p:cNvPr id="24634" name="AutoShape 69">
            <a:extLst>
              <a:ext uri="{FF2B5EF4-FFF2-40B4-BE49-F238E27FC236}">
                <a16:creationId xmlns:a16="http://schemas.microsoft.com/office/drawing/2014/main" id="{064606A9-6EAF-4139-A8F2-38C9A755F3CC}"/>
              </a:ext>
            </a:extLst>
          </p:cNvPr>
          <p:cNvCxnSpPr>
            <a:cxnSpLocks noChangeShapeType="1"/>
            <a:stCxn id="24624" idx="4"/>
            <a:endCxn id="24633" idx="0"/>
          </p:cNvCxnSpPr>
          <p:nvPr/>
        </p:nvCxnSpPr>
        <p:spPr bwMode="auto">
          <a:xfrm>
            <a:off x="5172075" y="41243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35" name="AutoShape 70">
            <a:extLst>
              <a:ext uri="{FF2B5EF4-FFF2-40B4-BE49-F238E27FC236}">
                <a16:creationId xmlns:a16="http://schemas.microsoft.com/office/drawing/2014/main" id="{BBEB772A-AEF9-40B5-A2B0-723C9F1945BC}"/>
              </a:ext>
            </a:extLst>
          </p:cNvPr>
          <p:cNvCxnSpPr>
            <a:cxnSpLocks noChangeShapeType="1"/>
            <a:stCxn id="24618" idx="4"/>
            <a:endCxn id="24627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36" name="AutoShape 71">
            <a:extLst>
              <a:ext uri="{FF2B5EF4-FFF2-40B4-BE49-F238E27FC236}">
                <a16:creationId xmlns:a16="http://schemas.microsoft.com/office/drawing/2014/main" id="{D7DA572B-7FA8-4FCB-978A-1203F2DA92E0}"/>
              </a:ext>
            </a:extLst>
          </p:cNvPr>
          <p:cNvCxnSpPr>
            <a:cxnSpLocks noChangeShapeType="1"/>
            <a:stCxn id="24625" idx="2"/>
            <a:endCxn id="24629" idx="6"/>
          </p:cNvCxnSpPr>
          <p:nvPr/>
        </p:nvCxnSpPr>
        <p:spPr bwMode="auto">
          <a:xfrm flipH="1">
            <a:off x="698182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37" name="Text Box 76">
            <a:extLst>
              <a:ext uri="{FF2B5EF4-FFF2-40B4-BE49-F238E27FC236}">
                <a16:creationId xmlns:a16="http://schemas.microsoft.com/office/drawing/2014/main" id="{EDA183EB-71CD-40DD-967C-E40453488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71650"/>
            <a:ext cx="353173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generalSearch(problem, </a:t>
            </a:r>
            <a:r>
              <a:rPr lang="en-US" altLang="en-US" sz="1500" b="1">
                <a:solidFill>
                  <a:srgbClr val="FF5050"/>
                </a:solidFill>
                <a:latin typeface="Courier New" panose="02070309020205020404" pitchFamily="49" charset="0"/>
              </a:rPr>
              <a:t>stack</a:t>
            </a:r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534581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4" name="Rectangle 3">
            <a:extLst>
              <a:ext uri="{FF2B5EF4-FFF2-40B4-BE49-F238E27FC236}">
                <a16:creationId xmlns:a16="http://schemas.microsoft.com/office/drawing/2014/main" id="{9EEE3A1E-1815-43D9-B321-427F8641A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700"/>
              <a:t>Depth-First Search (DFS)</a:t>
            </a:r>
          </a:p>
        </p:txBody>
      </p:sp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9DD67308-5212-4822-B3CC-8CBEC206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99B659C8-0BD0-4757-8F7F-B26EEC3DDAF6}" type="slidenum">
              <a:rPr lang="en-US" altLang="en-US" sz="1050">
                <a:latin typeface="Times New Roman" panose="02020603050405020304" pitchFamily="18" charset="0"/>
              </a:rPr>
              <a:pPr/>
              <a:t>36</a:t>
            </a:fld>
            <a:endParaRPr lang="en-US" altLang="en-US" sz="1050">
              <a:latin typeface="Times New Roman" panose="02020603050405020304" pitchFamily="18" charset="0"/>
            </a:endParaRPr>
          </a:p>
        </p:txBody>
      </p:sp>
      <p:sp>
        <p:nvSpPr>
          <p:cNvPr id="25603" name="Text Box 60">
            <a:extLst>
              <a:ext uri="{FF2B5EF4-FFF2-40B4-BE49-F238E27FC236}">
                <a16:creationId xmlns:a16="http://schemas.microsoft.com/office/drawing/2014/main" id="{EC814BA0-DD2A-4D2D-BB50-ADDDC97BD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5604" name="Text Box 50">
            <a:extLst>
              <a:ext uri="{FF2B5EF4-FFF2-40B4-BE49-F238E27FC236}">
                <a16:creationId xmlns:a16="http://schemas.microsoft.com/office/drawing/2014/main" id="{0339B3A2-CCF9-4273-A284-C50670C55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5605" name="Text Box 51">
            <a:extLst>
              <a:ext uri="{FF2B5EF4-FFF2-40B4-BE49-F238E27FC236}">
                <a16:creationId xmlns:a16="http://schemas.microsoft.com/office/drawing/2014/main" id="{18F8FB0B-554C-4D78-8217-32039AFFE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5606" name="Text Box 58">
            <a:extLst>
              <a:ext uri="{FF2B5EF4-FFF2-40B4-BE49-F238E27FC236}">
                <a16:creationId xmlns:a16="http://schemas.microsoft.com/office/drawing/2014/main" id="{8D9CA29C-071D-474E-9F75-2643B4429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5607" name="Text Box 59">
            <a:extLst>
              <a:ext uri="{FF2B5EF4-FFF2-40B4-BE49-F238E27FC236}">
                <a16:creationId xmlns:a16="http://schemas.microsoft.com/office/drawing/2014/main" id="{3751F212-E9CD-48F3-8E93-36352858E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5608" name="Text Box 66">
            <a:extLst>
              <a:ext uri="{FF2B5EF4-FFF2-40B4-BE49-F238E27FC236}">
                <a16:creationId xmlns:a16="http://schemas.microsoft.com/office/drawing/2014/main" id="{A22FF593-B498-41B1-B8CD-5C0461284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5609" name="Text Box 72">
            <a:extLst>
              <a:ext uri="{FF2B5EF4-FFF2-40B4-BE49-F238E27FC236}">
                <a16:creationId xmlns:a16="http://schemas.microsoft.com/office/drawing/2014/main" id="{2DAFEB37-C5F6-41C0-9CEB-6DF589144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5610" name="Text Box 73">
            <a:extLst>
              <a:ext uri="{FF2B5EF4-FFF2-40B4-BE49-F238E27FC236}">
                <a16:creationId xmlns:a16="http://schemas.microsoft.com/office/drawing/2014/main" id="{EF370650-4C88-4E33-A61A-BB8BD67CD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5611" name="Text Box 74">
            <a:extLst>
              <a:ext uri="{FF2B5EF4-FFF2-40B4-BE49-F238E27FC236}">
                <a16:creationId xmlns:a16="http://schemas.microsoft.com/office/drawing/2014/main" id="{D16564B5-7276-4808-9B47-A1572686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612" name="Text Box 75">
            <a:extLst>
              <a:ext uri="{FF2B5EF4-FFF2-40B4-BE49-F238E27FC236}">
                <a16:creationId xmlns:a16="http://schemas.microsoft.com/office/drawing/2014/main" id="{5DFF2D66-17A7-4CF1-AC3F-4B776C575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41719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5613" name="Text Box 2">
            <a:extLst>
              <a:ext uri="{FF2B5EF4-FFF2-40B4-BE49-F238E27FC236}">
                <a16:creationId xmlns:a16="http://schemas.microsoft.com/office/drawing/2014/main" id="{A4EC2FB5-24AD-4329-86B3-CB6E47AD1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>
                <a:latin typeface="Arial" panose="020B0604020202020204" pitchFamily="34" charset="0"/>
              </a:rPr>
              <a:t> 6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5</a:t>
            </a:r>
          </a:p>
        </p:txBody>
      </p:sp>
      <p:graphicFrame>
        <p:nvGraphicFramePr>
          <p:cNvPr id="337924" name="Group 4">
            <a:extLst>
              <a:ext uri="{FF2B5EF4-FFF2-40B4-BE49-F238E27FC236}">
                <a16:creationId xmlns:a16="http://schemas.microsoft.com/office/drawing/2014/main" id="{6793F3E7-B400-400D-89DF-DD5693718C9B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343150"/>
          <a:ext cx="2628900" cy="2115648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3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{H,E,B,C}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{E,B,C}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{G,B,C}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642" name="Oval 47">
            <a:extLst>
              <a:ext uri="{FF2B5EF4-FFF2-40B4-BE49-F238E27FC236}">
                <a16:creationId xmlns:a16="http://schemas.microsoft.com/office/drawing/2014/main" id="{6080A450-ED6E-4BB5-8E47-E2D6237EB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25643" name="Oval 48">
            <a:extLst>
              <a:ext uri="{FF2B5EF4-FFF2-40B4-BE49-F238E27FC236}">
                <a16:creationId xmlns:a16="http://schemas.microsoft.com/office/drawing/2014/main" id="{5B3DDBC9-0640-48EF-8CFA-8672301F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A</a:t>
            </a:r>
          </a:p>
        </p:txBody>
      </p:sp>
      <p:cxnSp>
        <p:nvCxnSpPr>
          <p:cNvPr id="25644" name="AutoShape 49">
            <a:extLst>
              <a:ext uri="{FF2B5EF4-FFF2-40B4-BE49-F238E27FC236}">
                <a16:creationId xmlns:a16="http://schemas.microsoft.com/office/drawing/2014/main" id="{A63E28CA-BCD7-4653-A265-E7420A513D11}"/>
              </a:ext>
            </a:extLst>
          </p:cNvPr>
          <p:cNvCxnSpPr>
            <a:cxnSpLocks noChangeShapeType="1"/>
            <a:stCxn id="25642" idx="3"/>
            <a:endCxn id="25643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5" name="AutoShape 52">
            <a:extLst>
              <a:ext uri="{FF2B5EF4-FFF2-40B4-BE49-F238E27FC236}">
                <a16:creationId xmlns:a16="http://schemas.microsoft.com/office/drawing/2014/main" id="{E387281E-4DFC-4C86-8916-9BFBE6229FCE}"/>
              </a:ext>
            </a:extLst>
          </p:cNvPr>
          <p:cNvCxnSpPr>
            <a:cxnSpLocks noChangeShapeType="1"/>
            <a:stCxn id="25643" idx="4"/>
            <a:endCxn id="25646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46" name="Oval 53">
            <a:extLst>
              <a:ext uri="{FF2B5EF4-FFF2-40B4-BE49-F238E27FC236}">
                <a16:creationId xmlns:a16="http://schemas.microsoft.com/office/drawing/2014/main" id="{1149F1E2-C663-494B-A53E-8637608D9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E</a:t>
            </a:r>
          </a:p>
        </p:txBody>
      </p:sp>
      <p:cxnSp>
        <p:nvCxnSpPr>
          <p:cNvPr id="25647" name="AutoShape 54">
            <a:extLst>
              <a:ext uri="{FF2B5EF4-FFF2-40B4-BE49-F238E27FC236}">
                <a16:creationId xmlns:a16="http://schemas.microsoft.com/office/drawing/2014/main" id="{AB2BE7C0-264D-467A-A311-D5260D45BEC6}"/>
              </a:ext>
            </a:extLst>
          </p:cNvPr>
          <p:cNvCxnSpPr>
            <a:cxnSpLocks noChangeShapeType="1"/>
            <a:stCxn id="25643" idx="3"/>
            <a:endCxn id="25648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48" name="Oval 55">
            <a:extLst>
              <a:ext uri="{FF2B5EF4-FFF2-40B4-BE49-F238E27FC236}">
                <a16:creationId xmlns:a16="http://schemas.microsoft.com/office/drawing/2014/main" id="{69C96FC3-BAD1-44AD-8CFB-DA11DB0EF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25649" name="Oval 56">
            <a:extLst>
              <a:ext uri="{FF2B5EF4-FFF2-40B4-BE49-F238E27FC236}">
                <a16:creationId xmlns:a16="http://schemas.microsoft.com/office/drawing/2014/main" id="{A463D8E3-ABBB-4C7F-82E9-BE3BFB16D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F</a:t>
            </a:r>
          </a:p>
        </p:txBody>
      </p:sp>
      <p:cxnSp>
        <p:nvCxnSpPr>
          <p:cNvPr id="25650" name="AutoShape 57">
            <a:extLst>
              <a:ext uri="{FF2B5EF4-FFF2-40B4-BE49-F238E27FC236}">
                <a16:creationId xmlns:a16="http://schemas.microsoft.com/office/drawing/2014/main" id="{7F13F0CE-A736-4309-B242-B085258BB57A}"/>
              </a:ext>
            </a:extLst>
          </p:cNvPr>
          <p:cNvCxnSpPr>
            <a:cxnSpLocks noChangeShapeType="1"/>
            <a:stCxn id="25654" idx="4"/>
            <a:endCxn id="25649" idx="0"/>
          </p:cNvCxnSpPr>
          <p:nvPr/>
        </p:nvCxnSpPr>
        <p:spPr bwMode="auto">
          <a:xfrm>
            <a:off x="75723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51" name="Oval 61">
            <a:extLst>
              <a:ext uri="{FF2B5EF4-FFF2-40B4-BE49-F238E27FC236}">
                <a16:creationId xmlns:a16="http://schemas.microsoft.com/office/drawing/2014/main" id="{E3C2F5EF-F758-4311-9044-53BCF220A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B</a:t>
            </a:r>
          </a:p>
        </p:txBody>
      </p:sp>
      <p:cxnSp>
        <p:nvCxnSpPr>
          <p:cNvPr id="25652" name="AutoShape 62">
            <a:extLst>
              <a:ext uri="{FF2B5EF4-FFF2-40B4-BE49-F238E27FC236}">
                <a16:creationId xmlns:a16="http://schemas.microsoft.com/office/drawing/2014/main" id="{9B9BBC72-2F34-45BD-A047-A814E276A7A8}"/>
              </a:ext>
            </a:extLst>
          </p:cNvPr>
          <p:cNvCxnSpPr>
            <a:cxnSpLocks noChangeShapeType="1"/>
            <a:stCxn id="25651" idx="4"/>
            <a:endCxn id="25653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53" name="Oval 63">
            <a:extLst>
              <a:ext uri="{FF2B5EF4-FFF2-40B4-BE49-F238E27FC236}">
                <a16:creationId xmlns:a16="http://schemas.microsoft.com/office/drawing/2014/main" id="{D61248CA-1938-4209-AC80-10236E54E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</a:p>
          <a:p>
            <a:pPr algn="ctr">
              <a:lnSpc>
                <a:spcPct val="75000"/>
              </a:lnSpc>
            </a:pP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goal</a:t>
            </a:r>
          </a:p>
        </p:txBody>
      </p:sp>
      <p:sp>
        <p:nvSpPr>
          <p:cNvPr id="25654" name="Oval 64">
            <a:extLst>
              <a:ext uri="{FF2B5EF4-FFF2-40B4-BE49-F238E27FC236}">
                <a16:creationId xmlns:a16="http://schemas.microsoft.com/office/drawing/2014/main" id="{E4A7F30F-187B-46CF-9C42-BCC623748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C</a:t>
            </a:r>
          </a:p>
        </p:txBody>
      </p:sp>
      <p:cxnSp>
        <p:nvCxnSpPr>
          <p:cNvPr id="25655" name="AutoShape 65">
            <a:extLst>
              <a:ext uri="{FF2B5EF4-FFF2-40B4-BE49-F238E27FC236}">
                <a16:creationId xmlns:a16="http://schemas.microsoft.com/office/drawing/2014/main" id="{FA188845-18FE-4B96-A57A-528AD5859DCA}"/>
              </a:ext>
            </a:extLst>
          </p:cNvPr>
          <p:cNvCxnSpPr>
            <a:cxnSpLocks noChangeShapeType="1"/>
            <a:stCxn id="25642" idx="5"/>
            <a:endCxn id="25654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6" name="AutoShape 67">
            <a:extLst>
              <a:ext uri="{FF2B5EF4-FFF2-40B4-BE49-F238E27FC236}">
                <a16:creationId xmlns:a16="http://schemas.microsoft.com/office/drawing/2014/main" id="{74483F4F-8EB8-4F04-B079-E016E4CC7E96}"/>
              </a:ext>
            </a:extLst>
          </p:cNvPr>
          <p:cNvCxnSpPr>
            <a:cxnSpLocks noChangeShapeType="1"/>
            <a:stCxn id="25646" idx="6"/>
            <a:endCxn id="25653" idx="2"/>
          </p:cNvCxnSpPr>
          <p:nvPr/>
        </p:nvCxnSpPr>
        <p:spPr bwMode="auto">
          <a:xfrm>
            <a:off x="612457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57" name="Oval 68">
            <a:extLst>
              <a:ext uri="{FF2B5EF4-FFF2-40B4-BE49-F238E27FC236}">
                <a16:creationId xmlns:a16="http://schemas.microsoft.com/office/drawing/2014/main" id="{811A3F3B-34B7-40FF-A5D3-B66CDDFC7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44577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H</a:t>
            </a:r>
          </a:p>
        </p:txBody>
      </p:sp>
      <p:cxnSp>
        <p:nvCxnSpPr>
          <p:cNvPr id="25658" name="AutoShape 69">
            <a:extLst>
              <a:ext uri="{FF2B5EF4-FFF2-40B4-BE49-F238E27FC236}">
                <a16:creationId xmlns:a16="http://schemas.microsoft.com/office/drawing/2014/main" id="{47B4228E-1BED-4D6F-BF38-FDC578F7F81F}"/>
              </a:ext>
            </a:extLst>
          </p:cNvPr>
          <p:cNvCxnSpPr>
            <a:cxnSpLocks noChangeShapeType="1"/>
            <a:stCxn id="25648" idx="4"/>
            <a:endCxn id="25657" idx="0"/>
          </p:cNvCxnSpPr>
          <p:nvPr/>
        </p:nvCxnSpPr>
        <p:spPr bwMode="auto">
          <a:xfrm>
            <a:off x="5172075" y="41243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59" name="AutoShape 70">
            <a:extLst>
              <a:ext uri="{FF2B5EF4-FFF2-40B4-BE49-F238E27FC236}">
                <a16:creationId xmlns:a16="http://schemas.microsoft.com/office/drawing/2014/main" id="{13BABAE3-11B8-4E20-9034-6E8C59CE6BDC}"/>
              </a:ext>
            </a:extLst>
          </p:cNvPr>
          <p:cNvCxnSpPr>
            <a:cxnSpLocks noChangeShapeType="1"/>
            <a:stCxn id="25642" idx="4"/>
            <a:endCxn id="25651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60" name="AutoShape 71">
            <a:extLst>
              <a:ext uri="{FF2B5EF4-FFF2-40B4-BE49-F238E27FC236}">
                <a16:creationId xmlns:a16="http://schemas.microsoft.com/office/drawing/2014/main" id="{B489D813-9402-4722-AB72-15DB7AD117CA}"/>
              </a:ext>
            </a:extLst>
          </p:cNvPr>
          <p:cNvCxnSpPr>
            <a:cxnSpLocks noChangeShapeType="1"/>
            <a:stCxn id="25649" idx="2"/>
            <a:endCxn id="25653" idx="6"/>
          </p:cNvCxnSpPr>
          <p:nvPr/>
        </p:nvCxnSpPr>
        <p:spPr bwMode="auto">
          <a:xfrm flipH="1">
            <a:off x="698182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61" name="Text Box 76">
            <a:extLst>
              <a:ext uri="{FF2B5EF4-FFF2-40B4-BE49-F238E27FC236}">
                <a16:creationId xmlns:a16="http://schemas.microsoft.com/office/drawing/2014/main" id="{5424027B-DA5E-49C2-A8F7-598512060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71650"/>
            <a:ext cx="353173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generalSearch(problem, </a:t>
            </a:r>
            <a:r>
              <a:rPr lang="en-US" altLang="en-US" sz="1500" b="1">
                <a:solidFill>
                  <a:srgbClr val="FF5050"/>
                </a:solidFill>
                <a:latin typeface="Courier New" panose="02070309020205020404" pitchFamily="49" charset="0"/>
              </a:rPr>
              <a:t>stack</a:t>
            </a:r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37997" name="Text Box 77">
            <a:extLst>
              <a:ext uri="{FF2B5EF4-FFF2-40B4-BE49-F238E27FC236}">
                <a16:creationId xmlns:a16="http://schemas.microsoft.com/office/drawing/2014/main" id="{A30ED9FB-9085-4A4D-94DF-4C717EDBE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81500"/>
            <a:ext cx="141096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solidFill>
                  <a:schemeClr val="tx2"/>
                </a:solidFill>
                <a:latin typeface="Arial" panose="020B0604020202020204" pitchFamily="34" charset="0"/>
              </a:rPr>
              <a:t>path: </a:t>
            </a:r>
            <a:r>
              <a:rPr lang="en-US" altLang="en-US" sz="1500" b="1">
                <a:latin typeface="Arial" panose="020B0604020202020204" pitchFamily="34" charset="0"/>
              </a:rPr>
              <a:t>S,A,E,G</a:t>
            </a:r>
            <a:br>
              <a:rPr lang="en-US" altLang="en-US" sz="15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1500" b="1">
                <a:solidFill>
                  <a:schemeClr val="tx2"/>
                </a:solidFill>
                <a:latin typeface="Arial" panose="020B0604020202020204" pitchFamily="34" charset="0"/>
              </a:rPr>
              <a:t>cost:</a:t>
            </a:r>
            <a:r>
              <a:rPr lang="en-US" altLang="en-US" sz="1500" b="1">
                <a:latin typeface="Arial" panose="020B0604020202020204" pitchFamily="34" charset="0"/>
              </a:rPr>
              <a:t> 15</a:t>
            </a:r>
          </a:p>
        </p:txBody>
      </p:sp>
    </p:spTree>
    <p:extLst>
      <p:ext uri="{BB962C8B-B14F-4D97-AF65-F5344CB8AC3E}">
        <p14:creationId xmlns:p14="http://schemas.microsoft.com/office/powerpoint/2010/main" val="3776534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47">
            <a:extLst>
              <a:ext uri="{FF2B5EF4-FFF2-40B4-BE49-F238E27FC236}">
                <a16:creationId xmlns:a16="http://schemas.microsoft.com/office/drawing/2014/main" id="{D4206DE6-7EA4-4F89-8A65-014510CA535A}"/>
              </a:ext>
            </a:extLst>
          </p:cNvPr>
          <p:cNvSpPr>
            <a:spLocks/>
          </p:cNvSpPr>
          <p:nvPr/>
        </p:nvSpPr>
        <p:spPr bwMode="auto">
          <a:xfrm>
            <a:off x="5511404" y="1502569"/>
            <a:ext cx="1429940" cy="1915716"/>
          </a:xfrm>
          <a:custGeom>
            <a:avLst/>
            <a:gdLst>
              <a:gd name="T0" fmla="*/ 0 w 10000"/>
              <a:gd name="T1" fmla="*/ 2554288 h 10000"/>
              <a:gd name="T2" fmla="*/ 1906588 w 10000"/>
              <a:gd name="T3" fmla="*/ 2547902 h 10000"/>
              <a:gd name="T4" fmla="*/ 1719361 w 10000"/>
              <a:gd name="T5" fmla="*/ 1120822 h 10000"/>
              <a:gd name="T6" fmla="*/ 1452629 w 10000"/>
              <a:gd name="T7" fmla="*/ 0 h 10000"/>
              <a:gd name="T8" fmla="*/ 0 w 10000"/>
              <a:gd name="T9" fmla="*/ 2554288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0">
                <a:moveTo>
                  <a:pt x="0" y="10000"/>
                </a:moveTo>
                <a:lnTo>
                  <a:pt x="10000" y="9975"/>
                </a:lnTo>
                <a:cubicBezTo>
                  <a:pt x="9806" y="8135"/>
                  <a:pt x="9212" y="6228"/>
                  <a:pt x="9018" y="4388"/>
                </a:cubicBezTo>
                <a:lnTo>
                  <a:pt x="7619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 sz="135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2044D37-53F4-466F-B821-0C9B5E25A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Depth-First Search (DFS) Properties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C7C99333-4C4E-4AA1-965E-12B7B2DAF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1242" y="1397245"/>
            <a:ext cx="6413609" cy="3511061"/>
          </a:xfrm>
        </p:spPr>
        <p:txBody>
          <a:bodyPr>
            <a:normAutofit/>
          </a:bodyPr>
          <a:lstStyle/>
          <a:p>
            <a:r>
              <a:rPr lang="en-US" altLang="en-US" sz="1800"/>
              <a:t>What nodes DFS expand?</a:t>
            </a:r>
          </a:p>
          <a:p>
            <a:pPr lvl="1"/>
            <a:r>
              <a:rPr lang="en-US" altLang="en-US" sz="1500"/>
              <a:t>Some left prefix of the tree.</a:t>
            </a:r>
          </a:p>
          <a:p>
            <a:pPr lvl="1"/>
            <a:r>
              <a:rPr lang="en-US" altLang="en-US" sz="1500"/>
              <a:t>Could process the whole tree!</a:t>
            </a:r>
          </a:p>
          <a:p>
            <a:pPr lvl="1"/>
            <a:r>
              <a:rPr lang="en-US" altLang="en-US" sz="1500"/>
              <a:t>If m is finite, takes time O(b</a:t>
            </a:r>
            <a:r>
              <a:rPr lang="en-US" altLang="en-US" sz="1500" baseline="30000"/>
              <a:t>m</a:t>
            </a:r>
            <a:r>
              <a:rPr lang="en-US" altLang="en-US" sz="1500"/>
              <a:t>)</a:t>
            </a:r>
          </a:p>
          <a:p>
            <a:pPr lvl="3"/>
            <a:endParaRPr lang="en-US" altLang="en-US" sz="900"/>
          </a:p>
          <a:p>
            <a:r>
              <a:rPr lang="en-US" altLang="en-US" sz="1800"/>
              <a:t>How much space does the fringe take?</a:t>
            </a:r>
          </a:p>
          <a:p>
            <a:pPr lvl="1"/>
            <a:r>
              <a:rPr lang="en-US" altLang="en-US" sz="1500"/>
              <a:t>Only has siblings on path to root, so O(bm)</a:t>
            </a:r>
          </a:p>
          <a:p>
            <a:pPr lvl="3"/>
            <a:endParaRPr lang="en-US" altLang="en-US" sz="900"/>
          </a:p>
          <a:p>
            <a:r>
              <a:rPr lang="en-US" altLang="en-US" sz="1800"/>
              <a:t>Is it complete?</a:t>
            </a:r>
          </a:p>
          <a:p>
            <a:pPr lvl="1"/>
            <a:r>
              <a:rPr lang="en-US" altLang="en-US" sz="1500"/>
              <a:t>m could be infinite, so only if we prevent cycles (more later)</a:t>
            </a:r>
          </a:p>
          <a:p>
            <a:pPr lvl="3"/>
            <a:endParaRPr lang="en-US" altLang="en-US" sz="900"/>
          </a:p>
          <a:p>
            <a:r>
              <a:rPr lang="en-US" altLang="en-US" sz="1800"/>
              <a:t>Is it optimal?</a:t>
            </a:r>
          </a:p>
          <a:p>
            <a:pPr lvl="1"/>
            <a:r>
              <a:rPr lang="en-US" altLang="en-US" sz="1500"/>
              <a:t>No, it finds the “leftmost” solution, regardless of depth or cost</a:t>
            </a:r>
          </a:p>
          <a:p>
            <a:pPr lvl="1"/>
            <a:endParaRPr lang="en-US" altLang="en-US" sz="1500"/>
          </a:p>
        </p:txBody>
      </p:sp>
      <p:grpSp>
        <p:nvGrpSpPr>
          <p:cNvPr id="55300" name="Group 27">
            <a:extLst>
              <a:ext uri="{FF2B5EF4-FFF2-40B4-BE49-F238E27FC236}">
                <a16:creationId xmlns:a16="http://schemas.microsoft.com/office/drawing/2014/main" id="{BF4EEA0C-7410-4F67-8E4E-7DDDC5B6BBFF}"/>
              </a:ext>
            </a:extLst>
          </p:cNvPr>
          <p:cNvGrpSpPr>
            <a:grpSpLocks/>
          </p:cNvGrpSpPr>
          <p:nvPr/>
        </p:nvGrpSpPr>
        <p:grpSpPr bwMode="auto">
          <a:xfrm>
            <a:off x="4514850" y="1314451"/>
            <a:ext cx="4400550" cy="2175272"/>
            <a:chOff x="1328738" y="2012950"/>
            <a:chExt cx="5867400" cy="2900363"/>
          </a:xfrm>
        </p:grpSpPr>
        <p:sp>
          <p:nvSpPr>
            <p:cNvPr id="55305" name="Freeform 30">
              <a:extLst>
                <a:ext uri="{FF2B5EF4-FFF2-40B4-BE49-F238E27FC236}">
                  <a16:creationId xmlns:a16="http://schemas.microsoft.com/office/drawing/2014/main" id="{C4145C75-4BFA-4601-B14B-0E7F56E44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888" y="2262188"/>
              <a:ext cx="2927350" cy="2554287"/>
            </a:xfrm>
            <a:custGeom>
              <a:avLst/>
              <a:gdLst>
                <a:gd name="T0" fmla="*/ 0 w 1844"/>
                <a:gd name="T1" fmla="*/ 2147483646 h 1609"/>
                <a:gd name="T2" fmla="*/ 2147483646 w 1844"/>
                <a:gd name="T3" fmla="*/ 2147483646 h 1609"/>
                <a:gd name="T4" fmla="*/ 2147483646 w 1844"/>
                <a:gd name="T5" fmla="*/ 0 h 1609"/>
                <a:gd name="T6" fmla="*/ 0 w 1844"/>
                <a:gd name="T7" fmla="*/ 2147483646 h 1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4"/>
                <a:gd name="T13" fmla="*/ 0 h 1609"/>
                <a:gd name="T14" fmla="*/ 1844 w 1844"/>
                <a:gd name="T15" fmla="*/ 1609 h 1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06" name="Oval 31">
              <a:extLst>
                <a:ext uri="{FF2B5EF4-FFF2-40B4-BE49-F238E27FC236}">
                  <a16:creationId xmlns:a16="http://schemas.microsoft.com/office/drawing/2014/main" id="{2BF44E66-4907-4E29-BD6A-34805327C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025" y="219233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55307" name="Oval 32">
              <a:extLst>
                <a:ext uri="{FF2B5EF4-FFF2-40B4-BE49-F238E27FC236}">
                  <a16:creationId xmlns:a16="http://schemas.microsoft.com/office/drawing/2014/main" id="{725ACFBD-FFDA-4258-91E4-9B76A8E28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8250" y="261778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55308" name="Oval 33">
              <a:extLst>
                <a:ext uri="{FF2B5EF4-FFF2-40B4-BE49-F238E27FC236}">
                  <a16:creationId xmlns:a16="http://schemas.microsoft.com/office/drawing/2014/main" id="{0F345207-F2B6-4CE2-AB5C-A206DBBD2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4500" y="260826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55309" name="Text Box 34">
              <a:extLst>
                <a:ext uri="{FF2B5EF4-FFF2-40B4-BE49-F238E27FC236}">
                  <a16:creationId xmlns:a16="http://schemas.microsoft.com/office/drawing/2014/main" id="{63452E58-E749-4EE4-BCBE-9633E4555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8425" y="2468563"/>
              <a:ext cx="274639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/>
                <a:t>…</a:t>
              </a:r>
            </a:p>
          </p:txBody>
        </p:sp>
        <p:sp>
          <p:nvSpPr>
            <p:cNvPr id="55310" name="Freeform 35">
              <a:extLst>
                <a:ext uri="{FF2B5EF4-FFF2-40B4-BE49-F238E27FC236}">
                  <a16:creationId xmlns:a16="http://schemas.microsoft.com/office/drawing/2014/main" id="{D7450BB8-A86E-4A9D-B7AD-09F9D22B8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963" y="2422525"/>
              <a:ext cx="444500" cy="88900"/>
            </a:xfrm>
            <a:custGeom>
              <a:avLst/>
              <a:gdLst>
                <a:gd name="T0" fmla="*/ 0 w 280"/>
                <a:gd name="T1" fmla="*/ 2147483646 h 56"/>
                <a:gd name="T2" fmla="*/ 2147483646 w 280"/>
                <a:gd name="T3" fmla="*/ 2147483646 h 56"/>
                <a:gd name="T4" fmla="*/ 2147483646 w 280"/>
                <a:gd name="T5" fmla="*/ 0 h 56"/>
                <a:gd name="T6" fmla="*/ 0 60000 65536"/>
                <a:gd name="T7" fmla="*/ 0 60000 65536"/>
                <a:gd name="T8" fmla="*/ 0 60000 65536"/>
                <a:gd name="T9" fmla="*/ 0 w 280"/>
                <a:gd name="T10" fmla="*/ 0 h 56"/>
                <a:gd name="T11" fmla="*/ 280 w 280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56">
                  <a:moveTo>
                    <a:pt x="0" y="11"/>
                  </a:moveTo>
                  <a:cubicBezTo>
                    <a:pt x="52" y="33"/>
                    <a:pt x="104" y="56"/>
                    <a:pt x="151" y="54"/>
                  </a:cubicBezTo>
                  <a:cubicBezTo>
                    <a:pt x="198" y="52"/>
                    <a:pt x="239" y="26"/>
                    <a:pt x="28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5311" name="Text Box 36">
              <a:extLst>
                <a:ext uri="{FF2B5EF4-FFF2-40B4-BE49-F238E27FC236}">
                  <a16:creationId xmlns:a16="http://schemas.microsoft.com/office/drawing/2014/main" id="{F5DF537D-6055-48EE-9A1A-A85F227FD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2599" y="2220913"/>
              <a:ext cx="298451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/>
                <a:t>b</a:t>
              </a:r>
            </a:p>
          </p:txBody>
        </p:sp>
        <p:sp>
          <p:nvSpPr>
            <p:cNvPr id="55312" name="Text Box 37">
              <a:extLst>
                <a:ext uri="{FF2B5EF4-FFF2-40B4-BE49-F238E27FC236}">
                  <a16:creationId xmlns:a16="http://schemas.microsoft.com/office/drawing/2014/main" id="{4BD7DCA3-ED86-4ED5-8160-D028F6387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9763" y="2073275"/>
              <a:ext cx="1119187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/>
                <a:t>1 node</a:t>
              </a:r>
            </a:p>
          </p:txBody>
        </p:sp>
        <p:sp>
          <p:nvSpPr>
            <p:cNvPr id="55313" name="Text Box 38">
              <a:extLst>
                <a:ext uri="{FF2B5EF4-FFF2-40B4-BE49-F238E27FC236}">
                  <a16:creationId xmlns:a16="http://schemas.microsoft.com/office/drawing/2014/main" id="{6B534E55-3452-4E6E-99B2-D0DCB72FF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1350" y="2427287"/>
              <a:ext cx="111918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/>
                <a:t>b nodes</a:t>
              </a:r>
            </a:p>
          </p:txBody>
        </p:sp>
        <p:sp>
          <p:nvSpPr>
            <p:cNvPr id="55314" name="Text Box 39">
              <a:extLst>
                <a:ext uri="{FF2B5EF4-FFF2-40B4-BE49-F238E27FC236}">
                  <a16:creationId xmlns:a16="http://schemas.microsoft.com/office/drawing/2014/main" id="{1AC84ABE-ABC9-41C9-A4D7-EF163AA5D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1350" y="2838450"/>
              <a:ext cx="1180968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 dirty="0"/>
                <a:t>b</a:t>
              </a:r>
              <a:r>
                <a:rPr lang="en-US" altLang="en-US" sz="1350" baseline="30000" dirty="0"/>
                <a:t>2</a:t>
              </a:r>
              <a:r>
                <a:rPr lang="en-US" altLang="en-US" sz="1350" dirty="0"/>
                <a:t> nodes</a:t>
              </a:r>
            </a:p>
          </p:txBody>
        </p:sp>
        <p:sp>
          <p:nvSpPr>
            <p:cNvPr id="55315" name="Text Box 40">
              <a:extLst>
                <a:ext uri="{FF2B5EF4-FFF2-40B4-BE49-F238E27FC236}">
                  <a16:creationId xmlns:a16="http://schemas.microsoft.com/office/drawing/2014/main" id="{881DA565-49EC-46F5-A11D-35FCD09DC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5638" y="4464050"/>
              <a:ext cx="1460500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/>
                <a:t>b</a:t>
              </a:r>
              <a:r>
                <a:rPr lang="en-US" altLang="en-US" sz="1350" baseline="30000"/>
                <a:t>m</a:t>
              </a:r>
              <a:r>
                <a:rPr lang="en-US" altLang="en-US" sz="1350"/>
                <a:t> nodes</a:t>
              </a:r>
            </a:p>
          </p:txBody>
        </p:sp>
        <p:sp>
          <p:nvSpPr>
            <p:cNvPr id="55316" name="Oval 41">
              <a:extLst>
                <a:ext uri="{FF2B5EF4-FFF2-40B4-BE49-F238E27FC236}">
                  <a16:creationId xmlns:a16="http://schemas.microsoft.com/office/drawing/2014/main" id="{D8A0DD86-9CBA-4CB7-BABF-AD0E1F900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151" y="4733925"/>
              <a:ext cx="179387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55317" name="AutoShape 45">
              <a:extLst>
                <a:ext uri="{FF2B5EF4-FFF2-40B4-BE49-F238E27FC236}">
                  <a16:creationId xmlns:a16="http://schemas.microsoft.com/office/drawing/2014/main" id="{A322CB20-A9FD-4825-B6B8-2B8EDC806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4088" y="2012950"/>
              <a:ext cx="265112" cy="2811463"/>
            </a:xfrm>
            <a:prstGeom prst="leftBrace">
              <a:avLst>
                <a:gd name="adj1" fmla="val 8837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/>
            </a:p>
          </p:txBody>
        </p:sp>
        <p:sp>
          <p:nvSpPr>
            <p:cNvPr id="55318" name="Text Box 46">
              <a:extLst>
                <a:ext uri="{FF2B5EF4-FFF2-40B4-BE49-F238E27FC236}">
                  <a16:creationId xmlns:a16="http://schemas.microsoft.com/office/drawing/2014/main" id="{3262B033-706F-4980-B0F4-34A434F9E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738" y="3224213"/>
              <a:ext cx="1265237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/>
                <a:t>m tiers</a:t>
              </a:r>
            </a:p>
          </p:txBody>
        </p:sp>
      </p:grpSp>
      <p:sp>
        <p:nvSpPr>
          <p:cNvPr id="31" name="Freeform 47">
            <a:extLst>
              <a:ext uri="{FF2B5EF4-FFF2-40B4-BE49-F238E27FC236}">
                <a16:creationId xmlns:a16="http://schemas.microsoft.com/office/drawing/2014/main" id="{BEA5E6B2-A153-41E0-9310-6819970BA715}"/>
              </a:ext>
            </a:extLst>
          </p:cNvPr>
          <p:cNvSpPr>
            <a:spLocks/>
          </p:cNvSpPr>
          <p:nvPr/>
        </p:nvSpPr>
        <p:spPr bwMode="auto">
          <a:xfrm>
            <a:off x="5542360" y="1543050"/>
            <a:ext cx="1029890" cy="1858566"/>
          </a:xfrm>
          <a:custGeom>
            <a:avLst/>
            <a:gdLst>
              <a:gd name="T0" fmla="*/ 0 w 10000"/>
              <a:gd name="T1" fmla="*/ 2478171 h 10000"/>
              <a:gd name="T2" fmla="*/ 1144531 w 10000"/>
              <a:gd name="T3" fmla="*/ 2471728 h 10000"/>
              <a:gd name="T4" fmla="*/ 1220742 w 10000"/>
              <a:gd name="T5" fmla="*/ 1066853 h 10000"/>
              <a:gd name="T6" fmla="*/ 1373163 w 10000"/>
              <a:gd name="T7" fmla="*/ 0 h 10000"/>
              <a:gd name="T8" fmla="*/ 0 w 10000"/>
              <a:gd name="T9" fmla="*/ 2478171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0">
                <a:moveTo>
                  <a:pt x="0" y="10000"/>
                </a:moveTo>
                <a:lnTo>
                  <a:pt x="8335" y="9974"/>
                </a:lnTo>
                <a:cubicBezTo>
                  <a:pt x="8174" y="8078"/>
                  <a:pt x="9052" y="6201"/>
                  <a:pt x="8890" y="4305"/>
                </a:cubicBezTo>
                <a:lnTo>
                  <a:pt x="10000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 sz="1350"/>
          </a:p>
        </p:txBody>
      </p:sp>
      <p:sp>
        <p:nvSpPr>
          <p:cNvPr id="32" name="Freeform 47">
            <a:extLst>
              <a:ext uri="{FF2B5EF4-FFF2-40B4-BE49-F238E27FC236}">
                <a16:creationId xmlns:a16="http://schemas.microsoft.com/office/drawing/2014/main" id="{A8D591F3-6B62-4FEC-AC3F-DD8A0C848B8A}"/>
              </a:ext>
            </a:extLst>
          </p:cNvPr>
          <p:cNvSpPr>
            <a:spLocks/>
          </p:cNvSpPr>
          <p:nvPr/>
        </p:nvSpPr>
        <p:spPr bwMode="auto">
          <a:xfrm>
            <a:off x="5542360" y="1543050"/>
            <a:ext cx="1029890" cy="1885950"/>
          </a:xfrm>
          <a:custGeom>
            <a:avLst/>
            <a:gdLst>
              <a:gd name="T0" fmla="*/ 0 w 16352"/>
              <a:gd name="T1" fmla="*/ 2478170 h 10147"/>
              <a:gd name="T2" fmla="*/ 534928 w 16352"/>
              <a:gd name="T3" fmla="*/ 2514599 h 10147"/>
              <a:gd name="T4" fmla="*/ 915929 w 16352"/>
              <a:gd name="T5" fmla="*/ 1142932 h 10147"/>
              <a:gd name="T6" fmla="*/ 1373179 w 16352"/>
              <a:gd name="T7" fmla="*/ 0 h 10147"/>
              <a:gd name="T8" fmla="*/ 0 w 16352"/>
              <a:gd name="T9" fmla="*/ 2478170 h 10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52" h="10147">
                <a:moveTo>
                  <a:pt x="0" y="10000"/>
                </a:moveTo>
                <a:lnTo>
                  <a:pt x="6370" y="10147"/>
                </a:lnTo>
                <a:cubicBezTo>
                  <a:pt x="6209" y="8251"/>
                  <a:pt x="8940" y="7679"/>
                  <a:pt x="10907" y="4612"/>
                </a:cubicBezTo>
                <a:lnTo>
                  <a:pt x="16352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68574" tIns="34289" rIns="68574" bIns="34289"/>
          <a:lstStyle/>
          <a:p>
            <a:endParaRPr lang="en-US" sz="1350"/>
          </a:p>
        </p:txBody>
      </p:sp>
      <p:sp>
        <p:nvSpPr>
          <p:cNvPr id="55304" name="Oval 41">
            <a:extLst>
              <a:ext uri="{FF2B5EF4-FFF2-40B4-BE49-F238E27FC236}">
                <a16:creationId xmlns:a16="http://schemas.microsoft.com/office/drawing/2014/main" id="{E9E53925-8E51-4248-9F83-C320371F3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6360" y="2571750"/>
            <a:ext cx="134540" cy="134541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68577" tIns="34289" rIns="68577" bIns="34289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</p:spTree>
    <p:extLst>
      <p:ext uri="{BB962C8B-B14F-4D97-AF65-F5344CB8AC3E}">
        <p14:creationId xmlns:p14="http://schemas.microsoft.com/office/powerpoint/2010/main" val="215706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5223886-2EC1-4621-932F-06303F167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Depth First Search (DFS)</a:t>
            </a: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51203" name="Slide Number Placeholder 4">
            <a:extLst>
              <a:ext uri="{FF2B5EF4-FFF2-40B4-BE49-F238E27FC236}">
                <a16:creationId xmlns:a16="http://schemas.microsoft.com/office/drawing/2014/main" id="{B12D6148-0678-4A06-80C0-EC560D4F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BF82DA0-010E-4E1D-89D4-1A6F62296449}" type="slidenum">
              <a:rPr lang="ar-SA" altLang="en-US">
                <a:latin typeface="Tahoma" panose="020B0604030504040204" pitchFamily="34" charset="0"/>
              </a:rPr>
              <a:pPr/>
              <a:t>38</a:t>
            </a:fld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51204" name="Text Box 39">
            <a:extLst>
              <a:ext uri="{FF2B5EF4-FFF2-40B4-BE49-F238E27FC236}">
                <a16:creationId xmlns:a16="http://schemas.microsoft.com/office/drawing/2014/main" id="{F53059C3-71D1-4063-91DD-C74E6FD66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232" y="2782279"/>
            <a:ext cx="6566297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8585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Times New Roman" panose="02020603050405020304" pitchFamily="18" charset="0"/>
              </a:rPr>
              <a:t> Complete? No </a:t>
            </a:r>
            <a:r>
              <a:rPr lang="en-US" altLang="en-US" sz="1200" dirty="0">
                <a:latin typeface="Times New Roman" panose="02020603050405020304" pitchFamily="18" charset="0"/>
              </a:rPr>
              <a:t>(Yes on finite trees, with no loops).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Times New Roman" panose="02020603050405020304" pitchFamily="18" charset="0"/>
              </a:rPr>
              <a:t> Optimal? No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Times New Roman" panose="02020603050405020304" pitchFamily="18" charset="0"/>
              </a:rPr>
              <a:t> Time Complexity: O(b</a:t>
            </a:r>
            <a:r>
              <a:rPr lang="en-US" altLang="en-US" baseline="30000" dirty="0">
                <a:latin typeface="Times New Roman" panose="02020603050405020304" pitchFamily="18" charset="0"/>
              </a:rPr>
              <a:t>m</a:t>
            </a:r>
            <a:r>
              <a:rPr lang="en-US" altLang="en-US" dirty="0">
                <a:latin typeface="Times New Roman" panose="02020603050405020304" pitchFamily="18" charset="0"/>
              </a:rPr>
              <a:t>), </a:t>
            </a:r>
            <a:r>
              <a:rPr lang="en-US" altLang="en-US" sz="1600" dirty="0">
                <a:latin typeface="Times New Roman" panose="02020603050405020304" pitchFamily="18" charset="0"/>
              </a:rPr>
              <a:t>where m is the maximum depth.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latin typeface="Times New Roman" panose="02020603050405020304" pitchFamily="18" charset="0"/>
              </a:rPr>
              <a:t> Space Complexity: O(bm), </a:t>
            </a:r>
            <a:r>
              <a:rPr lang="en-US" altLang="en-US" sz="1600" dirty="0">
                <a:latin typeface="Times New Roman" panose="02020603050405020304" pitchFamily="18" charset="0"/>
              </a:rPr>
              <a:t>where m is the maximum depth.</a:t>
            </a:r>
          </a:p>
        </p:txBody>
      </p:sp>
      <p:sp>
        <p:nvSpPr>
          <p:cNvPr id="51205" name="Text Box 73">
            <a:extLst>
              <a:ext uri="{FF2B5EF4-FFF2-40B4-BE49-F238E27FC236}">
                <a16:creationId xmlns:a16="http://schemas.microsoft.com/office/drawing/2014/main" id="{27B06DE8-059A-4C26-8C5A-813051F26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6913" y="1197405"/>
            <a:ext cx="6323409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 sz="1600" dirty="0">
                <a:latin typeface="Tahoma" panose="020B0604030504040204" pitchFamily="34" charset="0"/>
              </a:rPr>
              <a:t>Main </a:t>
            </a:r>
            <a:r>
              <a:rPr lang="fr-FR" altLang="en-US" sz="1600" dirty="0" err="1">
                <a:latin typeface="Tahoma" panose="020B0604030504040204" pitchFamily="34" charset="0"/>
              </a:rPr>
              <a:t>idea</a:t>
            </a:r>
            <a:r>
              <a:rPr lang="fr-FR" altLang="en-US" sz="1600" dirty="0">
                <a:latin typeface="Tahoma" panose="020B0604030504040204" pitchFamily="34" charset="0"/>
              </a:rPr>
              <a:t>: </a:t>
            </a:r>
            <a:r>
              <a:rPr lang="en-US" altLang="en-US" sz="1600" dirty="0">
                <a:latin typeface="Tahoma" panose="020B0604030504040204" pitchFamily="34" charset="0"/>
              </a:rPr>
              <a:t>Expand node at the deepest level (breaking ties left to right). </a:t>
            </a:r>
            <a:endParaRPr lang="fr-F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fr-F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fr-FR" altLang="en-US" sz="1600" dirty="0" err="1">
                <a:latin typeface="Tahoma" panose="020B0604030504040204" pitchFamily="34" charset="0"/>
              </a:rPr>
              <a:t>Implementation</a:t>
            </a:r>
            <a:r>
              <a:rPr lang="fr-FR" altLang="en-US" sz="1600" dirty="0">
                <a:latin typeface="Tahoma" panose="020B0604030504040204" pitchFamily="34" charset="0"/>
              </a:rPr>
              <a:t>: use of a Last-In-First-Out queue or stack(LIFO).</a:t>
            </a:r>
            <a:r>
              <a:rPr lang="fr-F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latin typeface="Tahoma" panose="020B0604030504040204" pitchFamily="34" charset="0"/>
              </a:rPr>
              <a:t>Enqueue nodes in LIFO (last-in, first-out) order.</a:t>
            </a:r>
          </a:p>
        </p:txBody>
      </p:sp>
    </p:spTree>
    <p:extLst>
      <p:ext uri="{BB962C8B-B14F-4D97-AF65-F5344CB8AC3E}">
        <p14:creationId xmlns:p14="http://schemas.microsoft.com/office/powerpoint/2010/main" val="1223957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E252E6B-D737-437F-A9DE-89147AA7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Issue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858DC153-B78E-4CD7-AEB8-4CAC8DC05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drawback of DFS is that It can make a wrong choice and </a:t>
            </a:r>
            <a:r>
              <a:rPr lang="en-US" altLang="en-US" i="1"/>
              <a:t>get stuck </a:t>
            </a:r>
            <a:r>
              <a:rPr lang="en-US" altLang="en-US"/>
              <a:t>going down a very long path when a different choice would lead to a solution near the root of the search tree. </a:t>
            </a:r>
          </a:p>
        </p:txBody>
      </p:sp>
    </p:spTree>
    <p:extLst>
      <p:ext uri="{BB962C8B-B14F-4D97-AF65-F5344CB8AC3E}">
        <p14:creationId xmlns:p14="http://schemas.microsoft.com/office/powerpoint/2010/main" val="228682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Evaluation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27929-D86E-4CE9-832E-109BA5EC8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310" y="1502816"/>
            <a:ext cx="6245350" cy="3359509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search strategy is defined by picking the </a:t>
            </a: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order of node expansion</a:t>
            </a:r>
          </a:p>
          <a:p>
            <a:pPr>
              <a:lnSpc>
                <a:spcPct val="90000"/>
              </a:lnSpc>
              <a:defRPr/>
            </a:pP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Strategies are </a:t>
            </a:r>
            <a:r>
              <a:rPr lang="en-US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evaluated 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along the following dimensions: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</a:t>
            </a:r>
            <a:r>
              <a:rPr lang="en-US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does it always find a solution if one exists?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Time complexity</a:t>
            </a:r>
            <a:r>
              <a:rPr lang="en-US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number of nodes generated/expanded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space complexity</a:t>
            </a:r>
            <a:r>
              <a:rPr lang="en-US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maximum number of nodes in memory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optimality</a:t>
            </a:r>
            <a:r>
              <a:rPr lang="en-US" altLang="en-US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does it always find a least-cost/optimal solution?</a:t>
            </a:r>
          </a:p>
          <a:p>
            <a:endParaRPr lang="en-US" altLang="en-US" dirty="0"/>
          </a:p>
          <a:p>
            <a:pPr marL="0" indent="0" algn="ctr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9269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854FD74-F0C2-4FB6-9220-19E331E1A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Depth-Limited Search (DLS)</a:t>
            </a:r>
          </a:p>
        </p:txBody>
      </p:sp>
      <p:sp>
        <p:nvSpPr>
          <p:cNvPr id="67587" name="Slide Number Placeholder 4">
            <a:extLst>
              <a:ext uri="{FF2B5EF4-FFF2-40B4-BE49-F238E27FC236}">
                <a16:creationId xmlns:a16="http://schemas.microsoft.com/office/drawing/2014/main" id="{A8B6BC50-B221-4FC4-9CCD-97251ACB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F59838-1108-4AA4-9ED9-FE148AD2233D}" type="slidenum">
              <a:rPr lang="ar-SA" altLang="en-US">
                <a:latin typeface="Tahoma" panose="020B0604030504040204" pitchFamily="34" charset="0"/>
              </a:rPr>
              <a:pPr/>
              <a:t>40</a:t>
            </a:fld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44A45A42-62C1-4AFA-8DE4-F1C55D80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900" y="1655520"/>
            <a:ext cx="7315200" cy="33718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It is simply DFS with a depth bound.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Searching is not permitted beyond the depth bound.</a:t>
            </a:r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None/>
              <a:defRPr/>
            </a:pPr>
            <a:endParaRPr lang="en-US" altLang="en-US" sz="75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Works well if we know what the depth of the solution is.</a:t>
            </a:r>
          </a:p>
          <a:p>
            <a:pPr marL="128588" indent="-128588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lang="en-US" altLang="en-US" sz="75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Termination is guaranteed.</a:t>
            </a:r>
          </a:p>
          <a:p>
            <a:pPr marL="128588" indent="-128588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lang="en-US" altLang="en-US" sz="75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 solution is beneath the depth bound, the search cannot find the goal (hence this search algorithm is incomplete).</a:t>
            </a:r>
          </a:p>
          <a:p>
            <a:pPr marL="128588" indent="-128588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lang="en-US" altLang="en-US" sz="75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 use Iterative deepening search (IDS).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90385D6C-C1B4-4510-A950-686F68797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Depth-Limited Search (DLS)</a:t>
            </a:r>
          </a:p>
        </p:txBody>
      </p:sp>
      <p:sp>
        <p:nvSpPr>
          <p:cNvPr id="68611" name="Slide Number Placeholder 4">
            <a:extLst>
              <a:ext uri="{FF2B5EF4-FFF2-40B4-BE49-F238E27FC236}">
                <a16:creationId xmlns:a16="http://schemas.microsoft.com/office/drawing/2014/main" id="{88961C86-6D21-46C9-B518-FC88A65A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1D2DCAA-EE95-4D86-9973-0CFC2E1F0010}" type="slidenum">
              <a:rPr lang="ar-SA" altLang="en-US">
                <a:latin typeface="Tahoma" panose="020B0604030504040204" pitchFamily="34" charset="0"/>
              </a:rPr>
              <a:pPr/>
              <a:t>41</a:t>
            </a:fld>
            <a:endParaRPr lang="en-GB" altLang="en-US">
              <a:latin typeface="Tahoma" panose="020B0604030504040204" pitchFamily="34" charset="0"/>
            </a:endParaRPr>
          </a:p>
        </p:txBody>
      </p:sp>
      <p:pic>
        <p:nvPicPr>
          <p:cNvPr id="4098" name="Picture 2" descr="Uninformed Search Algorithms - Javatpoint">
            <a:extLst>
              <a:ext uri="{FF2B5EF4-FFF2-40B4-BE49-F238E27FC236}">
                <a16:creationId xmlns:a16="http://schemas.microsoft.com/office/drawing/2014/main" id="{12A84D92-A1B4-4392-9B3E-8A39220A6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1094185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F409058-9594-4E51-85A0-4E5E0478D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Depth-Limited Search (DLS)</a:t>
            </a:r>
          </a:p>
        </p:txBody>
      </p:sp>
      <p:sp>
        <p:nvSpPr>
          <p:cNvPr id="69635" name="Slide Number Placeholder 5">
            <a:extLst>
              <a:ext uri="{FF2B5EF4-FFF2-40B4-BE49-F238E27FC236}">
                <a16:creationId xmlns:a16="http://schemas.microsoft.com/office/drawing/2014/main" id="{6EA544AE-B271-452F-BE1E-FDEB1E7D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B34D23B-5892-4571-BEC8-10BA73445B65}" type="slidenum">
              <a:rPr lang="ar-SA" altLang="en-US">
                <a:latin typeface="Tahoma" panose="020B0604030504040204" pitchFamily="34" charset="0"/>
              </a:rPr>
              <a:pPr/>
              <a:t>42</a:t>
            </a:fld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59BE19E8-7DAB-4BAC-86AA-A7F1315B6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1389087"/>
            <a:ext cx="69151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Given the following state space (tree search), give the sequence of visited nodes when using DLS  (Limit = 2):</a:t>
            </a:r>
          </a:p>
        </p:txBody>
      </p:sp>
      <p:grpSp>
        <p:nvGrpSpPr>
          <p:cNvPr id="69637" name="Group 4">
            <a:extLst>
              <a:ext uri="{FF2B5EF4-FFF2-40B4-BE49-F238E27FC236}">
                <a16:creationId xmlns:a16="http://schemas.microsoft.com/office/drawing/2014/main" id="{A9437446-5B60-4408-A9F6-3449E215A812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171700"/>
            <a:ext cx="4057650" cy="2586038"/>
            <a:chOff x="1104" y="1776"/>
            <a:chExt cx="3408" cy="2172"/>
          </a:xfrm>
        </p:grpSpPr>
        <p:grpSp>
          <p:nvGrpSpPr>
            <p:cNvPr id="69641" name="Group 5">
              <a:extLst>
                <a:ext uri="{FF2B5EF4-FFF2-40B4-BE49-F238E27FC236}">
                  <a16:creationId xmlns:a16="http://schemas.microsoft.com/office/drawing/2014/main" id="{BE380969-E356-4DA3-AD35-893731A10E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1776"/>
              <a:ext cx="336" cy="252"/>
              <a:chOff x="2640" y="1776"/>
              <a:chExt cx="336" cy="252"/>
            </a:xfrm>
          </p:grpSpPr>
          <p:sp>
            <p:nvSpPr>
              <p:cNvPr id="69697" name="Oval 6">
                <a:extLst>
                  <a:ext uri="{FF2B5EF4-FFF2-40B4-BE49-F238E27FC236}">
                    <a16:creationId xmlns:a16="http://schemas.microsoft.com/office/drawing/2014/main" id="{60019E9D-E076-4E27-B9F7-6AD0BEF38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69698" name="Text Box 7">
                <a:extLst>
                  <a:ext uri="{FF2B5EF4-FFF2-40B4-BE49-F238E27FC236}">
                    <a16:creationId xmlns:a16="http://schemas.microsoft.com/office/drawing/2014/main" id="{A2C4DADB-A8F5-4B4B-958A-6A2BA2D704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A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69642" name="Group 8">
              <a:extLst>
                <a:ext uri="{FF2B5EF4-FFF2-40B4-BE49-F238E27FC236}">
                  <a16:creationId xmlns:a16="http://schemas.microsoft.com/office/drawing/2014/main" id="{276D2C3C-6ABA-4BC8-B230-B7AC52B3F4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208"/>
              <a:ext cx="336" cy="252"/>
              <a:chOff x="2640" y="1776"/>
              <a:chExt cx="336" cy="252"/>
            </a:xfrm>
          </p:grpSpPr>
          <p:sp>
            <p:nvSpPr>
              <p:cNvPr id="69695" name="Oval 9">
                <a:extLst>
                  <a:ext uri="{FF2B5EF4-FFF2-40B4-BE49-F238E27FC236}">
                    <a16:creationId xmlns:a16="http://schemas.microsoft.com/office/drawing/2014/main" id="{4356FB21-3371-4695-8930-C97358D07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69696" name="Text Box 10">
                <a:extLst>
                  <a:ext uri="{FF2B5EF4-FFF2-40B4-BE49-F238E27FC236}">
                    <a16:creationId xmlns:a16="http://schemas.microsoft.com/office/drawing/2014/main" id="{D7CFD96B-BC68-4F88-A85A-0FA218EBC0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B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69643" name="Group 11">
              <a:extLst>
                <a:ext uri="{FF2B5EF4-FFF2-40B4-BE49-F238E27FC236}">
                  <a16:creationId xmlns:a16="http://schemas.microsoft.com/office/drawing/2014/main" id="{2D150CA2-659D-417A-AAF7-4C72EF9184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208"/>
              <a:ext cx="336" cy="252"/>
              <a:chOff x="2640" y="1776"/>
              <a:chExt cx="336" cy="252"/>
            </a:xfrm>
          </p:grpSpPr>
          <p:sp>
            <p:nvSpPr>
              <p:cNvPr id="69693" name="Oval 12">
                <a:extLst>
                  <a:ext uri="{FF2B5EF4-FFF2-40B4-BE49-F238E27FC236}">
                    <a16:creationId xmlns:a16="http://schemas.microsoft.com/office/drawing/2014/main" id="{1F5C5EBC-0CCF-45E4-9E8E-A77D3FFD2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69694" name="Text Box 13">
                <a:extLst>
                  <a:ext uri="{FF2B5EF4-FFF2-40B4-BE49-F238E27FC236}">
                    <a16:creationId xmlns:a16="http://schemas.microsoft.com/office/drawing/2014/main" id="{376A2A29-6700-4B77-A7EF-7E84044AFA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C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69644" name="Group 14">
              <a:extLst>
                <a:ext uri="{FF2B5EF4-FFF2-40B4-BE49-F238E27FC236}">
                  <a16:creationId xmlns:a16="http://schemas.microsoft.com/office/drawing/2014/main" id="{02005A89-C14A-4C1A-A0DA-E1AFC44B78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208"/>
              <a:ext cx="336" cy="252"/>
              <a:chOff x="2640" y="1776"/>
              <a:chExt cx="336" cy="252"/>
            </a:xfrm>
          </p:grpSpPr>
          <p:sp>
            <p:nvSpPr>
              <p:cNvPr id="69691" name="Oval 15">
                <a:extLst>
                  <a:ext uri="{FF2B5EF4-FFF2-40B4-BE49-F238E27FC236}">
                    <a16:creationId xmlns:a16="http://schemas.microsoft.com/office/drawing/2014/main" id="{3655E99A-B711-44B8-8224-F348691BF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69692" name="Text Box 16">
                <a:extLst>
                  <a:ext uri="{FF2B5EF4-FFF2-40B4-BE49-F238E27FC236}">
                    <a16:creationId xmlns:a16="http://schemas.microsoft.com/office/drawing/2014/main" id="{D110A311-FA1C-4815-AB68-31695E7CD9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E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69645" name="Group 17">
              <a:extLst>
                <a:ext uri="{FF2B5EF4-FFF2-40B4-BE49-F238E27FC236}">
                  <a16:creationId xmlns:a16="http://schemas.microsoft.com/office/drawing/2014/main" id="{E7A1D546-95CD-49F4-B492-87260922C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208"/>
              <a:ext cx="336" cy="252"/>
              <a:chOff x="2640" y="1776"/>
              <a:chExt cx="336" cy="252"/>
            </a:xfrm>
          </p:grpSpPr>
          <p:sp>
            <p:nvSpPr>
              <p:cNvPr id="69689" name="Oval 18">
                <a:extLst>
                  <a:ext uri="{FF2B5EF4-FFF2-40B4-BE49-F238E27FC236}">
                    <a16:creationId xmlns:a16="http://schemas.microsoft.com/office/drawing/2014/main" id="{121B30BA-784B-4B14-BE9A-31608ACEE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69690" name="Text Box 19">
                <a:extLst>
                  <a:ext uri="{FF2B5EF4-FFF2-40B4-BE49-F238E27FC236}">
                    <a16:creationId xmlns:a16="http://schemas.microsoft.com/office/drawing/2014/main" id="{585DEF2C-5578-46F4-8423-804701DEE1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D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69646" name="Group 20">
              <a:extLst>
                <a:ext uri="{FF2B5EF4-FFF2-40B4-BE49-F238E27FC236}">
                  <a16:creationId xmlns:a16="http://schemas.microsoft.com/office/drawing/2014/main" id="{A1335E2A-7278-4B60-91A0-1FA36EBB24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640"/>
              <a:ext cx="336" cy="252"/>
              <a:chOff x="2640" y="1776"/>
              <a:chExt cx="336" cy="252"/>
            </a:xfrm>
          </p:grpSpPr>
          <p:sp>
            <p:nvSpPr>
              <p:cNvPr id="69687" name="Oval 21">
                <a:extLst>
                  <a:ext uri="{FF2B5EF4-FFF2-40B4-BE49-F238E27FC236}">
                    <a16:creationId xmlns:a16="http://schemas.microsoft.com/office/drawing/2014/main" id="{208D8779-7398-46AE-95AB-C20F23D15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69688" name="Text Box 22">
                <a:extLst>
                  <a:ext uri="{FF2B5EF4-FFF2-40B4-BE49-F238E27FC236}">
                    <a16:creationId xmlns:a16="http://schemas.microsoft.com/office/drawing/2014/main" id="{8A26A104-926D-47B7-B7B8-4617D9CD32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F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69647" name="Group 23">
              <a:extLst>
                <a:ext uri="{FF2B5EF4-FFF2-40B4-BE49-F238E27FC236}">
                  <a16:creationId xmlns:a16="http://schemas.microsoft.com/office/drawing/2014/main" id="{AF1439BD-A8A6-4F0C-8421-5AF645BF47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640"/>
              <a:ext cx="336" cy="252"/>
              <a:chOff x="2640" y="1776"/>
              <a:chExt cx="336" cy="252"/>
            </a:xfrm>
          </p:grpSpPr>
          <p:sp>
            <p:nvSpPr>
              <p:cNvPr id="69685" name="Oval 24">
                <a:extLst>
                  <a:ext uri="{FF2B5EF4-FFF2-40B4-BE49-F238E27FC236}">
                    <a16:creationId xmlns:a16="http://schemas.microsoft.com/office/drawing/2014/main" id="{42AEEB73-9B5A-4F43-9C5D-190282073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69686" name="Text Box 25">
                <a:extLst>
                  <a:ext uri="{FF2B5EF4-FFF2-40B4-BE49-F238E27FC236}">
                    <a16:creationId xmlns:a16="http://schemas.microsoft.com/office/drawing/2014/main" id="{1C59ABE6-3D53-40E0-8D0F-37ECEB63CC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G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69648" name="Group 26">
              <a:extLst>
                <a:ext uri="{FF2B5EF4-FFF2-40B4-BE49-F238E27FC236}">
                  <a16:creationId xmlns:a16="http://schemas.microsoft.com/office/drawing/2014/main" id="{452E5E05-6E53-4F6E-8B0A-853DDFD21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640"/>
              <a:ext cx="336" cy="252"/>
              <a:chOff x="2640" y="1776"/>
              <a:chExt cx="336" cy="252"/>
            </a:xfrm>
          </p:grpSpPr>
          <p:sp>
            <p:nvSpPr>
              <p:cNvPr id="69683" name="Oval 27">
                <a:extLst>
                  <a:ext uri="{FF2B5EF4-FFF2-40B4-BE49-F238E27FC236}">
                    <a16:creationId xmlns:a16="http://schemas.microsoft.com/office/drawing/2014/main" id="{8ED2DCF7-F3F8-404B-9930-31D1D37AE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69684" name="Text Box 28">
                <a:extLst>
                  <a:ext uri="{FF2B5EF4-FFF2-40B4-BE49-F238E27FC236}">
                    <a16:creationId xmlns:a16="http://schemas.microsoft.com/office/drawing/2014/main" id="{BC532788-6259-47EF-9A30-C2A65E3744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H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69649" name="Group 29">
              <a:extLst>
                <a:ext uri="{FF2B5EF4-FFF2-40B4-BE49-F238E27FC236}">
                  <a16:creationId xmlns:a16="http://schemas.microsoft.com/office/drawing/2014/main" id="{5DB7D8F3-3367-4A07-8837-BA02B00371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640"/>
              <a:ext cx="336" cy="252"/>
              <a:chOff x="2640" y="1776"/>
              <a:chExt cx="336" cy="252"/>
            </a:xfrm>
          </p:grpSpPr>
          <p:sp>
            <p:nvSpPr>
              <p:cNvPr id="69681" name="Oval 30">
                <a:extLst>
                  <a:ext uri="{FF2B5EF4-FFF2-40B4-BE49-F238E27FC236}">
                    <a16:creationId xmlns:a16="http://schemas.microsoft.com/office/drawing/2014/main" id="{658DF498-A1C1-4840-85AA-5118C0816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69682" name="Text Box 31">
                <a:extLst>
                  <a:ext uri="{FF2B5EF4-FFF2-40B4-BE49-F238E27FC236}">
                    <a16:creationId xmlns:a16="http://schemas.microsoft.com/office/drawing/2014/main" id="{26534007-A5A0-4A6E-991E-0CB7927975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I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69650" name="Group 32">
              <a:extLst>
                <a:ext uri="{FF2B5EF4-FFF2-40B4-BE49-F238E27FC236}">
                  <a16:creationId xmlns:a16="http://schemas.microsoft.com/office/drawing/2014/main" id="{F8BB6318-140F-4E9C-B920-2F84DDF54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640"/>
              <a:ext cx="336" cy="252"/>
              <a:chOff x="2640" y="1776"/>
              <a:chExt cx="336" cy="252"/>
            </a:xfrm>
          </p:grpSpPr>
          <p:sp>
            <p:nvSpPr>
              <p:cNvPr id="69679" name="Oval 33">
                <a:extLst>
                  <a:ext uri="{FF2B5EF4-FFF2-40B4-BE49-F238E27FC236}">
                    <a16:creationId xmlns:a16="http://schemas.microsoft.com/office/drawing/2014/main" id="{3CB4A7CC-E0EE-4D17-8F60-E162F5134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69680" name="Text Box 34">
                <a:extLst>
                  <a:ext uri="{FF2B5EF4-FFF2-40B4-BE49-F238E27FC236}">
                    <a16:creationId xmlns:a16="http://schemas.microsoft.com/office/drawing/2014/main" id="{37318562-F5AB-4623-A8CA-19F2487581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J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69651" name="Group 35">
              <a:extLst>
                <a:ext uri="{FF2B5EF4-FFF2-40B4-BE49-F238E27FC236}">
                  <a16:creationId xmlns:a16="http://schemas.microsoft.com/office/drawing/2014/main" id="{D74E9655-F659-4447-AC74-EC5B1C42A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3168"/>
              <a:ext cx="336" cy="252"/>
              <a:chOff x="2640" y="1776"/>
              <a:chExt cx="336" cy="252"/>
            </a:xfrm>
          </p:grpSpPr>
          <p:sp>
            <p:nvSpPr>
              <p:cNvPr id="69677" name="Oval 36">
                <a:extLst>
                  <a:ext uri="{FF2B5EF4-FFF2-40B4-BE49-F238E27FC236}">
                    <a16:creationId xmlns:a16="http://schemas.microsoft.com/office/drawing/2014/main" id="{7F2010B7-7E0F-4F59-B3F2-3FB1A4F33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69678" name="Text Box 37">
                <a:extLst>
                  <a:ext uri="{FF2B5EF4-FFF2-40B4-BE49-F238E27FC236}">
                    <a16:creationId xmlns:a16="http://schemas.microsoft.com/office/drawing/2014/main" id="{0D133DE7-B985-45C1-8198-06B7120F75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K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69652" name="Group 38">
              <a:extLst>
                <a:ext uri="{FF2B5EF4-FFF2-40B4-BE49-F238E27FC236}">
                  <a16:creationId xmlns:a16="http://schemas.microsoft.com/office/drawing/2014/main" id="{DB702E10-E58F-412B-8CF7-A26828C4CC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3168"/>
              <a:ext cx="336" cy="252"/>
              <a:chOff x="2640" y="1776"/>
              <a:chExt cx="336" cy="252"/>
            </a:xfrm>
          </p:grpSpPr>
          <p:sp>
            <p:nvSpPr>
              <p:cNvPr id="69675" name="Oval 39">
                <a:extLst>
                  <a:ext uri="{FF2B5EF4-FFF2-40B4-BE49-F238E27FC236}">
                    <a16:creationId xmlns:a16="http://schemas.microsoft.com/office/drawing/2014/main" id="{E8849818-106B-4D14-B794-39BD02D5B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69676" name="Text Box 40">
                <a:extLst>
                  <a:ext uri="{FF2B5EF4-FFF2-40B4-BE49-F238E27FC236}">
                    <a16:creationId xmlns:a16="http://schemas.microsoft.com/office/drawing/2014/main" id="{4AF7F2A3-0F3E-416F-B1F5-C11553C876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L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69653" name="Oval 41">
              <a:extLst>
                <a:ext uri="{FF2B5EF4-FFF2-40B4-BE49-F238E27FC236}">
                  <a16:creationId xmlns:a16="http://schemas.microsoft.com/office/drawing/2014/main" id="{A4AEE6CC-0E2D-4425-AB16-8725814F6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69654" name="Text Box 42">
              <a:extLst>
                <a:ext uri="{FF2B5EF4-FFF2-40B4-BE49-F238E27FC236}">
                  <a16:creationId xmlns:a16="http://schemas.microsoft.com/office/drawing/2014/main" id="{F9A4B26D-186F-4693-8724-CA8212FA8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 b="1" i="1">
                  <a:latin typeface="Tahoma" panose="020B0604030504040204" pitchFamily="34" charset="0"/>
                </a:rPr>
                <a:t>O</a:t>
              </a:r>
              <a:endParaRPr lang="en-GB" altLang="en-US" sz="1350" b="1" i="1">
                <a:latin typeface="Tahoma" panose="020B0604030504040204" pitchFamily="34" charset="0"/>
              </a:endParaRPr>
            </a:p>
          </p:txBody>
        </p:sp>
        <p:sp>
          <p:nvSpPr>
            <p:cNvPr id="69655" name="Line 43">
              <a:extLst>
                <a:ext uri="{FF2B5EF4-FFF2-40B4-BE49-F238E27FC236}">
                  <a16:creationId xmlns:a16="http://schemas.microsoft.com/office/drawing/2014/main" id="{C36EDFF4-29B2-43AE-BE6D-5662CF7080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9656" name="Line 44">
              <a:extLst>
                <a:ext uri="{FF2B5EF4-FFF2-40B4-BE49-F238E27FC236}">
                  <a16:creationId xmlns:a16="http://schemas.microsoft.com/office/drawing/2014/main" id="{02F1F4F4-CA74-4040-BA45-20E496FDD3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9657" name="Line 45">
              <a:extLst>
                <a:ext uri="{FF2B5EF4-FFF2-40B4-BE49-F238E27FC236}">
                  <a16:creationId xmlns:a16="http://schemas.microsoft.com/office/drawing/2014/main" id="{C779F076-AD8F-4EDC-8602-31544B96B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9658" name="Line 46">
              <a:extLst>
                <a:ext uri="{FF2B5EF4-FFF2-40B4-BE49-F238E27FC236}">
                  <a16:creationId xmlns:a16="http://schemas.microsoft.com/office/drawing/2014/main" id="{9A90B5B4-5446-4267-B41E-456D414A0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9659" name="Line 47">
              <a:extLst>
                <a:ext uri="{FF2B5EF4-FFF2-40B4-BE49-F238E27FC236}">
                  <a16:creationId xmlns:a16="http://schemas.microsoft.com/office/drawing/2014/main" id="{A4AEA5D7-D5A2-4586-8580-96FBD43EEC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9660" name="Line 48">
              <a:extLst>
                <a:ext uri="{FF2B5EF4-FFF2-40B4-BE49-F238E27FC236}">
                  <a16:creationId xmlns:a16="http://schemas.microsoft.com/office/drawing/2014/main" id="{3406055D-A38E-411A-AE1D-DE9409E16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9661" name="Line 49">
              <a:extLst>
                <a:ext uri="{FF2B5EF4-FFF2-40B4-BE49-F238E27FC236}">
                  <a16:creationId xmlns:a16="http://schemas.microsoft.com/office/drawing/2014/main" id="{267EF812-186B-48BB-ACCC-EB9967629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9662" name="Line 50">
              <a:extLst>
                <a:ext uri="{FF2B5EF4-FFF2-40B4-BE49-F238E27FC236}">
                  <a16:creationId xmlns:a16="http://schemas.microsoft.com/office/drawing/2014/main" id="{2414ED17-9C2F-4BB2-8FB7-FDB31EAFA1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9663" name="Line 51">
              <a:extLst>
                <a:ext uri="{FF2B5EF4-FFF2-40B4-BE49-F238E27FC236}">
                  <a16:creationId xmlns:a16="http://schemas.microsoft.com/office/drawing/2014/main" id="{52779656-6FD2-4A2C-8E5E-75BF9855C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9664" name="Line 52">
              <a:extLst>
                <a:ext uri="{FF2B5EF4-FFF2-40B4-BE49-F238E27FC236}">
                  <a16:creationId xmlns:a16="http://schemas.microsoft.com/office/drawing/2014/main" id="{1374876D-33CD-4A4E-9E41-0C07B0817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9665" name="Line 53">
              <a:extLst>
                <a:ext uri="{FF2B5EF4-FFF2-40B4-BE49-F238E27FC236}">
                  <a16:creationId xmlns:a16="http://schemas.microsoft.com/office/drawing/2014/main" id="{77E660FE-E35B-4504-B96B-0D9D7B9FF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grpSp>
          <p:nvGrpSpPr>
            <p:cNvPr id="69666" name="Group 54">
              <a:extLst>
                <a:ext uri="{FF2B5EF4-FFF2-40B4-BE49-F238E27FC236}">
                  <a16:creationId xmlns:a16="http://schemas.microsoft.com/office/drawing/2014/main" id="{48A7B307-2233-49A3-9232-DD75E6310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3168"/>
              <a:ext cx="336" cy="252"/>
              <a:chOff x="2640" y="1776"/>
              <a:chExt cx="336" cy="252"/>
            </a:xfrm>
          </p:grpSpPr>
          <p:sp>
            <p:nvSpPr>
              <p:cNvPr id="69673" name="Oval 55">
                <a:extLst>
                  <a:ext uri="{FF2B5EF4-FFF2-40B4-BE49-F238E27FC236}">
                    <a16:creationId xmlns:a16="http://schemas.microsoft.com/office/drawing/2014/main" id="{A12A6D1C-BE25-4490-B9B7-B9B653E3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69674" name="Text Box 56">
                <a:extLst>
                  <a:ext uri="{FF2B5EF4-FFF2-40B4-BE49-F238E27FC236}">
                    <a16:creationId xmlns:a16="http://schemas.microsoft.com/office/drawing/2014/main" id="{FFAD1BCD-0CC8-4E4E-8751-7470BDB81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M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69667" name="Group 57">
              <a:extLst>
                <a:ext uri="{FF2B5EF4-FFF2-40B4-BE49-F238E27FC236}">
                  <a16:creationId xmlns:a16="http://schemas.microsoft.com/office/drawing/2014/main" id="{1818E12B-6F61-4DBF-ACDF-45E910DED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3120"/>
              <a:ext cx="336" cy="252"/>
              <a:chOff x="2640" y="1776"/>
              <a:chExt cx="336" cy="252"/>
            </a:xfrm>
          </p:grpSpPr>
          <p:sp>
            <p:nvSpPr>
              <p:cNvPr id="69671" name="Oval 58">
                <a:extLst>
                  <a:ext uri="{FF2B5EF4-FFF2-40B4-BE49-F238E27FC236}">
                    <a16:creationId xmlns:a16="http://schemas.microsoft.com/office/drawing/2014/main" id="{2E79AE50-68A7-4F21-902F-76AA57651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69672" name="Text Box 59">
                <a:extLst>
                  <a:ext uri="{FF2B5EF4-FFF2-40B4-BE49-F238E27FC236}">
                    <a16:creationId xmlns:a16="http://schemas.microsoft.com/office/drawing/2014/main" id="{B89370DC-D419-48CA-BE19-D957FDDEF1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N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69668" name="Line 60">
              <a:extLst>
                <a:ext uri="{FF2B5EF4-FFF2-40B4-BE49-F238E27FC236}">
                  <a16:creationId xmlns:a16="http://schemas.microsoft.com/office/drawing/2014/main" id="{A4CA013F-CCA2-494E-8B70-09779D282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9669" name="Line 61">
              <a:extLst>
                <a:ext uri="{FF2B5EF4-FFF2-40B4-BE49-F238E27FC236}">
                  <a16:creationId xmlns:a16="http://schemas.microsoft.com/office/drawing/2014/main" id="{395E4EEC-4F57-434B-AA5D-B52D2020A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69670" name="Line 62">
              <a:extLst>
                <a:ext uri="{FF2B5EF4-FFF2-40B4-BE49-F238E27FC236}">
                  <a16:creationId xmlns:a16="http://schemas.microsoft.com/office/drawing/2014/main" id="{832554CD-DD3E-4FB7-A2DE-8A5AF8C282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9638" name="Text Box 63">
            <a:extLst>
              <a:ext uri="{FF2B5EF4-FFF2-40B4-BE49-F238E27FC236}">
                <a16:creationId xmlns:a16="http://schemas.microsoft.com/office/drawing/2014/main" id="{C42F6E53-5A4B-4B88-8033-34D154005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2171700"/>
            <a:ext cx="9144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350"/>
              <a:t>Limit = 0</a:t>
            </a:r>
            <a:endParaRPr lang="en-GB" altLang="en-US" sz="1350"/>
          </a:p>
        </p:txBody>
      </p:sp>
      <p:sp>
        <p:nvSpPr>
          <p:cNvPr id="69639" name="Text Box 64">
            <a:extLst>
              <a:ext uri="{FF2B5EF4-FFF2-40B4-BE49-F238E27FC236}">
                <a16:creationId xmlns:a16="http://schemas.microsoft.com/office/drawing/2014/main" id="{BBB07F3F-BA44-4BCD-9157-1EDA4E88E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2639616"/>
            <a:ext cx="9144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350"/>
              <a:t>Limit = 1</a:t>
            </a:r>
            <a:endParaRPr lang="en-GB" altLang="en-US" sz="1350"/>
          </a:p>
        </p:txBody>
      </p:sp>
      <p:sp>
        <p:nvSpPr>
          <p:cNvPr id="69640" name="Text Box 65">
            <a:extLst>
              <a:ext uri="{FF2B5EF4-FFF2-40B4-BE49-F238E27FC236}">
                <a16:creationId xmlns:a16="http://schemas.microsoft.com/office/drawing/2014/main" id="{85FD1C8A-E9C4-4704-83EA-A0163AD4F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3211116"/>
            <a:ext cx="9144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350" b="1"/>
              <a:t>Limit = 2</a:t>
            </a:r>
            <a:endParaRPr lang="en-GB" altLang="en-US" sz="1350"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46EFC28-E2EA-4B96-8785-9C598B147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Depth-Limited Search (DLS)</a:t>
            </a:r>
          </a:p>
        </p:txBody>
      </p:sp>
      <p:sp>
        <p:nvSpPr>
          <p:cNvPr id="70659" name="Slide Number Placeholder 5">
            <a:extLst>
              <a:ext uri="{FF2B5EF4-FFF2-40B4-BE49-F238E27FC236}">
                <a16:creationId xmlns:a16="http://schemas.microsoft.com/office/drawing/2014/main" id="{56D76954-4A71-4B89-AED8-AEE0C5F0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08C83D-7D8D-42E6-AC7F-9DC0068B6E6C}" type="slidenum">
              <a:rPr lang="ar-SA" altLang="en-US">
                <a:latin typeface="Tahoma" panose="020B0604030504040204" pitchFamily="34" charset="0"/>
              </a:rPr>
              <a:pPr/>
              <a:t>43</a:t>
            </a:fld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C21FEA53-4A00-44A6-8B0D-EAF50FCA7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14450"/>
            <a:ext cx="58293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A,</a:t>
            </a:r>
          </a:p>
        </p:txBody>
      </p:sp>
      <p:grpSp>
        <p:nvGrpSpPr>
          <p:cNvPr id="70661" name="Group 4">
            <a:extLst>
              <a:ext uri="{FF2B5EF4-FFF2-40B4-BE49-F238E27FC236}">
                <a16:creationId xmlns:a16="http://schemas.microsoft.com/office/drawing/2014/main" id="{14B3C475-DCA8-474B-B1A3-5852730E0E43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171704"/>
            <a:ext cx="400050" cy="300038"/>
            <a:chOff x="2640" y="1776"/>
            <a:chExt cx="336" cy="252"/>
          </a:xfrm>
        </p:grpSpPr>
        <p:sp>
          <p:nvSpPr>
            <p:cNvPr id="70679" name="Oval 5">
              <a:extLst>
                <a:ext uri="{FF2B5EF4-FFF2-40B4-BE49-F238E27FC236}">
                  <a16:creationId xmlns:a16="http://schemas.microsoft.com/office/drawing/2014/main" id="{0423A8A4-EA99-420B-A5DC-96F9D562F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0680" name="Text Box 6">
              <a:extLst>
                <a:ext uri="{FF2B5EF4-FFF2-40B4-BE49-F238E27FC236}">
                  <a16:creationId xmlns:a16="http://schemas.microsoft.com/office/drawing/2014/main" id="{F3DC7C83-DC84-4F61-B15B-B922C2B90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A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0662" name="Group 7">
            <a:extLst>
              <a:ext uri="{FF2B5EF4-FFF2-40B4-BE49-F238E27FC236}">
                <a16:creationId xmlns:a16="http://schemas.microsoft.com/office/drawing/2014/main" id="{E2ADB711-6CB8-44BC-83A9-2A36213F6D45}"/>
              </a:ext>
            </a:extLst>
          </p:cNvPr>
          <p:cNvGrpSpPr>
            <a:grpSpLocks/>
          </p:cNvGrpSpPr>
          <p:nvPr/>
        </p:nvGrpSpPr>
        <p:grpSpPr bwMode="auto">
          <a:xfrm>
            <a:off x="3257550" y="2686054"/>
            <a:ext cx="400050" cy="300038"/>
            <a:chOff x="2640" y="1776"/>
            <a:chExt cx="336" cy="252"/>
          </a:xfrm>
        </p:grpSpPr>
        <p:sp>
          <p:nvSpPr>
            <p:cNvPr id="70677" name="Oval 8">
              <a:extLst>
                <a:ext uri="{FF2B5EF4-FFF2-40B4-BE49-F238E27FC236}">
                  <a16:creationId xmlns:a16="http://schemas.microsoft.com/office/drawing/2014/main" id="{5978C6CA-4639-4C26-AC7B-9CCC97D2D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0678" name="Text Box 9">
              <a:extLst>
                <a:ext uri="{FF2B5EF4-FFF2-40B4-BE49-F238E27FC236}">
                  <a16:creationId xmlns:a16="http://schemas.microsoft.com/office/drawing/2014/main" id="{A371DCC6-877A-4B95-B5A3-21147C4B9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B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0663" name="Group 10">
            <a:extLst>
              <a:ext uri="{FF2B5EF4-FFF2-40B4-BE49-F238E27FC236}">
                <a16:creationId xmlns:a16="http://schemas.microsoft.com/office/drawing/2014/main" id="{FAD4A290-505A-485C-B6F6-17DF2ABE40C6}"/>
              </a:ext>
            </a:extLst>
          </p:cNvPr>
          <p:cNvGrpSpPr>
            <a:grpSpLocks/>
          </p:cNvGrpSpPr>
          <p:nvPr/>
        </p:nvGrpSpPr>
        <p:grpSpPr bwMode="auto">
          <a:xfrm>
            <a:off x="4229100" y="2686054"/>
            <a:ext cx="400050" cy="300038"/>
            <a:chOff x="2640" y="1776"/>
            <a:chExt cx="336" cy="252"/>
          </a:xfrm>
        </p:grpSpPr>
        <p:sp>
          <p:nvSpPr>
            <p:cNvPr id="70675" name="Oval 11">
              <a:extLst>
                <a:ext uri="{FF2B5EF4-FFF2-40B4-BE49-F238E27FC236}">
                  <a16:creationId xmlns:a16="http://schemas.microsoft.com/office/drawing/2014/main" id="{D2D26B5E-38DC-4921-828D-0EBAC705B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0676" name="Text Box 12">
              <a:extLst>
                <a:ext uri="{FF2B5EF4-FFF2-40B4-BE49-F238E27FC236}">
                  <a16:creationId xmlns:a16="http://schemas.microsoft.com/office/drawing/2014/main" id="{3301DD8B-95F8-435B-85F2-A396DEDA2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C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0664" name="Group 13">
            <a:extLst>
              <a:ext uri="{FF2B5EF4-FFF2-40B4-BE49-F238E27FC236}">
                <a16:creationId xmlns:a16="http://schemas.microsoft.com/office/drawing/2014/main" id="{CD0FE4ED-D028-475C-9310-7607CB6CF638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2686054"/>
            <a:ext cx="400050" cy="300038"/>
            <a:chOff x="2640" y="1776"/>
            <a:chExt cx="336" cy="252"/>
          </a:xfrm>
        </p:grpSpPr>
        <p:sp>
          <p:nvSpPr>
            <p:cNvPr id="70673" name="Oval 14">
              <a:extLst>
                <a:ext uri="{FF2B5EF4-FFF2-40B4-BE49-F238E27FC236}">
                  <a16:creationId xmlns:a16="http://schemas.microsoft.com/office/drawing/2014/main" id="{EFD96755-B7AD-44D1-A10E-CB43F3384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0674" name="Text Box 15">
              <a:extLst>
                <a:ext uri="{FF2B5EF4-FFF2-40B4-BE49-F238E27FC236}">
                  <a16:creationId xmlns:a16="http://schemas.microsoft.com/office/drawing/2014/main" id="{017A5CE7-DCE8-4F5B-B235-9F96789AD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E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0665" name="Group 16">
            <a:extLst>
              <a:ext uri="{FF2B5EF4-FFF2-40B4-BE49-F238E27FC236}">
                <a16:creationId xmlns:a16="http://schemas.microsoft.com/office/drawing/2014/main" id="{4A429957-B566-4686-80BA-D8731CFDC1E9}"/>
              </a:ext>
            </a:extLst>
          </p:cNvPr>
          <p:cNvGrpSpPr>
            <a:grpSpLocks/>
          </p:cNvGrpSpPr>
          <p:nvPr/>
        </p:nvGrpSpPr>
        <p:grpSpPr bwMode="auto">
          <a:xfrm>
            <a:off x="5200650" y="2686054"/>
            <a:ext cx="400050" cy="300038"/>
            <a:chOff x="2640" y="1776"/>
            <a:chExt cx="336" cy="252"/>
          </a:xfrm>
        </p:grpSpPr>
        <p:sp>
          <p:nvSpPr>
            <p:cNvPr id="70671" name="Oval 17">
              <a:extLst>
                <a:ext uri="{FF2B5EF4-FFF2-40B4-BE49-F238E27FC236}">
                  <a16:creationId xmlns:a16="http://schemas.microsoft.com/office/drawing/2014/main" id="{AF38E975-8AA0-493B-96D4-13A82DF75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0672" name="Text Box 18">
              <a:extLst>
                <a:ext uri="{FF2B5EF4-FFF2-40B4-BE49-F238E27FC236}">
                  <a16:creationId xmlns:a16="http://schemas.microsoft.com/office/drawing/2014/main" id="{BA1AF3EA-0B43-4833-ABA1-9AC46C11D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D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sp>
        <p:nvSpPr>
          <p:cNvPr id="70666" name="Line 19">
            <a:extLst>
              <a:ext uri="{FF2B5EF4-FFF2-40B4-BE49-F238E27FC236}">
                <a16:creationId xmlns:a16="http://schemas.microsoft.com/office/drawing/2014/main" id="{2F2BF914-8427-461C-8E25-C713BCE12A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3300" y="2457450"/>
            <a:ext cx="12001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0667" name="Line 20">
            <a:extLst>
              <a:ext uri="{FF2B5EF4-FFF2-40B4-BE49-F238E27FC236}">
                <a16:creationId xmlns:a16="http://schemas.microsoft.com/office/drawing/2014/main" id="{9F200C37-56EB-46DB-AEAB-3A67A763B8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4850" y="245745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0668" name="Line 21">
            <a:extLst>
              <a:ext uri="{FF2B5EF4-FFF2-40B4-BE49-F238E27FC236}">
                <a16:creationId xmlns:a16="http://schemas.microsoft.com/office/drawing/2014/main" id="{0D758A72-9308-4885-AAB3-E780B559B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3450" y="2457450"/>
            <a:ext cx="5715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0669" name="Line 22">
            <a:extLst>
              <a:ext uri="{FF2B5EF4-FFF2-40B4-BE49-F238E27FC236}">
                <a16:creationId xmlns:a16="http://schemas.microsoft.com/office/drawing/2014/main" id="{1A07D232-2A20-4E66-9BFA-A9E98A57A0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3450" y="245745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0670" name="Text Box 23">
            <a:extLst>
              <a:ext uri="{FF2B5EF4-FFF2-40B4-BE49-F238E27FC236}">
                <a16:creationId xmlns:a16="http://schemas.microsoft.com/office/drawing/2014/main" id="{0C3CDE44-9D3A-4596-96F5-6C45650AC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3211116"/>
            <a:ext cx="9144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350" b="1"/>
              <a:t>Limit = 2</a:t>
            </a:r>
            <a:endParaRPr lang="en-GB" altLang="en-US" sz="1350"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DB25AD59-BD76-41D6-A219-FBD81F26E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Depth-Limited Search (DLS)</a:t>
            </a:r>
          </a:p>
        </p:txBody>
      </p:sp>
      <p:sp>
        <p:nvSpPr>
          <p:cNvPr id="71683" name="Slide Number Placeholder 5">
            <a:extLst>
              <a:ext uri="{FF2B5EF4-FFF2-40B4-BE49-F238E27FC236}">
                <a16:creationId xmlns:a16="http://schemas.microsoft.com/office/drawing/2014/main" id="{EA77718F-6F0E-4792-8117-6E7AAFC1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65CD1A0-AF7F-4C9D-895C-7C339BD09472}" type="slidenum">
              <a:rPr lang="ar-SA" altLang="en-US">
                <a:latin typeface="Tahoma" panose="020B0604030504040204" pitchFamily="34" charset="0"/>
              </a:rPr>
              <a:pPr/>
              <a:t>44</a:t>
            </a:fld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90C27259-501E-447B-8DC1-3CCEED426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14450"/>
            <a:ext cx="58293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A,B,</a:t>
            </a:r>
          </a:p>
        </p:txBody>
      </p:sp>
      <p:grpSp>
        <p:nvGrpSpPr>
          <p:cNvPr id="71685" name="Group 4">
            <a:extLst>
              <a:ext uri="{FF2B5EF4-FFF2-40B4-BE49-F238E27FC236}">
                <a16:creationId xmlns:a16="http://schemas.microsoft.com/office/drawing/2014/main" id="{0072E704-AEDD-42C7-B97E-4C55AC7FA49B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171701"/>
            <a:ext cx="4057650" cy="1328738"/>
            <a:chOff x="1344" y="1824"/>
            <a:chExt cx="3408" cy="1116"/>
          </a:xfrm>
        </p:grpSpPr>
        <p:grpSp>
          <p:nvGrpSpPr>
            <p:cNvPr id="71687" name="Group 5">
              <a:extLst>
                <a:ext uri="{FF2B5EF4-FFF2-40B4-BE49-F238E27FC236}">
                  <a16:creationId xmlns:a16="http://schemas.microsoft.com/office/drawing/2014/main" id="{7EFABF6F-EF91-46D8-94C5-4479B3CA23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824"/>
              <a:ext cx="336" cy="252"/>
              <a:chOff x="2640" y="1776"/>
              <a:chExt cx="336" cy="252"/>
            </a:xfrm>
          </p:grpSpPr>
          <p:sp>
            <p:nvSpPr>
              <p:cNvPr id="71712" name="Oval 6">
                <a:extLst>
                  <a:ext uri="{FF2B5EF4-FFF2-40B4-BE49-F238E27FC236}">
                    <a16:creationId xmlns:a16="http://schemas.microsoft.com/office/drawing/2014/main" id="{819160F1-DBDC-40D3-AC08-D2865DAC6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71713" name="Text Box 7">
                <a:extLst>
                  <a:ext uri="{FF2B5EF4-FFF2-40B4-BE49-F238E27FC236}">
                    <a16:creationId xmlns:a16="http://schemas.microsoft.com/office/drawing/2014/main" id="{C11B6BC4-3DA8-447E-A2A5-1AD4429800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A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71688" name="Group 8">
              <a:extLst>
                <a:ext uri="{FF2B5EF4-FFF2-40B4-BE49-F238E27FC236}">
                  <a16:creationId xmlns:a16="http://schemas.microsoft.com/office/drawing/2014/main" id="{45F2B7E5-6123-4C1B-AEBF-02C8DB8914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256"/>
              <a:ext cx="336" cy="252"/>
              <a:chOff x="2640" y="1776"/>
              <a:chExt cx="336" cy="252"/>
            </a:xfrm>
          </p:grpSpPr>
          <p:sp>
            <p:nvSpPr>
              <p:cNvPr id="71710" name="Oval 9">
                <a:extLst>
                  <a:ext uri="{FF2B5EF4-FFF2-40B4-BE49-F238E27FC236}">
                    <a16:creationId xmlns:a16="http://schemas.microsoft.com/office/drawing/2014/main" id="{24565BB4-C2AD-42F0-BDEA-3BE4A2FF6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71711" name="Text Box 10">
                <a:extLst>
                  <a:ext uri="{FF2B5EF4-FFF2-40B4-BE49-F238E27FC236}">
                    <a16:creationId xmlns:a16="http://schemas.microsoft.com/office/drawing/2014/main" id="{96A88D44-C7FE-4DDE-8A43-4F5A64D1FB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B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71689" name="Group 11">
              <a:extLst>
                <a:ext uri="{FF2B5EF4-FFF2-40B4-BE49-F238E27FC236}">
                  <a16:creationId xmlns:a16="http://schemas.microsoft.com/office/drawing/2014/main" id="{18D4FFEC-A425-4D14-A046-D5FC5EBBFC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256"/>
              <a:ext cx="336" cy="252"/>
              <a:chOff x="2640" y="1776"/>
              <a:chExt cx="336" cy="252"/>
            </a:xfrm>
          </p:grpSpPr>
          <p:sp>
            <p:nvSpPr>
              <p:cNvPr id="71708" name="Oval 12">
                <a:extLst>
                  <a:ext uri="{FF2B5EF4-FFF2-40B4-BE49-F238E27FC236}">
                    <a16:creationId xmlns:a16="http://schemas.microsoft.com/office/drawing/2014/main" id="{0D0587A3-12B7-4102-8A20-F540E0D76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71709" name="Text Box 13">
                <a:extLst>
                  <a:ext uri="{FF2B5EF4-FFF2-40B4-BE49-F238E27FC236}">
                    <a16:creationId xmlns:a16="http://schemas.microsoft.com/office/drawing/2014/main" id="{5628325E-560B-4FF8-A4C3-02D5811E68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C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71690" name="Group 14">
              <a:extLst>
                <a:ext uri="{FF2B5EF4-FFF2-40B4-BE49-F238E27FC236}">
                  <a16:creationId xmlns:a16="http://schemas.microsoft.com/office/drawing/2014/main" id="{7BDCCD87-01F7-4B30-B679-F691E7D3E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2256"/>
              <a:ext cx="336" cy="252"/>
              <a:chOff x="2640" y="1776"/>
              <a:chExt cx="336" cy="252"/>
            </a:xfrm>
          </p:grpSpPr>
          <p:sp>
            <p:nvSpPr>
              <p:cNvPr id="71706" name="Oval 15">
                <a:extLst>
                  <a:ext uri="{FF2B5EF4-FFF2-40B4-BE49-F238E27FC236}">
                    <a16:creationId xmlns:a16="http://schemas.microsoft.com/office/drawing/2014/main" id="{CDB32C0C-956C-455A-BF11-7B4CB69B5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71707" name="Text Box 16">
                <a:extLst>
                  <a:ext uri="{FF2B5EF4-FFF2-40B4-BE49-F238E27FC236}">
                    <a16:creationId xmlns:a16="http://schemas.microsoft.com/office/drawing/2014/main" id="{235CF999-14B9-42F6-8813-D00622E890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E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71691" name="Group 17">
              <a:extLst>
                <a:ext uri="{FF2B5EF4-FFF2-40B4-BE49-F238E27FC236}">
                  <a16:creationId xmlns:a16="http://schemas.microsoft.com/office/drawing/2014/main" id="{99772740-5358-43C0-832A-21FA1FAB91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2256"/>
              <a:ext cx="336" cy="252"/>
              <a:chOff x="2640" y="1776"/>
              <a:chExt cx="336" cy="252"/>
            </a:xfrm>
          </p:grpSpPr>
          <p:sp>
            <p:nvSpPr>
              <p:cNvPr id="71704" name="Oval 18">
                <a:extLst>
                  <a:ext uri="{FF2B5EF4-FFF2-40B4-BE49-F238E27FC236}">
                    <a16:creationId xmlns:a16="http://schemas.microsoft.com/office/drawing/2014/main" id="{5F2F91A8-397A-4673-8906-507E04C67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71705" name="Text Box 19">
                <a:extLst>
                  <a:ext uri="{FF2B5EF4-FFF2-40B4-BE49-F238E27FC236}">
                    <a16:creationId xmlns:a16="http://schemas.microsoft.com/office/drawing/2014/main" id="{D2B33D2F-05F5-40CB-8756-1142AC68DE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D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71692" name="Group 20">
              <a:extLst>
                <a:ext uri="{FF2B5EF4-FFF2-40B4-BE49-F238E27FC236}">
                  <a16:creationId xmlns:a16="http://schemas.microsoft.com/office/drawing/2014/main" id="{D2CDCB83-DE40-4B2B-8473-D6B6D55749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688"/>
              <a:ext cx="336" cy="252"/>
              <a:chOff x="2640" y="1776"/>
              <a:chExt cx="336" cy="252"/>
            </a:xfrm>
          </p:grpSpPr>
          <p:sp>
            <p:nvSpPr>
              <p:cNvPr id="71702" name="Oval 21">
                <a:extLst>
                  <a:ext uri="{FF2B5EF4-FFF2-40B4-BE49-F238E27FC236}">
                    <a16:creationId xmlns:a16="http://schemas.microsoft.com/office/drawing/2014/main" id="{C43D1CFE-ED2D-4DF6-A247-BE952A141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71703" name="Text Box 22">
                <a:extLst>
                  <a:ext uri="{FF2B5EF4-FFF2-40B4-BE49-F238E27FC236}">
                    <a16:creationId xmlns:a16="http://schemas.microsoft.com/office/drawing/2014/main" id="{2CF92094-6168-4308-ACEC-95C25929EF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F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71693" name="Group 23">
              <a:extLst>
                <a:ext uri="{FF2B5EF4-FFF2-40B4-BE49-F238E27FC236}">
                  <a16:creationId xmlns:a16="http://schemas.microsoft.com/office/drawing/2014/main" id="{B323E13D-35CF-4F2F-9E01-742910272D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688"/>
              <a:ext cx="336" cy="252"/>
              <a:chOff x="2640" y="1776"/>
              <a:chExt cx="336" cy="252"/>
            </a:xfrm>
          </p:grpSpPr>
          <p:sp>
            <p:nvSpPr>
              <p:cNvPr id="71700" name="Oval 24">
                <a:extLst>
                  <a:ext uri="{FF2B5EF4-FFF2-40B4-BE49-F238E27FC236}">
                    <a16:creationId xmlns:a16="http://schemas.microsoft.com/office/drawing/2014/main" id="{3F0B9AC3-AB03-492E-BAEC-81F580C91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71701" name="Text Box 25">
                <a:extLst>
                  <a:ext uri="{FF2B5EF4-FFF2-40B4-BE49-F238E27FC236}">
                    <a16:creationId xmlns:a16="http://schemas.microsoft.com/office/drawing/2014/main" id="{C651C27D-AB4F-46C8-BC45-6FFA72C8F3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G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1694" name="Line 26">
              <a:extLst>
                <a:ext uri="{FF2B5EF4-FFF2-40B4-BE49-F238E27FC236}">
                  <a16:creationId xmlns:a16="http://schemas.microsoft.com/office/drawing/2014/main" id="{C09152D1-F67C-42E4-ACD6-66FFFDCCE7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5" name="Line 27">
              <a:extLst>
                <a:ext uri="{FF2B5EF4-FFF2-40B4-BE49-F238E27FC236}">
                  <a16:creationId xmlns:a16="http://schemas.microsoft.com/office/drawing/2014/main" id="{BC10E49A-8800-4AC3-98D8-0C1D403DA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6" name="Line 28">
              <a:extLst>
                <a:ext uri="{FF2B5EF4-FFF2-40B4-BE49-F238E27FC236}">
                  <a16:creationId xmlns:a16="http://schemas.microsoft.com/office/drawing/2014/main" id="{2A1CF412-D1B5-4DA8-9DE3-81D7DA000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7" name="Line 29">
              <a:extLst>
                <a:ext uri="{FF2B5EF4-FFF2-40B4-BE49-F238E27FC236}">
                  <a16:creationId xmlns:a16="http://schemas.microsoft.com/office/drawing/2014/main" id="{E1979825-3984-45B8-AD64-2196840AD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8" name="Line 30">
              <a:extLst>
                <a:ext uri="{FF2B5EF4-FFF2-40B4-BE49-F238E27FC236}">
                  <a16:creationId xmlns:a16="http://schemas.microsoft.com/office/drawing/2014/main" id="{6E55C294-F29F-4AB6-88BC-D73CE0472F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9" name="Line 31">
              <a:extLst>
                <a:ext uri="{FF2B5EF4-FFF2-40B4-BE49-F238E27FC236}">
                  <a16:creationId xmlns:a16="http://schemas.microsoft.com/office/drawing/2014/main" id="{2679FEE4-59B4-43AC-91F9-7BFB4FB78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71686" name="Text Box 32">
            <a:extLst>
              <a:ext uri="{FF2B5EF4-FFF2-40B4-BE49-F238E27FC236}">
                <a16:creationId xmlns:a16="http://schemas.microsoft.com/office/drawing/2014/main" id="{E760B970-2B8E-46FD-8416-3E1C1074B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3211116"/>
            <a:ext cx="9144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350" b="1"/>
              <a:t>Limit = 2</a:t>
            </a:r>
            <a:endParaRPr lang="en-GB" altLang="en-US" sz="1350"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490B9F53-1C01-4816-86B8-CC4091387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Depth-Limited Search (DLS)</a:t>
            </a:r>
          </a:p>
        </p:txBody>
      </p:sp>
      <p:sp>
        <p:nvSpPr>
          <p:cNvPr id="72707" name="Slide Number Placeholder 5">
            <a:extLst>
              <a:ext uri="{FF2B5EF4-FFF2-40B4-BE49-F238E27FC236}">
                <a16:creationId xmlns:a16="http://schemas.microsoft.com/office/drawing/2014/main" id="{F8F91B30-7A9B-4AEA-9F6D-D667269E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B7F4018-1A98-49CE-BA78-E2B820B8224A}" type="slidenum">
              <a:rPr lang="ar-SA" altLang="en-US">
                <a:latin typeface="Tahoma" panose="020B0604030504040204" pitchFamily="34" charset="0"/>
              </a:rPr>
              <a:pPr/>
              <a:t>45</a:t>
            </a:fld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038A1476-36F6-4A79-A5E7-28B0B17AA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14450"/>
            <a:ext cx="58293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A,B,F,</a:t>
            </a:r>
          </a:p>
        </p:txBody>
      </p:sp>
      <p:grpSp>
        <p:nvGrpSpPr>
          <p:cNvPr id="72709" name="Group 4">
            <a:extLst>
              <a:ext uri="{FF2B5EF4-FFF2-40B4-BE49-F238E27FC236}">
                <a16:creationId xmlns:a16="http://schemas.microsoft.com/office/drawing/2014/main" id="{2B596C6D-E460-48EA-B39C-17E4B909400F}"/>
              </a:ext>
            </a:extLst>
          </p:cNvPr>
          <p:cNvGrpSpPr>
            <a:grpSpLocks/>
          </p:cNvGrpSpPr>
          <p:nvPr/>
        </p:nvGrpSpPr>
        <p:grpSpPr bwMode="auto">
          <a:xfrm>
            <a:off x="1771650" y="2171702"/>
            <a:ext cx="5029200" cy="1339454"/>
            <a:chOff x="528" y="1824"/>
            <a:chExt cx="4224" cy="1125"/>
          </a:xfrm>
        </p:grpSpPr>
        <p:grpSp>
          <p:nvGrpSpPr>
            <p:cNvPr id="72710" name="Group 5">
              <a:extLst>
                <a:ext uri="{FF2B5EF4-FFF2-40B4-BE49-F238E27FC236}">
                  <a16:creationId xmlns:a16="http://schemas.microsoft.com/office/drawing/2014/main" id="{172D6B4B-E721-4A9C-9599-18D12A902D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824"/>
              <a:ext cx="336" cy="252"/>
              <a:chOff x="2640" y="1776"/>
              <a:chExt cx="336" cy="252"/>
            </a:xfrm>
          </p:grpSpPr>
          <p:sp>
            <p:nvSpPr>
              <p:cNvPr id="72736" name="Oval 6">
                <a:extLst>
                  <a:ext uri="{FF2B5EF4-FFF2-40B4-BE49-F238E27FC236}">
                    <a16:creationId xmlns:a16="http://schemas.microsoft.com/office/drawing/2014/main" id="{A4784650-210B-4ED3-99A3-7556F6F8F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72737" name="Text Box 7">
                <a:extLst>
                  <a:ext uri="{FF2B5EF4-FFF2-40B4-BE49-F238E27FC236}">
                    <a16:creationId xmlns:a16="http://schemas.microsoft.com/office/drawing/2014/main" id="{FDA88C49-A90F-493F-B539-F0860863D2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A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72711" name="Group 8">
              <a:extLst>
                <a:ext uri="{FF2B5EF4-FFF2-40B4-BE49-F238E27FC236}">
                  <a16:creationId xmlns:a16="http://schemas.microsoft.com/office/drawing/2014/main" id="{2CC2A301-96E9-4755-9826-0844F981A7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256"/>
              <a:ext cx="336" cy="252"/>
              <a:chOff x="2640" y="1776"/>
              <a:chExt cx="336" cy="252"/>
            </a:xfrm>
          </p:grpSpPr>
          <p:sp>
            <p:nvSpPr>
              <p:cNvPr id="72734" name="Oval 9">
                <a:extLst>
                  <a:ext uri="{FF2B5EF4-FFF2-40B4-BE49-F238E27FC236}">
                    <a16:creationId xmlns:a16="http://schemas.microsoft.com/office/drawing/2014/main" id="{B7FE12B8-6581-411D-80CB-4FACF1652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72735" name="Text Box 10">
                <a:extLst>
                  <a:ext uri="{FF2B5EF4-FFF2-40B4-BE49-F238E27FC236}">
                    <a16:creationId xmlns:a16="http://schemas.microsoft.com/office/drawing/2014/main" id="{174305F0-D4FB-48CA-BA8D-61A9A381C7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B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72712" name="Group 11">
              <a:extLst>
                <a:ext uri="{FF2B5EF4-FFF2-40B4-BE49-F238E27FC236}">
                  <a16:creationId xmlns:a16="http://schemas.microsoft.com/office/drawing/2014/main" id="{FA453048-74A3-4C61-8757-40C805CB98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256"/>
              <a:ext cx="336" cy="252"/>
              <a:chOff x="2640" y="1776"/>
              <a:chExt cx="336" cy="252"/>
            </a:xfrm>
          </p:grpSpPr>
          <p:sp>
            <p:nvSpPr>
              <p:cNvPr id="72732" name="Oval 12">
                <a:extLst>
                  <a:ext uri="{FF2B5EF4-FFF2-40B4-BE49-F238E27FC236}">
                    <a16:creationId xmlns:a16="http://schemas.microsoft.com/office/drawing/2014/main" id="{CB3A0DE0-313B-49DA-A5D0-E1655D178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72733" name="Text Box 13">
                <a:extLst>
                  <a:ext uri="{FF2B5EF4-FFF2-40B4-BE49-F238E27FC236}">
                    <a16:creationId xmlns:a16="http://schemas.microsoft.com/office/drawing/2014/main" id="{5EB7883C-2252-418B-BE3E-6B54672118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C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72713" name="Group 14">
              <a:extLst>
                <a:ext uri="{FF2B5EF4-FFF2-40B4-BE49-F238E27FC236}">
                  <a16:creationId xmlns:a16="http://schemas.microsoft.com/office/drawing/2014/main" id="{2DFF0A52-0570-4DD2-B9B2-13D74852F4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2256"/>
              <a:ext cx="336" cy="252"/>
              <a:chOff x="2640" y="1776"/>
              <a:chExt cx="336" cy="252"/>
            </a:xfrm>
          </p:grpSpPr>
          <p:sp>
            <p:nvSpPr>
              <p:cNvPr id="72730" name="Oval 15">
                <a:extLst>
                  <a:ext uri="{FF2B5EF4-FFF2-40B4-BE49-F238E27FC236}">
                    <a16:creationId xmlns:a16="http://schemas.microsoft.com/office/drawing/2014/main" id="{0F41D9FE-FAE6-4081-8DE1-B629DD163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72731" name="Text Box 16">
                <a:extLst>
                  <a:ext uri="{FF2B5EF4-FFF2-40B4-BE49-F238E27FC236}">
                    <a16:creationId xmlns:a16="http://schemas.microsoft.com/office/drawing/2014/main" id="{69FEBCBD-B994-4222-BC34-956D425221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E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72714" name="Group 17">
              <a:extLst>
                <a:ext uri="{FF2B5EF4-FFF2-40B4-BE49-F238E27FC236}">
                  <a16:creationId xmlns:a16="http://schemas.microsoft.com/office/drawing/2014/main" id="{7986EED6-0D47-458F-9741-8FFA742298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2256"/>
              <a:ext cx="336" cy="252"/>
              <a:chOff x="2640" y="1776"/>
              <a:chExt cx="336" cy="252"/>
            </a:xfrm>
          </p:grpSpPr>
          <p:sp>
            <p:nvSpPr>
              <p:cNvPr id="72728" name="Oval 18">
                <a:extLst>
                  <a:ext uri="{FF2B5EF4-FFF2-40B4-BE49-F238E27FC236}">
                    <a16:creationId xmlns:a16="http://schemas.microsoft.com/office/drawing/2014/main" id="{7FA97B90-777D-4BDB-9D9F-9CB807FD3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72729" name="Text Box 19">
                <a:extLst>
                  <a:ext uri="{FF2B5EF4-FFF2-40B4-BE49-F238E27FC236}">
                    <a16:creationId xmlns:a16="http://schemas.microsoft.com/office/drawing/2014/main" id="{68F49379-7671-45AA-BFD1-15584F0EA9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D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72715" name="Group 20">
              <a:extLst>
                <a:ext uri="{FF2B5EF4-FFF2-40B4-BE49-F238E27FC236}">
                  <a16:creationId xmlns:a16="http://schemas.microsoft.com/office/drawing/2014/main" id="{BCDF4A1E-7C24-49D9-8F14-ECF2129DC6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688"/>
              <a:ext cx="336" cy="252"/>
              <a:chOff x="2640" y="1776"/>
              <a:chExt cx="336" cy="252"/>
            </a:xfrm>
          </p:grpSpPr>
          <p:sp>
            <p:nvSpPr>
              <p:cNvPr id="72726" name="Oval 21">
                <a:extLst>
                  <a:ext uri="{FF2B5EF4-FFF2-40B4-BE49-F238E27FC236}">
                    <a16:creationId xmlns:a16="http://schemas.microsoft.com/office/drawing/2014/main" id="{46094E2A-C547-41F1-A34D-2BC63ACF3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72727" name="Text Box 22">
                <a:extLst>
                  <a:ext uri="{FF2B5EF4-FFF2-40B4-BE49-F238E27FC236}">
                    <a16:creationId xmlns:a16="http://schemas.microsoft.com/office/drawing/2014/main" id="{20CB913D-7350-4B4A-A2FB-92FC010F83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F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72716" name="Group 23">
              <a:extLst>
                <a:ext uri="{FF2B5EF4-FFF2-40B4-BE49-F238E27FC236}">
                  <a16:creationId xmlns:a16="http://schemas.microsoft.com/office/drawing/2014/main" id="{F3078597-95B3-4F41-BFF3-A7DD2A9064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688"/>
              <a:ext cx="336" cy="252"/>
              <a:chOff x="2640" y="1776"/>
              <a:chExt cx="336" cy="252"/>
            </a:xfrm>
          </p:grpSpPr>
          <p:sp>
            <p:nvSpPr>
              <p:cNvPr id="72724" name="Oval 24">
                <a:extLst>
                  <a:ext uri="{FF2B5EF4-FFF2-40B4-BE49-F238E27FC236}">
                    <a16:creationId xmlns:a16="http://schemas.microsoft.com/office/drawing/2014/main" id="{1ED31060-10AA-4FDC-A524-8509E82C2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72725" name="Text Box 25">
                <a:extLst>
                  <a:ext uri="{FF2B5EF4-FFF2-40B4-BE49-F238E27FC236}">
                    <a16:creationId xmlns:a16="http://schemas.microsoft.com/office/drawing/2014/main" id="{6B09051A-AB42-4410-8A0F-C32D12AD0F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G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2717" name="Line 26">
              <a:extLst>
                <a:ext uri="{FF2B5EF4-FFF2-40B4-BE49-F238E27FC236}">
                  <a16:creationId xmlns:a16="http://schemas.microsoft.com/office/drawing/2014/main" id="{E0E708A5-654B-4D12-9B6B-7A9427BA4A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2718" name="Line 27">
              <a:extLst>
                <a:ext uri="{FF2B5EF4-FFF2-40B4-BE49-F238E27FC236}">
                  <a16:creationId xmlns:a16="http://schemas.microsoft.com/office/drawing/2014/main" id="{CFC3950D-758E-4B2C-9356-04924F8182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2719" name="Line 28">
              <a:extLst>
                <a:ext uri="{FF2B5EF4-FFF2-40B4-BE49-F238E27FC236}">
                  <a16:creationId xmlns:a16="http://schemas.microsoft.com/office/drawing/2014/main" id="{7E6FC7C6-58A4-4E47-86F7-73975043E5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2720" name="Line 29">
              <a:extLst>
                <a:ext uri="{FF2B5EF4-FFF2-40B4-BE49-F238E27FC236}">
                  <a16:creationId xmlns:a16="http://schemas.microsoft.com/office/drawing/2014/main" id="{71BDD8D9-4BE2-4376-BAA0-2D6FBF674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2721" name="Line 30">
              <a:extLst>
                <a:ext uri="{FF2B5EF4-FFF2-40B4-BE49-F238E27FC236}">
                  <a16:creationId xmlns:a16="http://schemas.microsoft.com/office/drawing/2014/main" id="{E58D5DA3-CCA5-4C32-AFEA-0B5C23DEA4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2722" name="Line 31">
              <a:extLst>
                <a:ext uri="{FF2B5EF4-FFF2-40B4-BE49-F238E27FC236}">
                  <a16:creationId xmlns:a16="http://schemas.microsoft.com/office/drawing/2014/main" id="{0C7D93DD-7A89-4B88-AE0A-C2230F94C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2723" name="Text Box 32">
              <a:extLst>
                <a:ext uri="{FF2B5EF4-FFF2-40B4-BE49-F238E27FC236}">
                  <a16:creationId xmlns:a16="http://schemas.microsoft.com/office/drawing/2014/main" id="{E8ACB38E-4BC4-434E-833D-C55F28ACE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697"/>
              <a:ext cx="7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 b="1"/>
                <a:t>Limit = 2</a:t>
              </a:r>
              <a:endParaRPr lang="en-GB" altLang="en-US" sz="1350" b="1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015DC278-0770-4499-9791-15830B9CB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Depth-Limited Search (DLS)</a:t>
            </a:r>
          </a:p>
        </p:txBody>
      </p:sp>
      <p:sp>
        <p:nvSpPr>
          <p:cNvPr id="73731" name="Slide Number Placeholder 5">
            <a:extLst>
              <a:ext uri="{FF2B5EF4-FFF2-40B4-BE49-F238E27FC236}">
                <a16:creationId xmlns:a16="http://schemas.microsoft.com/office/drawing/2014/main" id="{6CE5AAF1-9A99-4713-AE51-FD925938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3720754-8AFF-451F-BFC1-21418FAF57FC}" type="slidenum">
              <a:rPr lang="ar-SA" altLang="en-US">
                <a:latin typeface="Tahoma" panose="020B0604030504040204" pitchFamily="34" charset="0"/>
              </a:rPr>
              <a:pPr/>
              <a:t>46</a:t>
            </a:fld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D79575F9-6BD3-4779-9789-EFD2E1CE4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14450"/>
            <a:ext cx="58293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A,B,F,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G,</a:t>
            </a:r>
          </a:p>
        </p:txBody>
      </p:sp>
      <p:grpSp>
        <p:nvGrpSpPr>
          <p:cNvPr id="73733" name="Group 4">
            <a:extLst>
              <a:ext uri="{FF2B5EF4-FFF2-40B4-BE49-F238E27FC236}">
                <a16:creationId xmlns:a16="http://schemas.microsoft.com/office/drawing/2014/main" id="{B8E09854-A2D5-466B-ACED-8ACC53AE19A7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171704"/>
            <a:ext cx="400050" cy="300038"/>
            <a:chOff x="2640" y="1776"/>
            <a:chExt cx="336" cy="252"/>
          </a:xfrm>
        </p:grpSpPr>
        <p:sp>
          <p:nvSpPr>
            <p:cNvPr id="73759" name="Oval 5">
              <a:extLst>
                <a:ext uri="{FF2B5EF4-FFF2-40B4-BE49-F238E27FC236}">
                  <a16:creationId xmlns:a16="http://schemas.microsoft.com/office/drawing/2014/main" id="{870D9A48-ACCD-454E-9BED-A1C3B4747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3760" name="Text Box 6">
              <a:extLst>
                <a:ext uri="{FF2B5EF4-FFF2-40B4-BE49-F238E27FC236}">
                  <a16:creationId xmlns:a16="http://schemas.microsoft.com/office/drawing/2014/main" id="{9C27E3F2-ABF5-478F-B552-E074C51AB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A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3734" name="Group 7">
            <a:extLst>
              <a:ext uri="{FF2B5EF4-FFF2-40B4-BE49-F238E27FC236}">
                <a16:creationId xmlns:a16="http://schemas.microsoft.com/office/drawing/2014/main" id="{FD3815D9-FAAC-4678-8016-E6838047BC4C}"/>
              </a:ext>
            </a:extLst>
          </p:cNvPr>
          <p:cNvGrpSpPr>
            <a:grpSpLocks/>
          </p:cNvGrpSpPr>
          <p:nvPr/>
        </p:nvGrpSpPr>
        <p:grpSpPr bwMode="auto">
          <a:xfrm>
            <a:off x="3257550" y="2686054"/>
            <a:ext cx="400050" cy="300038"/>
            <a:chOff x="2640" y="1776"/>
            <a:chExt cx="336" cy="252"/>
          </a:xfrm>
        </p:grpSpPr>
        <p:sp>
          <p:nvSpPr>
            <p:cNvPr id="73757" name="Oval 8">
              <a:extLst>
                <a:ext uri="{FF2B5EF4-FFF2-40B4-BE49-F238E27FC236}">
                  <a16:creationId xmlns:a16="http://schemas.microsoft.com/office/drawing/2014/main" id="{C30301B7-C124-4B12-9120-3C36FE8A1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3758" name="Text Box 9">
              <a:extLst>
                <a:ext uri="{FF2B5EF4-FFF2-40B4-BE49-F238E27FC236}">
                  <a16:creationId xmlns:a16="http://schemas.microsoft.com/office/drawing/2014/main" id="{8143F43D-87A8-43F9-A7D7-C0D46ECBF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B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3735" name="Group 10">
            <a:extLst>
              <a:ext uri="{FF2B5EF4-FFF2-40B4-BE49-F238E27FC236}">
                <a16:creationId xmlns:a16="http://schemas.microsoft.com/office/drawing/2014/main" id="{A290FBDF-0574-443B-AF7F-4DC2B4C6CED4}"/>
              </a:ext>
            </a:extLst>
          </p:cNvPr>
          <p:cNvGrpSpPr>
            <a:grpSpLocks/>
          </p:cNvGrpSpPr>
          <p:nvPr/>
        </p:nvGrpSpPr>
        <p:grpSpPr bwMode="auto">
          <a:xfrm>
            <a:off x="4229100" y="2686054"/>
            <a:ext cx="400050" cy="300038"/>
            <a:chOff x="2640" y="1776"/>
            <a:chExt cx="336" cy="252"/>
          </a:xfrm>
        </p:grpSpPr>
        <p:sp>
          <p:nvSpPr>
            <p:cNvPr id="73755" name="Oval 11">
              <a:extLst>
                <a:ext uri="{FF2B5EF4-FFF2-40B4-BE49-F238E27FC236}">
                  <a16:creationId xmlns:a16="http://schemas.microsoft.com/office/drawing/2014/main" id="{A7AAEFB3-C902-4AE1-8C75-9B30930F7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3756" name="Text Box 12">
              <a:extLst>
                <a:ext uri="{FF2B5EF4-FFF2-40B4-BE49-F238E27FC236}">
                  <a16:creationId xmlns:a16="http://schemas.microsoft.com/office/drawing/2014/main" id="{D2B40703-AD16-4354-AB29-7C114AFE6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C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3736" name="Group 13">
            <a:extLst>
              <a:ext uri="{FF2B5EF4-FFF2-40B4-BE49-F238E27FC236}">
                <a16:creationId xmlns:a16="http://schemas.microsoft.com/office/drawing/2014/main" id="{D9233C6E-06CB-4553-B4DB-4E452BCEA466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2686054"/>
            <a:ext cx="400050" cy="300038"/>
            <a:chOff x="2640" y="1776"/>
            <a:chExt cx="336" cy="252"/>
          </a:xfrm>
        </p:grpSpPr>
        <p:sp>
          <p:nvSpPr>
            <p:cNvPr id="73753" name="Oval 14">
              <a:extLst>
                <a:ext uri="{FF2B5EF4-FFF2-40B4-BE49-F238E27FC236}">
                  <a16:creationId xmlns:a16="http://schemas.microsoft.com/office/drawing/2014/main" id="{F0AF0574-0C20-45AF-8DA6-E3E63F926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3754" name="Text Box 15">
              <a:extLst>
                <a:ext uri="{FF2B5EF4-FFF2-40B4-BE49-F238E27FC236}">
                  <a16:creationId xmlns:a16="http://schemas.microsoft.com/office/drawing/2014/main" id="{1C63213D-60C3-4320-AA8E-8D801A596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E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3737" name="Group 16">
            <a:extLst>
              <a:ext uri="{FF2B5EF4-FFF2-40B4-BE49-F238E27FC236}">
                <a16:creationId xmlns:a16="http://schemas.microsoft.com/office/drawing/2014/main" id="{07C81C0E-F8AB-4E48-9593-B9580CEF7391}"/>
              </a:ext>
            </a:extLst>
          </p:cNvPr>
          <p:cNvGrpSpPr>
            <a:grpSpLocks/>
          </p:cNvGrpSpPr>
          <p:nvPr/>
        </p:nvGrpSpPr>
        <p:grpSpPr bwMode="auto">
          <a:xfrm>
            <a:off x="5200650" y="2686054"/>
            <a:ext cx="400050" cy="300038"/>
            <a:chOff x="2640" y="1776"/>
            <a:chExt cx="336" cy="252"/>
          </a:xfrm>
        </p:grpSpPr>
        <p:sp>
          <p:nvSpPr>
            <p:cNvPr id="73751" name="Oval 17">
              <a:extLst>
                <a:ext uri="{FF2B5EF4-FFF2-40B4-BE49-F238E27FC236}">
                  <a16:creationId xmlns:a16="http://schemas.microsoft.com/office/drawing/2014/main" id="{73946DF4-83FC-473D-8251-49594542D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3752" name="Text Box 18">
              <a:extLst>
                <a:ext uri="{FF2B5EF4-FFF2-40B4-BE49-F238E27FC236}">
                  <a16:creationId xmlns:a16="http://schemas.microsoft.com/office/drawing/2014/main" id="{B08C228C-1F28-4524-AB8D-933EAB3B7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D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3738" name="Group 19">
            <a:extLst>
              <a:ext uri="{FF2B5EF4-FFF2-40B4-BE49-F238E27FC236}">
                <a16:creationId xmlns:a16="http://schemas.microsoft.com/office/drawing/2014/main" id="{AD03D0E8-29A5-41AB-A141-8666A6DE331C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200404"/>
            <a:ext cx="400050" cy="300038"/>
            <a:chOff x="2640" y="1776"/>
            <a:chExt cx="336" cy="252"/>
          </a:xfrm>
        </p:grpSpPr>
        <p:sp>
          <p:nvSpPr>
            <p:cNvPr id="73749" name="Oval 20">
              <a:extLst>
                <a:ext uri="{FF2B5EF4-FFF2-40B4-BE49-F238E27FC236}">
                  <a16:creationId xmlns:a16="http://schemas.microsoft.com/office/drawing/2014/main" id="{493E5EB5-9CBA-42F1-9842-7E6CD32A0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3750" name="Text Box 21">
              <a:extLst>
                <a:ext uri="{FF2B5EF4-FFF2-40B4-BE49-F238E27FC236}">
                  <a16:creationId xmlns:a16="http://schemas.microsoft.com/office/drawing/2014/main" id="{C0DB472F-7864-4FA3-AF1A-886D617FF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F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3739" name="Group 22">
            <a:extLst>
              <a:ext uri="{FF2B5EF4-FFF2-40B4-BE49-F238E27FC236}">
                <a16:creationId xmlns:a16="http://schemas.microsoft.com/office/drawing/2014/main" id="{53F15D31-BCBC-4E17-92B9-05EF4F5AE8A2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200404"/>
            <a:ext cx="400050" cy="300038"/>
            <a:chOff x="2640" y="1776"/>
            <a:chExt cx="336" cy="252"/>
          </a:xfrm>
        </p:grpSpPr>
        <p:sp>
          <p:nvSpPr>
            <p:cNvPr id="73747" name="Oval 23">
              <a:extLst>
                <a:ext uri="{FF2B5EF4-FFF2-40B4-BE49-F238E27FC236}">
                  <a16:creationId xmlns:a16="http://schemas.microsoft.com/office/drawing/2014/main" id="{00F5BCB5-AE74-4059-8A51-2B7262E2C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3748" name="Text Box 24">
              <a:extLst>
                <a:ext uri="{FF2B5EF4-FFF2-40B4-BE49-F238E27FC236}">
                  <a16:creationId xmlns:a16="http://schemas.microsoft.com/office/drawing/2014/main" id="{8AE31DD5-E9F3-4B8E-BAB1-9B00637D7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G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sp>
        <p:nvSpPr>
          <p:cNvPr id="73740" name="Line 25">
            <a:extLst>
              <a:ext uri="{FF2B5EF4-FFF2-40B4-BE49-F238E27FC236}">
                <a16:creationId xmlns:a16="http://schemas.microsoft.com/office/drawing/2014/main" id="{2A9E2126-D969-4896-A845-614B079636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3300" y="2457450"/>
            <a:ext cx="12001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3741" name="Line 26">
            <a:extLst>
              <a:ext uri="{FF2B5EF4-FFF2-40B4-BE49-F238E27FC236}">
                <a16:creationId xmlns:a16="http://schemas.microsoft.com/office/drawing/2014/main" id="{CC5864BB-9466-4F05-985D-8E6A7F1E15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4850" y="245745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3742" name="Line 27">
            <a:extLst>
              <a:ext uri="{FF2B5EF4-FFF2-40B4-BE49-F238E27FC236}">
                <a16:creationId xmlns:a16="http://schemas.microsoft.com/office/drawing/2014/main" id="{8E80A950-A419-41FD-B206-1E1AF0C88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3450" y="2457450"/>
            <a:ext cx="5715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3743" name="Line 28">
            <a:extLst>
              <a:ext uri="{FF2B5EF4-FFF2-40B4-BE49-F238E27FC236}">
                <a16:creationId xmlns:a16="http://schemas.microsoft.com/office/drawing/2014/main" id="{205562B1-B282-4B94-A3AB-F7CEC904C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3450" y="245745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3744" name="Line 29">
            <a:extLst>
              <a:ext uri="{FF2B5EF4-FFF2-40B4-BE49-F238E27FC236}">
                <a16:creationId xmlns:a16="http://schemas.microsoft.com/office/drawing/2014/main" id="{3E1FCA7F-C60E-4A77-8842-67E0127AD1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2971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3745" name="Line 30">
            <a:extLst>
              <a:ext uri="{FF2B5EF4-FFF2-40B4-BE49-F238E27FC236}">
                <a16:creationId xmlns:a16="http://schemas.microsoft.com/office/drawing/2014/main" id="{7A195F7D-EC84-4566-B40A-863F9A2461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971800"/>
            <a:ext cx="4000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3746" name="Text Box 31">
            <a:extLst>
              <a:ext uri="{FF2B5EF4-FFF2-40B4-BE49-F238E27FC236}">
                <a16:creationId xmlns:a16="http://schemas.microsoft.com/office/drawing/2014/main" id="{4978CF9D-C062-479A-9925-54EA3C208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3211116"/>
            <a:ext cx="9144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350" b="1"/>
              <a:t>Limit = 2</a:t>
            </a:r>
            <a:endParaRPr lang="en-GB" altLang="en-US" sz="1350"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166975AA-BA0F-4511-84C8-0A600C8AC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Depth-Limited Search (DLS)</a:t>
            </a:r>
          </a:p>
        </p:txBody>
      </p:sp>
      <p:sp>
        <p:nvSpPr>
          <p:cNvPr id="74755" name="Slide Number Placeholder 5">
            <a:extLst>
              <a:ext uri="{FF2B5EF4-FFF2-40B4-BE49-F238E27FC236}">
                <a16:creationId xmlns:a16="http://schemas.microsoft.com/office/drawing/2014/main" id="{0021A45D-8DA1-4262-9ADA-7EE58BA2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211C25C-3D14-4FCB-BE85-3C97E2F66F20}" type="slidenum">
              <a:rPr lang="ar-SA" altLang="en-US">
                <a:latin typeface="Tahoma" panose="020B0604030504040204" pitchFamily="34" charset="0"/>
              </a:rPr>
              <a:pPr/>
              <a:t>47</a:t>
            </a:fld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D659201B-55F5-48B1-8CB4-466CC6E5C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14450"/>
            <a:ext cx="58293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A,B,F,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G,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C,</a:t>
            </a:r>
          </a:p>
        </p:txBody>
      </p:sp>
      <p:grpSp>
        <p:nvGrpSpPr>
          <p:cNvPr id="74757" name="Group 4">
            <a:extLst>
              <a:ext uri="{FF2B5EF4-FFF2-40B4-BE49-F238E27FC236}">
                <a16:creationId xmlns:a16="http://schemas.microsoft.com/office/drawing/2014/main" id="{B80AF1A0-9517-40EE-87D7-F516C4F8FB11}"/>
              </a:ext>
            </a:extLst>
          </p:cNvPr>
          <p:cNvGrpSpPr>
            <a:grpSpLocks/>
          </p:cNvGrpSpPr>
          <p:nvPr/>
        </p:nvGrpSpPr>
        <p:grpSpPr bwMode="auto">
          <a:xfrm>
            <a:off x="1771650" y="2171702"/>
            <a:ext cx="5029200" cy="1339454"/>
            <a:chOff x="528" y="1824"/>
            <a:chExt cx="4224" cy="1125"/>
          </a:xfrm>
        </p:grpSpPr>
        <p:grpSp>
          <p:nvGrpSpPr>
            <p:cNvPr id="74758" name="Group 5">
              <a:extLst>
                <a:ext uri="{FF2B5EF4-FFF2-40B4-BE49-F238E27FC236}">
                  <a16:creationId xmlns:a16="http://schemas.microsoft.com/office/drawing/2014/main" id="{492827B6-DC15-424C-B36A-B09E235395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824"/>
              <a:ext cx="336" cy="252"/>
              <a:chOff x="2640" y="1776"/>
              <a:chExt cx="336" cy="252"/>
            </a:xfrm>
          </p:grpSpPr>
          <p:sp>
            <p:nvSpPr>
              <p:cNvPr id="74788" name="Oval 6">
                <a:extLst>
                  <a:ext uri="{FF2B5EF4-FFF2-40B4-BE49-F238E27FC236}">
                    <a16:creationId xmlns:a16="http://schemas.microsoft.com/office/drawing/2014/main" id="{5F4CAA9F-0988-426C-AFBE-CD4F64D9E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74789" name="Text Box 7">
                <a:extLst>
                  <a:ext uri="{FF2B5EF4-FFF2-40B4-BE49-F238E27FC236}">
                    <a16:creationId xmlns:a16="http://schemas.microsoft.com/office/drawing/2014/main" id="{536D86A8-6CFC-49C4-B8FD-50D74F58AA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A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74759" name="Group 8">
              <a:extLst>
                <a:ext uri="{FF2B5EF4-FFF2-40B4-BE49-F238E27FC236}">
                  <a16:creationId xmlns:a16="http://schemas.microsoft.com/office/drawing/2014/main" id="{1A1A2628-B929-4255-BEE0-218F83EC0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256"/>
              <a:ext cx="336" cy="252"/>
              <a:chOff x="2640" y="1776"/>
              <a:chExt cx="336" cy="252"/>
            </a:xfrm>
          </p:grpSpPr>
          <p:sp>
            <p:nvSpPr>
              <p:cNvPr id="74786" name="Oval 9">
                <a:extLst>
                  <a:ext uri="{FF2B5EF4-FFF2-40B4-BE49-F238E27FC236}">
                    <a16:creationId xmlns:a16="http://schemas.microsoft.com/office/drawing/2014/main" id="{4E1E2771-83C8-45A3-B811-E4E5FC5B8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74787" name="Text Box 10">
                <a:extLst>
                  <a:ext uri="{FF2B5EF4-FFF2-40B4-BE49-F238E27FC236}">
                    <a16:creationId xmlns:a16="http://schemas.microsoft.com/office/drawing/2014/main" id="{8EC844F4-EBF9-4E35-8D77-A02A2E7644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B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74760" name="Group 11">
              <a:extLst>
                <a:ext uri="{FF2B5EF4-FFF2-40B4-BE49-F238E27FC236}">
                  <a16:creationId xmlns:a16="http://schemas.microsoft.com/office/drawing/2014/main" id="{9DF8CBFF-6BC8-495C-A1EA-C964EF0FE7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256"/>
              <a:ext cx="336" cy="252"/>
              <a:chOff x="2640" y="1776"/>
              <a:chExt cx="336" cy="252"/>
            </a:xfrm>
          </p:grpSpPr>
          <p:sp>
            <p:nvSpPr>
              <p:cNvPr id="74784" name="Oval 12">
                <a:extLst>
                  <a:ext uri="{FF2B5EF4-FFF2-40B4-BE49-F238E27FC236}">
                    <a16:creationId xmlns:a16="http://schemas.microsoft.com/office/drawing/2014/main" id="{4A289088-3E49-4EA8-9A15-5803173CD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74785" name="Text Box 13">
                <a:extLst>
                  <a:ext uri="{FF2B5EF4-FFF2-40B4-BE49-F238E27FC236}">
                    <a16:creationId xmlns:a16="http://schemas.microsoft.com/office/drawing/2014/main" id="{EABF1A6B-66C5-41B0-B239-1D08FA6D8C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C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74761" name="Group 14">
              <a:extLst>
                <a:ext uri="{FF2B5EF4-FFF2-40B4-BE49-F238E27FC236}">
                  <a16:creationId xmlns:a16="http://schemas.microsoft.com/office/drawing/2014/main" id="{E7328BAC-0B07-4422-9211-CEDA467E2B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2256"/>
              <a:ext cx="336" cy="252"/>
              <a:chOff x="2640" y="1776"/>
              <a:chExt cx="336" cy="252"/>
            </a:xfrm>
          </p:grpSpPr>
          <p:sp>
            <p:nvSpPr>
              <p:cNvPr id="74782" name="Oval 15">
                <a:extLst>
                  <a:ext uri="{FF2B5EF4-FFF2-40B4-BE49-F238E27FC236}">
                    <a16:creationId xmlns:a16="http://schemas.microsoft.com/office/drawing/2014/main" id="{EDBC8F97-753E-4A65-8E43-93780B790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74783" name="Text Box 16">
                <a:extLst>
                  <a:ext uri="{FF2B5EF4-FFF2-40B4-BE49-F238E27FC236}">
                    <a16:creationId xmlns:a16="http://schemas.microsoft.com/office/drawing/2014/main" id="{A9BA41E0-BA19-426C-8953-7E39BACD41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E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74762" name="Group 17">
              <a:extLst>
                <a:ext uri="{FF2B5EF4-FFF2-40B4-BE49-F238E27FC236}">
                  <a16:creationId xmlns:a16="http://schemas.microsoft.com/office/drawing/2014/main" id="{41C2DD2C-0C8C-445A-9FA5-1D64848A20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2256"/>
              <a:ext cx="336" cy="252"/>
              <a:chOff x="2640" y="1776"/>
              <a:chExt cx="336" cy="252"/>
            </a:xfrm>
          </p:grpSpPr>
          <p:sp>
            <p:nvSpPr>
              <p:cNvPr id="74780" name="Oval 18">
                <a:extLst>
                  <a:ext uri="{FF2B5EF4-FFF2-40B4-BE49-F238E27FC236}">
                    <a16:creationId xmlns:a16="http://schemas.microsoft.com/office/drawing/2014/main" id="{FB65C214-9E5D-4B85-B4E1-023FCE499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74781" name="Text Box 19">
                <a:extLst>
                  <a:ext uri="{FF2B5EF4-FFF2-40B4-BE49-F238E27FC236}">
                    <a16:creationId xmlns:a16="http://schemas.microsoft.com/office/drawing/2014/main" id="{C147E4E2-52A2-4E27-ABF5-B13638F8FC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D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74763" name="Group 20">
              <a:extLst>
                <a:ext uri="{FF2B5EF4-FFF2-40B4-BE49-F238E27FC236}">
                  <a16:creationId xmlns:a16="http://schemas.microsoft.com/office/drawing/2014/main" id="{9A385362-727D-4063-9592-0B315C4482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688"/>
              <a:ext cx="336" cy="252"/>
              <a:chOff x="2640" y="1776"/>
              <a:chExt cx="336" cy="252"/>
            </a:xfrm>
          </p:grpSpPr>
          <p:sp>
            <p:nvSpPr>
              <p:cNvPr id="74778" name="Oval 21">
                <a:extLst>
                  <a:ext uri="{FF2B5EF4-FFF2-40B4-BE49-F238E27FC236}">
                    <a16:creationId xmlns:a16="http://schemas.microsoft.com/office/drawing/2014/main" id="{47EF3199-5E89-40C1-B9F1-18AC8F9CD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74779" name="Text Box 22">
                <a:extLst>
                  <a:ext uri="{FF2B5EF4-FFF2-40B4-BE49-F238E27FC236}">
                    <a16:creationId xmlns:a16="http://schemas.microsoft.com/office/drawing/2014/main" id="{419B1246-0165-47CE-9DA8-C58A241B04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F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74764" name="Group 23">
              <a:extLst>
                <a:ext uri="{FF2B5EF4-FFF2-40B4-BE49-F238E27FC236}">
                  <a16:creationId xmlns:a16="http://schemas.microsoft.com/office/drawing/2014/main" id="{667E15C5-7209-4609-8B45-EFE7B1EA4D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688"/>
              <a:ext cx="336" cy="252"/>
              <a:chOff x="2640" y="1776"/>
              <a:chExt cx="336" cy="252"/>
            </a:xfrm>
          </p:grpSpPr>
          <p:sp>
            <p:nvSpPr>
              <p:cNvPr id="74776" name="Oval 24">
                <a:extLst>
                  <a:ext uri="{FF2B5EF4-FFF2-40B4-BE49-F238E27FC236}">
                    <a16:creationId xmlns:a16="http://schemas.microsoft.com/office/drawing/2014/main" id="{15E353BB-3B33-4B53-8043-2C289664A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74777" name="Text Box 25">
                <a:extLst>
                  <a:ext uri="{FF2B5EF4-FFF2-40B4-BE49-F238E27FC236}">
                    <a16:creationId xmlns:a16="http://schemas.microsoft.com/office/drawing/2014/main" id="{D68A589C-A787-4899-AE9D-84E3F34C42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G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74765" name="Group 26">
              <a:extLst>
                <a:ext uri="{FF2B5EF4-FFF2-40B4-BE49-F238E27FC236}">
                  <a16:creationId xmlns:a16="http://schemas.microsoft.com/office/drawing/2014/main" id="{1DFD5BB1-A270-40A1-BD17-B5B049FD2F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2688"/>
              <a:ext cx="336" cy="252"/>
              <a:chOff x="2640" y="1776"/>
              <a:chExt cx="336" cy="252"/>
            </a:xfrm>
          </p:grpSpPr>
          <p:sp>
            <p:nvSpPr>
              <p:cNvPr id="74774" name="Oval 27">
                <a:extLst>
                  <a:ext uri="{FF2B5EF4-FFF2-40B4-BE49-F238E27FC236}">
                    <a16:creationId xmlns:a16="http://schemas.microsoft.com/office/drawing/2014/main" id="{635EC07B-EE65-4705-84A3-99E706CCB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74775" name="Text Box 28">
                <a:extLst>
                  <a:ext uri="{FF2B5EF4-FFF2-40B4-BE49-F238E27FC236}">
                    <a16:creationId xmlns:a16="http://schemas.microsoft.com/office/drawing/2014/main" id="{3D4CB9B2-CC9E-460E-B81F-2CF41148A0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H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74766" name="Line 29">
              <a:extLst>
                <a:ext uri="{FF2B5EF4-FFF2-40B4-BE49-F238E27FC236}">
                  <a16:creationId xmlns:a16="http://schemas.microsoft.com/office/drawing/2014/main" id="{07C00603-D540-4C87-8E1E-1A3BA8132E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767" name="Line 30">
              <a:extLst>
                <a:ext uri="{FF2B5EF4-FFF2-40B4-BE49-F238E27FC236}">
                  <a16:creationId xmlns:a16="http://schemas.microsoft.com/office/drawing/2014/main" id="{5343DDAD-C525-4462-8586-014E2862FE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768" name="Line 31">
              <a:extLst>
                <a:ext uri="{FF2B5EF4-FFF2-40B4-BE49-F238E27FC236}">
                  <a16:creationId xmlns:a16="http://schemas.microsoft.com/office/drawing/2014/main" id="{EFCB7503-FBEB-4DB2-940C-4E5D556EC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769" name="Line 32">
              <a:extLst>
                <a:ext uri="{FF2B5EF4-FFF2-40B4-BE49-F238E27FC236}">
                  <a16:creationId xmlns:a16="http://schemas.microsoft.com/office/drawing/2014/main" id="{17C6ACC3-2CFE-40C9-A8BD-08B4632CB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770" name="Line 33">
              <a:extLst>
                <a:ext uri="{FF2B5EF4-FFF2-40B4-BE49-F238E27FC236}">
                  <a16:creationId xmlns:a16="http://schemas.microsoft.com/office/drawing/2014/main" id="{F5F58F6F-6413-424E-A6CC-7A10E9F283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771" name="Line 34">
              <a:extLst>
                <a:ext uri="{FF2B5EF4-FFF2-40B4-BE49-F238E27FC236}">
                  <a16:creationId xmlns:a16="http://schemas.microsoft.com/office/drawing/2014/main" id="{27C1C5A9-5A9A-465F-95E0-F08FF8791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772" name="Line 35">
              <a:extLst>
                <a:ext uri="{FF2B5EF4-FFF2-40B4-BE49-F238E27FC236}">
                  <a16:creationId xmlns:a16="http://schemas.microsoft.com/office/drawing/2014/main" id="{25A3D583-D226-4BCF-A1F0-B2B48535D6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4773" name="Text Box 36">
              <a:extLst>
                <a:ext uri="{FF2B5EF4-FFF2-40B4-BE49-F238E27FC236}">
                  <a16:creationId xmlns:a16="http://schemas.microsoft.com/office/drawing/2014/main" id="{5DF14724-820B-4CA5-B890-3043AA27F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697"/>
              <a:ext cx="7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 b="1"/>
                <a:t>Limit = 2</a:t>
              </a:r>
              <a:endParaRPr lang="en-GB" altLang="en-US" sz="1350" b="1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5C4BFED6-C082-4474-B8C9-65849E78B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Depth-Limited Search (DLS)</a:t>
            </a:r>
          </a:p>
        </p:txBody>
      </p:sp>
      <p:sp>
        <p:nvSpPr>
          <p:cNvPr id="75779" name="Slide Number Placeholder 5">
            <a:extLst>
              <a:ext uri="{FF2B5EF4-FFF2-40B4-BE49-F238E27FC236}">
                <a16:creationId xmlns:a16="http://schemas.microsoft.com/office/drawing/2014/main" id="{4D2EF943-F17D-405A-8953-346301A0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4440C5D-9AE7-4AAF-883F-4E14B9F75FE5}" type="slidenum">
              <a:rPr lang="ar-SA" altLang="en-US">
                <a:latin typeface="Tahoma" panose="020B0604030504040204" pitchFamily="34" charset="0"/>
              </a:rPr>
              <a:pPr/>
              <a:t>48</a:t>
            </a:fld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7C1C49C8-5141-4E46-97C0-F0B363E2B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14450"/>
            <a:ext cx="58293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A,B,F,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G,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C,H,</a:t>
            </a:r>
          </a:p>
        </p:txBody>
      </p:sp>
      <p:grpSp>
        <p:nvGrpSpPr>
          <p:cNvPr id="75781" name="Group 4">
            <a:extLst>
              <a:ext uri="{FF2B5EF4-FFF2-40B4-BE49-F238E27FC236}">
                <a16:creationId xmlns:a16="http://schemas.microsoft.com/office/drawing/2014/main" id="{3336B30E-6122-414D-9C50-02C15D0431A1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171704"/>
            <a:ext cx="400050" cy="300038"/>
            <a:chOff x="2640" y="1776"/>
            <a:chExt cx="336" cy="252"/>
          </a:xfrm>
        </p:grpSpPr>
        <p:sp>
          <p:nvSpPr>
            <p:cNvPr id="75811" name="Oval 5">
              <a:extLst>
                <a:ext uri="{FF2B5EF4-FFF2-40B4-BE49-F238E27FC236}">
                  <a16:creationId xmlns:a16="http://schemas.microsoft.com/office/drawing/2014/main" id="{94D2294A-67F0-4594-9F88-D174881A3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5812" name="Text Box 6">
              <a:extLst>
                <a:ext uri="{FF2B5EF4-FFF2-40B4-BE49-F238E27FC236}">
                  <a16:creationId xmlns:a16="http://schemas.microsoft.com/office/drawing/2014/main" id="{342B7944-9154-47A6-9809-A4E8307CF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A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5782" name="Group 7">
            <a:extLst>
              <a:ext uri="{FF2B5EF4-FFF2-40B4-BE49-F238E27FC236}">
                <a16:creationId xmlns:a16="http://schemas.microsoft.com/office/drawing/2014/main" id="{F3B8BEBD-38EA-428D-A58C-1483EEDD01BC}"/>
              </a:ext>
            </a:extLst>
          </p:cNvPr>
          <p:cNvGrpSpPr>
            <a:grpSpLocks/>
          </p:cNvGrpSpPr>
          <p:nvPr/>
        </p:nvGrpSpPr>
        <p:grpSpPr bwMode="auto">
          <a:xfrm>
            <a:off x="3257550" y="2686054"/>
            <a:ext cx="400050" cy="300038"/>
            <a:chOff x="2640" y="1776"/>
            <a:chExt cx="336" cy="252"/>
          </a:xfrm>
        </p:grpSpPr>
        <p:sp>
          <p:nvSpPr>
            <p:cNvPr id="75809" name="Oval 8">
              <a:extLst>
                <a:ext uri="{FF2B5EF4-FFF2-40B4-BE49-F238E27FC236}">
                  <a16:creationId xmlns:a16="http://schemas.microsoft.com/office/drawing/2014/main" id="{8E3F11DE-9793-4505-B994-67E82CEBF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5810" name="Text Box 9">
              <a:extLst>
                <a:ext uri="{FF2B5EF4-FFF2-40B4-BE49-F238E27FC236}">
                  <a16:creationId xmlns:a16="http://schemas.microsoft.com/office/drawing/2014/main" id="{0FD45C0D-01B6-4E58-B242-A4922E0BF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B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5783" name="Group 10">
            <a:extLst>
              <a:ext uri="{FF2B5EF4-FFF2-40B4-BE49-F238E27FC236}">
                <a16:creationId xmlns:a16="http://schemas.microsoft.com/office/drawing/2014/main" id="{66D4CD11-B109-44D1-ABAD-3678204056F7}"/>
              </a:ext>
            </a:extLst>
          </p:cNvPr>
          <p:cNvGrpSpPr>
            <a:grpSpLocks/>
          </p:cNvGrpSpPr>
          <p:nvPr/>
        </p:nvGrpSpPr>
        <p:grpSpPr bwMode="auto">
          <a:xfrm>
            <a:off x="4229100" y="2686054"/>
            <a:ext cx="400050" cy="300038"/>
            <a:chOff x="2640" y="1776"/>
            <a:chExt cx="336" cy="252"/>
          </a:xfrm>
        </p:grpSpPr>
        <p:sp>
          <p:nvSpPr>
            <p:cNvPr id="75807" name="Oval 11">
              <a:extLst>
                <a:ext uri="{FF2B5EF4-FFF2-40B4-BE49-F238E27FC236}">
                  <a16:creationId xmlns:a16="http://schemas.microsoft.com/office/drawing/2014/main" id="{FF17A78E-6F66-46EE-9398-EFEA25256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5808" name="Text Box 12">
              <a:extLst>
                <a:ext uri="{FF2B5EF4-FFF2-40B4-BE49-F238E27FC236}">
                  <a16:creationId xmlns:a16="http://schemas.microsoft.com/office/drawing/2014/main" id="{0635189B-5074-417E-AE55-DF7D458B9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C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5784" name="Group 13">
            <a:extLst>
              <a:ext uri="{FF2B5EF4-FFF2-40B4-BE49-F238E27FC236}">
                <a16:creationId xmlns:a16="http://schemas.microsoft.com/office/drawing/2014/main" id="{7270F6CF-A4D7-4AF2-8460-C0BCDBA8CD9D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2686054"/>
            <a:ext cx="400050" cy="300038"/>
            <a:chOff x="2640" y="1776"/>
            <a:chExt cx="336" cy="252"/>
          </a:xfrm>
        </p:grpSpPr>
        <p:sp>
          <p:nvSpPr>
            <p:cNvPr id="75805" name="Oval 14">
              <a:extLst>
                <a:ext uri="{FF2B5EF4-FFF2-40B4-BE49-F238E27FC236}">
                  <a16:creationId xmlns:a16="http://schemas.microsoft.com/office/drawing/2014/main" id="{D3EF64D1-3703-43FF-84D7-9460B5BBB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5806" name="Text Box 15">
              <a:extLst>
                <a:ext uri="{FF2B5EF4-FFF2-40B4-BE49-F238E27FC236}">
                  <a16:creationId xmlns:a16="http://schemas.microsoft.com/office/drawing/2014/main" id="{A1F1EEF8-D077-4E1D-86F5-35C3969D7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E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5785" name="Group 16">
            <a:extLst>
              <a:ext uri="{FF2B5EF4-FFF2-40B4-BE49-F238E27FC236}">
                <a16:creationId xmlns:a16="http://schemas.microsoft.com/office/drawing/2014/main" id="{5CD604E8-26FB-4015-830E-553D1626E0FB}"/>
              </a:ext>
            </a:extLst>
          </p:cNvPr>
          <p:cNvGrpSpPr>
            <a:grpSpLocks/>
          </p:cNvGrpSpPr>
          <p:nvPr/>
        </p:nvGrpSpPr>
        <p:grpSpPr bwMode="auto">
          <a:xfrm>
            <a:off x="5200650" y="2686054"/>
            <a:ext cx="400050" cy="300038"/>
            <a:chOff x="2640" y="1776"/>
            <a:chExt cx="336" cy="252"/>
          </a:xfrm>
        </p:grpSpPr>
        <p:sp>
          <p:nvSpPr>
            <p:cNvPr id="75803" name="Oval 17">
              <a:extLst>
                <a:ext uri="{FF2B5EF4-FFF2-40B4-BE49-F238E27FC236}">
                  <a16:creationId xmlns:a16="http://schemas.microsoft.com/office/drawing/2014/main" id="{91695924-F73F-461E-8FC5-8FBF0353C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5804" name="Text Box 18">
              <a:extLst>
                <a:ext uri="{FF2B5EF4-FFF2-40B4-BE49-F238E27FC236}">
                  <a16:creationId xmlns:a16="http://schemas.microsoft.com/office/drawing/2014/main" id="{294F8DD9-C8DD-4BBE-B677-D29012930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D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5786" name="Group 19">
            <a:extLst>
              <a:ext uri="{FF2B5EF4-FFF2-40B4-BE49-F238E27FC236}">
                <a16:creationId xmlns:a16="http://schemas.microsoft.com/office/drawing/2014/main" id="{DE3E714B-E46D-437D-BB5C-7238E3CE2793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200404"/>
            <a:ext cx="400050" cy="300038"/>
            <a:chOff x="2640" y="1776"/>
            <a:chExt cx="336" cy="252"/>
          </a:xfrm>
        </p:grpSpPr>
        <p:sp>
          <p:nvSpPr>
            <p:cNvPr id="75801" name="Oval 20">
              <a:extLst>
                <a:ext uri="{FF2B5EF4-FFF2-40B4-BE49-F238E27FC236}">
                  <a16:creationId xmlns:a16="http://schemas.microsoft.com/office/drawing/2014/main" id="{2CE5DE4C-0B8D-439F-8159-AE5935ECD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5802" name="Text Box 21">
              <a:extLst>
                <a:ext uri="{FF2B5EF4-FFF2-40B4-BE49-F238E27FC236}">
                  <a16:creationId xmlns:a16="http://schemas.microsoft.com/office/drawing/2014/main" id="{3ECB0608-ED44-41A5-8DAD-3AA81B87D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F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5787" name="Group 22">
            <a:extLst>
              <a:ext uri="{FF2B5EF4-FFF2-40B4-BE49-F238E27FC236}">
                <a16:creationId xmlns:a16="http://schemas.microsoft.com/office/drawing/2014/main" id="{B4387EB8-D701-4CF9-BB0B-0316F1F50DE2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200404"/>
            <a:ext cx="400050" cy="300038"/>
            <a:chOff x="2640" y="1776"/>
            <a:chExt cx="336" cy="252"/>
          </a:xfrm>
        </p:grpSpPr>
        <p:sp>
          <p:nvSpPr>
            <p:cNvPr id="75799" name="Oval 23">
              <a:extLst>
                <a:ext uri="{FF2B5EF4-FFF2-40B4-BE49-F238E27FC236}">
                  <a16:creationId xmlns:a16="http://schemas.microsoft.com/office/drawing/2014/main" id="{BF46C72B-D051-4D41-8F45-CB0D2BE85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5800" name="Text Box 24">
              <a:extLst>
                <a:ext uri="{FF2B5EF4-FFF2-40B4-BE49-F238E27FC236}">
                  <a16:creationId xmlns:a16="http://schemas.microsoft.com/office/drawing/2014/main" id="{2B49CBD5-155E-4848-92D3-4F1AEFF7E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G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5788" name="Group 25">
            <a:extLst>
              <a:ext uri="{FF2B5EF4-FFF2-40B4-BE49-F238E27FC236}">
                <a16:creationId xmlns:a16="http://schemas.microsoft.com/office/drawing/2014/main" id="{D02D11AE-1144-4E8C-9C6E-D06A35FBEE58}"/>
              </a:ext>
            </a:extLst>
          </p:cNvPr>
          <p:cNvGrpSpPr>
            <a:grpSpLocks/>
          </p:cNvGrpSpPr>
          <p:nvPr/>
        </p:nvGrpSpPr>
        <p:grpSpPr bwMode="auto">
          <a:xfrm>
            <a:off x="4514850" y="3200404"/>
            <a:ext cx="400050" cy="300038"/>
            <a:chOff x="2640" y="1776"/>
            <a:chExt cx="336" cy="252"/>
          </a:xfrm>
        </p:grpSpPr>
        <p:sp>
          <p:nvSpPr>
            <p:cNvPr id="75797" name="Oval 26">
              <a:extLst>
                <a:ext uri="{FF2B5EF4-FFF2-40B4-BE49-F238E27FC236}">
                  <a16:creationId xmlns:a16="http://schemas.microsoft.com/office/drawing/2014/main" id="{555E9DC4-7E20-40F3-8C98-0D7702894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5798" name="Text Box 27">
              <a:extLst>
                <a:ext uri="{FF2B5EF4-FFF2-40B4-BE49-F238E27FC236}">
                  <a16:creationId xmlns:a16="http://schemas.microsoft.com/office/drawing/2014/main" id="{8B661A1E-527D-489F-BAA0-E3C8CB8FE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H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sp>
        <p:nvSpPr>
          <p:cNvPr id="75789" name="Line 28">
            <a:extLst>
              <a:ext uri="{FF2B5EF4-FFF2-40B4-BE49-F238E27FC236}">
                <a16:creationId xmlns:a16="http://schemas.microsoft.com/office/drawing/2014/main" id="{F8931B50-5009-46FD-A0C4-A9876BC0CF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3300" y="2457450"/>
            <a:ext cx="12001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5790" name="Line 29">
            <a:extLst>
              <a:ext uri="{FF2B5EF4-FFF2-40B4-BE49-F238E27FC236}">
                <a16:creationId xmlns:a16="http://schemas.microsoft.com/office/drawing/2014/main" id="{9997766D-A5DE-4C3C-9255-2739BA67BE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4850" y="245745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5791" name="Line 30">
            <a:extLst>
              <a:ext uri="{FF2B5EF4-FFF2-40B4-BE49-F238E27FC236}">
                <a16:creationId xmlns:a16="http://schemas.microsoft.com/office/drawing/2014/main" id="{125567F9-04A1-422A-8C99-6EF3796E64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3450" y="2457450"/>
            <a:ext cx="5715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5792" name="Line 31">
            <a:extLst>
              <a:ext uri="{FF2B5EF4-FFF2-40B4-BE49-F238E27FC236}">
                <a16:creationId xmlns:a16="http://schemas.microsoft.com/office/drawing/2014/main" id="{78F4D068-B5F7-4647-9BC8-C415EA8253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3450" y="245745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5793" name="Line 32">
            <a:extLst>
              <a:ext uri="{FF2B5EF4-FFF2-40B4-BE49-F238E27FC236}">
                <a16:creationId xmlns:a16="http://schemas.microsoft.com/office/drawing/2014/main" id="{4CD74363-226A-45FF-9D82-D91F3B8534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2971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5794" name="Line 33">
            <a:extLst>
              <a:ext uri="{FF2B5EF4-FFF2-40B4-BE49-F238E27FC236}">
                <a16:creationId xmlns:a16="http://schemas.microsoft.com/office/drawing/2014/main" id="{391C6EB3-3E8B-4C8B-803C-8A7E8E3183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971800"/>
            <a:ext cx="4000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5795" name="Line 34">
            <a:extLst>
              <a:ext uri="{FF2B5EF4-FFF2-40B4-BE49-F238E27FC236}">
                <a16:creationId xmlns:a16="http://schemas.microsoft.com/office/drawing/2014/main" id="{3655052A-9F1F-4872-BE7D-4216B6F0A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850" y="2971800"/>
            <a:ext cx="1143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5796" name="Text Box 35">
            <a:extLst>
              <a:ext uri="{FF2B5EF4-FFF2-40B4-BE49-F238E27FC236}">
                <a16:creationId xmlns:a16="http://schemas.microsoft.com/office/drawing/2014/main" id="{116B5F66-3656-4CED-9781-D54E1B82B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3211116"/>
            <a:ext cx="9144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350" b="1"/>
              <a:t>Limit = 2</a:t>
            </a:r>
            <a:endParaRPr lang="en-GB" altLang="en-US" sz="1350"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2BBDE10F-1501-496E-8A3B-1DD6CC681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Depth-Limited Search (DLS)</a:t>
            </a:r>
          </a:p>
        </p:txBody>
      </p:sp>
      <p:sp>
        <p:nvSpPr>
          <p:cNvPr id="76803" name="Slide Number Placeholder 5">
            <a:extLst>
              <a:ext uri="{FF2B5EF4-FFF2-40B4-BE49-F238E27FC236}">
                <a16:creationId xmlns:a16="http://schemas.microsoft.com/office/drawing/2014/main" id="{D98B687C-5F28-432E-ABC3-313917BE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4B75C9B-B333-458D-96AB-6829944F3C37}" type="slidenum">
              <a:rPr lang="ar-SA" altLang="en-US">
                <a:latin typeface="Tahoma" panose="020B0604030504040204" pitchFamily="34" charset="0"/>
              </a:rPr>
              <a:pPr/>
              <a:t>49</a:t>
            </a:fld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83F848CF-9036-4B04-A8E5-2E32691E5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14450"/>
            <a:ext cx="58293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A,B,F,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G,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C,H,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D,</a:t>
            </a:r>
          </a:p>
        </p:txBody>
      </p:sp>
      <p:grpSp>
        <p:nvGrpSpPr>
          <p:cNvPr id="76805" name="Group 4">
            <a:extLst>
              <a:ext uri="{FF2B5EF4-FFF2-40B4-BE49-F238E27FC236}">
                <a16:creationId xmlns:a16="http://schemas.microsoft.com/office/drawing/2014/main" id="{9D72F4C7-5A35-4E0F-AC4C-FE4E02B2B821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171704"/>
            <a:ext cx="400050" cy="300038"/>
            <a:chOff x="2640" y="1776"/>
            <a:chExt cx="336" cy="252"/>
          </a:xfrm>
        </p:grpSpPr>
        <p:sp>
          <p:nvSpPr>
            <p:cNvPr id="76843" name="Oval 5">
              <a:extLst>
                <a:ext uri="{FF2B5EF4-FFF2-40B4-BE49-F238E27FC236}">
                  <a16:creationId xmlns:a16="http://schemas.microsoft.com/office/drawing/2014/main" id="{12B68886-DF72-4E23-8B31-60D276BD4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6844" name="Text Box 6">
              <a:extLst>
                <a:ext uri="{FF2B5EF4-FFF2-40B4-BE49-F238E27FC236}">
                  <a16:creationId xmlns:a16="http://schemas.microsoft.com/office/drawing/2014/main" id="{660FBB6C-1AE9-4322-A592-28B4F35D4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A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6806" name="Group 7">
            <a:extLst>
              <a:ext uri="{FF2B5EF4-FFF2-40B4-BE49-F238E27FC236}">
                <a16:creationId xmlns:a16="http://schemas.microsoft.com/office/drawing/2014/main" id="{5112EB78-EE14-4E84-BD20-F1F9E63DF515}"/>
              </a:ext>
            </a:extLst>
          </p:cNvPr>
          <p:cNvGrpSpPr>
            <a:grpSpLocks/>
          </p:cNvGrpSpPr>
          <p:nvPr/>
        </p:nvGrpSpPr>
        <p:grpSpPr bwMode="auto">
          <a:xfrm>
            <a:off x="3257550" y="2686054"/>
            <a:ext cx="400050" cy="300038"/>
            <a:chOff x="2640" y="1776"/>
            <a:chExt cx="336" cy="252"/>
          </a:xfrm>
        </p:grpSpPr>
        <p:sp>
          <p:nvSpPr>
            <p:cNvPr id="76841" name="Oval 8">
              <a:extLst>
                <a:ext uri="{FF2B5EF4-FFF2-40B4-BE49-F238E27FC236}">
                  <a16:creationId xmlns:a16="http://schemas.microsoft.com/office/drawing/2014/main" id="{1A7CED80-7C04-4266-A652-F1FF5000E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6842" name="Text Box 9">
              <a:extLst>
                <a:ext uri="{FF2B5EF4-FFF2-40B4-BE49-F238E27FC236}">
                  <a16:creationId xmlns:a16="http://schemas.microsoft.com/office/drawing/2014/main" id="{F9CCF3C7-F30F-4977-81DE-F4AD93BAD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B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6807" name="Group 10">
            <a:extLst>
              <a:ext uri="{FF2B5EF4-FFF2-40B4-BE49-F238E27FC236}">
                <a16:creationId xmlns:a16="http://schemas.microsoft.com/office/drawing/2014/main" id="{7FDAFF89-4B72-4DB5-93BA-A8CE01311167}"/>
              </a:ext>
            </a:extLst>
          </p:cNvPr>
          <p:cNvGrpSpPr>
            <a:grpSpLocks/>
          </p:cNvGrpSpPr>
          <p:nvPr/>
        </p:nvGrpSpPr>
        <p:grpSpPr bwMode="auto">
          <a:xfrm>
            <a:off x="4229100" y="2686054"/>
            <a:ext cx="400050" cy="300038"/>
            <a:chOff x="2640" y="1776"/>
            <a:chExt cx="336" cy="252"/>
          </a:xfrm>
        </p:grpSpPr>
        <p:sp>
          <p:nvSpPr>
            <p:cNvPr id="76839" name="Oval 11">
              <a:extLst>
                <a:ext uri="{FF2B5EF4-FFF2-40B4-BE49-F238E27FC236}">
                  <a16:creationId xmlns:a16="http://schemas.microsoft.com/office/drawing/2014/main" id="{675EB841-B67F-4573-9024-B18B01B00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6840" name="Text Box 12">
              <a:extLst>
                <a:ext uri="{FF2B5EF4-FFF2-40B4-BE49-F238E27FC236}">
                  <a16:creationId xmlns:a16="http://schemas.microsoft.com/office/drawing/2014/main" id="{A6976CE6-A6D0-4EC7-8AB1-2D7BEB6C3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C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6808" name="Group 13">
            <a:extLst>
              <a:ext uri="{FF2B5EF4-FFF2-40B4-BE49-F238E27FC236}">
                <a16:creationId xmlns:a16="http://schemas.microsoft.com/office/drawing/2014/main" id="{AAC94CFA-AB9E-4A1B-BFDB-26FC52D459F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2686054"/>
            <a:ext cx="400050" cy="300038"/>
            <a:chOff x="2640" y="1776"/>
            <a:chExt cx="336" cy="252"/>
          </a:xfrm>
        </p:grpSpPr>
        <p:sp>
          <p:nvSpPr>
            <p:cNvPr id="76837" name="Oval 14">
              <a:extLst>
                <a:ext uri="{FF2B5EF4-FFF2-40B4-BE49-F238E27FC236}">
                  <a16:creationId xmlns:a16="http://schemas.microsoft.com/office/drawing/2014/main" id="{56088519-1125-4E5C-9FA1-6CC12C74D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6838" name="Text Box 15">
              <a:extLst>
                <a:ext uri="{FF2B5EF4-FFF2-40B4-BE49-F238E27FC236}">
                  <a16:creationId xmlns:a16="http://schemas.microsoft.com/office/drawing/2014/main" id="{1450C76C-D6A9-44BA-90A7-0D605D59F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E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6809" name="Group 16">
            <a:extLst>
              <a:ext uri="{FF2B5EF4-FFF2-40B4-BE49-F238E27FC236}">
                <a16:creationId xmlns:a16="http://schemas.microsoft.com/office/drawing/2014/main" id="{94235B50-9B14-4C46-BE74-50EF7C1E19EA}"/>
              </a:ext>
            </a:extLst>
          </p:cNvPr>
          <p:cNvGrpSpPr>
            <a:grpSpLocks/>
          </p:cNvGrpSpPr>
          <p:nvPr/>
        </p:nvGrpSpPr>
        <p:grpSpPr bwMode="auto">
          <a:xfrm>
            <a:off x="5200650" y="2686054"/>
            <a:ext cx="400050" cy="300038"/>
            <a:chOff x="2640" y="1776"/>
            <a:chExt cx="336" cy="252"/>
          </a:xfrm>
        </p:grpSpPr>
        <p:sp>
          <p:nvSpPr>
            <p:cNvPr id="76835" name="Oval 17">
              <a:extLst>
                <a:ext uri="{FF2B5EF4-FFF2-40B4-BE49-F238E27FC236}">
                  <a16:creationId xmlns:a16="http://schemas.microsoft.com/office/drawing/2014/main" id="{BB3F90A5-C24E-4105-AD91-6EC6297D9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6836" name="Text Box 18">
              <a:extLst>
                <a:ext uri="{FF2B5EF4-FFF2-40B4-BE49-F238E27FC236}">
                  <a16:creationId xmlns:a16="http://schemas.microsoft.com/office/drawing/2014/main" id="{2D3AB2DC-5694-46B4-9D82-D81B7E6280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D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6810" name="Group 19">
            <a:extLst>
              <a:ext uri="{FF2B5EF4-FFF2-40B4-BE49-F238E27FC236}">
                <a16:creationId xmlns:a16="http://schemas.microsoft.com/office/drawing/2014/main" id="{1DC85B44-850C-4B3E-B457-B8E90AE8A8CD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200404"/>
            <a:ext cx="400050" cy="300038"/>
            <a:chOff x="2640" y="1776"/>
            <a:chExt cx="336" cy="252"/>
          </a:xfrm>
        </p:grpSpPr>
        <p:sp>
          <p:nvSpPr>
            <p:cNvPr id="76833" name="Oval 20">
              <a:extLst>
                <a:ext uri="{FF2B5EF4-FFF2-40B4-BE49-F238E27FC236}">
                  <a16:creationId xmlns:a16="http://schemas.microsoft.com/office/drawing/2014/main" id="{A2661D6E-69B6-4EC4-97AA-11D84F3DA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6834" name="Text Box 21">
              <a:extLst>
                <a:ext uri="{FF2B5EF4-FFF2-40B4-BE49-F238E27FC236}">
                  <a16:creationId xmlns:a16="http://schemas.microsoft.com/office/drawing/2014/main" id="{D6859F86-E925-4763-8273-429DCC5B3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F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6811" name="Group 22">
            <a:extLst>
              <a:ext uri="{FF2B5EF4-FFF2-40B4-BE49-F238E27FC236}">
                <a16:creationId xmlns:a16="http://schemas.microsoft.com/office/drawing/2014/main" id="{AE3DA0A2-F5CF-4121-A3D2-D897EBC49C17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200404"/>
            <a:ext cx="400050" cy="300038"/>
            <a:chOff x="2640" y="1776"/>
            <a:chExt cx="336" cy="252"/>
          </a:xfrm>
        </p:grpSpPr>
        <p:sp>
          <p:nvSpPr>
            <p:cNvPr id="76831" name="Oval 23">
              <a:extLst>
                <a:ext uri="{FF2B5EF4-FFF2-40B4-BE49-F238E27FC236}">
                  <a16:creationId xmlns:a16="http://schemas.microsoft.com/office/drawing/2014/main" id="{E2896A68-1359-4B6F-94CB-1E2F783F9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6832" name="Text Box 24">
              <a:extLst>
                <a:ext uri="{FF2B5EF4-FFF2-40B4-BE49-F238E27FC236}">
                  <a16:creationId xmlns:a16="http://schemas.microsoft.com/office/drawing/2014/main" id="{2E640333-27DF-41D4-99D9-1E0374AD0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G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6812" name="Group 25">
            <a:extLst>
              <a:ext uri="{FF2B5EF4-FFF2-40B4-BE49-F238E27FC236}">
                <a16:creationId xmlns:a16="http://schemas.microsoft.com/office/drawing/2014/main" id="{1EB2E609-510C-4B40-BE00-1D1AB1B01918}"/>
              </a:ext>
            </a:extLst>
          </p:cNvPr>
          <p:cNvGrpSpPr>
            <a:grpSpLocks/>
          </p:cNvGrpSpPr>
          <p:nvPr/>
        </p:nvGrpSpPr>
        <p:grpSpPr bwMode="auto">
          <a:xfrm>
            <a:off x="4514850" y="3200404"/>
            <a:ext cx="400050" cy="300038"/>
            <a:chOff x="2640" y="1776"/>
            <a:chExt cx="336" cy="252"/>
          </a:xfrm>
        </p:grpSpPr>
        <p:sp>
          <p:nvSpPr>
            <p:cNvPr id="76829" name="Oval 26">
              <a:extLst>
                <a:ext uri="{FF2B5EF4-FFF2-40B4-BE49-F238E27FC236}">
                  <a16:creationId xmlns:a16="http://schemas.microsoft.com/office/drawing/2014/main" id="{465D07CC-25C8-47CC-8080-590B46782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6830" name="Text Box 27">
              <a:extLst>
                <a:ext uri="{FF2B5EF4-FFF2-40B4-BE49-F238E27FC236}">
                  <a16:creationId xmlns:a16="http://schemas.microsoft.com/office/drawing/2014/main" id="{23F8C38F-5275-4955-98A2-B5FDF1A26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H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6813" name="Group 28">
            <a:extLst>
              <a:ext uri="{FF2B5EF4-FFF2-40B4-BE49-F238E27FC236}">
                <a16:creationId xmlns:a16="http://schemas.microsoft.com/office/drawing/2014/main" id="{0CB751AE-656E-4BAB-845B-C4D3E47762DA}"/>
              </a:ext>
            </a:extLst>
          </p:cNvPr>
          <p:cNvGrpSpPr>
            <a:grpSpLocks/>
          </p:cNvGrpSpPr>
          <p:nvPr/>
        </p:nvGrpSpPr>
        <p:grpSpPr bwMode="auto">
          <a:xfrm>
            <a:off x="5086350" y="3200404"/>
            <a:ext cx="400050" cy="300038"/>
            <a:chOff x="2640" y="1776"/>
            <a:chExt cx="336" cy="252"/>
          </a:xfrm>
        </p:grpSpPr>
        <p:sp>
          <p:nvSpPr>
            <p:cNvPr id="76827" name="Oval 29">
              <a:extLst>
                <a:ext uri="{FF2B5EF4-FFF2-40B4-BE49-F238E27FC236}">
                  <a16:creationId xmlns:a16="http://schemas.microsoft.com/office/drawing/2014/main" id="{19C70C78-FDD8-4740-9C85-BA09DAD1B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6828" name="Text Box 30">
              <a:extLst>
                <a:ext uri="{FF2B5EF4-FFF2-40B4-BE49-F238E27FC236}">
                  <a16:creationId xmlns:a16="http://schemas.microsoft.com/office/drawing/2014/main" id="{AC6A4DD4-4269-451B-856B-0817AD8C7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I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6814" name="Group 31">
            <a:extLst>
              <a:ext uri="{FF2B5EF4-FFF2-40B4-BE49-F238E27FC236}">
                <a16:creationId xmlns:a16="http://schemas.microsoft.com/office/drawing/2014/main" id="{C0D435F4-DC05-42D6-9A5C-631E09B7F625}"/>
              </a:ext>
            </a:extLst>
          </p:cNvPr>
          <p:cNvGrpSpPr>
            <a:grpSpLocks/>
          </p:cNvGrpSpPr>
          <p:nvPr/>
        </p:nvGrpSpPr>
        <p:grpSpPr bwMode="auto">
          <a:xfrm>
            <a:off x="5829300" y="3200404"/>
            <a:ext cx="400050" cy="300038"/>
            <a:chOff x="2640" y="1776"/>
            <a:chExt cx="336" cy="252"/>
          </a:xfrm>
        </p:grpSpPr>
        <p:sp>
          <p:nvSpPr>
            <p:cNvPr id="76825" name="Oval 32">
              <a:extLst>
                <a:ext uri="{FF2B5EF4-FFF2-40B4-BE49-F238E27FC236}">
                  <a16:creationId xmlns:a16="http://schemas.microsoft.com/office/drawing/2014/main" id="{352FC6FA-1C55-4741-9F33-BA660CF5A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6826" name="Text Box 33">
              <a:extLst>
                <a:ext uri="{FF2B5EF4-FFF2-40B4-BE49-F238E27FC236}">
                  <a16:creationId xmlns:a16="http://schemas.microsoft.com/office/drawing/2014/main" id="{8CB7D755-A242-446A-8E30-2FB07555C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J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sp>
        <p:nvSpPr>
          <p:cNvPr id="76815" name="Line 34">
            <a:extLst>
              <a:ext uri="{FF2B5EF4-FFF2-40B4-BE49-F238E27FC236}">
                <a16:creationId xmlns:a16="http://schemas.microsoft.com/office/drawing/2014/main" id="{7E469632-EA2A-4329-B390-327AA7CC73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3300" y="2457450"/>
            <a:ext cx="12001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6816" name="Line 35">
            <a:extLst>
              <a:ext uri="{FF2B5EF4-FFF2-40B4-BE49-F238E27FC236}">
                <a16:creationId xmlns:a16="http://schemas.microsoft.com/office/drawing/2014/main" id="{2E4D0D0A-8988-42BC-9AC8-C542C775DD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4850" y="245745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6817" name="Line 36">
            <a:extLst>
              <a:ext uri="{FF2B5EF4-FFF2-40B4-BE49-F238E27FC236}">
                <a16:creationId xmlns:a16="http://schemas.microsoft.com/office/drawing/2014/main" id="{DEB1CDAF-9784-45A6-8A87-3D5DD0BA63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3450" y="2457450"/>
            <a:ext cx="5715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6818" name="Line 37">
            <a:extLst>
              <a:ext uri="{FF2B5EF4-FFF2-40B4-BE49-F238E27FC236}">
                <a16:creationId xmlns:a16="http://schemas.microsoft.com/office/drawing/2014/main" id="{AACBF448-D9FA-489E-8ADC-D38C15B25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3450" y="245745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6819" name="Line 38">
            <a:extLst>
              <a:ext uri="{FF2B5EF4-FFF2-40B4-BE49-F238E27FC236}">
                <a16:creationId xmlns:a16="http://schemas.microsoft.com/office/drawing/2014/main" id="{6DDCF653-EDD4-4A61-A392-2381492BC7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2971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6820" name="Line 39">
            <a:extLst>
              <a:ext uri="{FF2B5EF4-FFF2-40B4-BE49-F238E27FC236}">
                <a16:creationId xmlns:a16="http://schemas.microsoft.com/office/drawing/2014/main" id="{3A1A0F08-2EA2-4A82-8441-FF6C8C1E4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971800"/>
            <a:ext cx="4000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6821" name="Line 40">
            <a:extLst>
              <a:ext uri="{FF2B5EF4-FFF2-40B4-BE49-F238E27FC236}">
                <a16:creationId xmlns:a16="http://schemas.microsoft.com/office/drawing/2014/main" id="{C9610F11-5418-4CD1-963F-AA48FCEE7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850" y="2971800"/>
            <a:ext cx="1143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6822" name="Line 41">
            <a:extLst>
              <a:ext uri="{FF2B5EF4-FFF2-40B4-BE49-F238E27FC236}">
                <a16:creationId xmlns:a16="http://schemas.microsoft.com/office/drawing/2014/main" id="{B95568AF-FDB3-459E-AD8B-A1B0A2BD18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2971800"/>
            <a:ext cx="1714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6823" name="Line 42">
            <a:extLst>
              <a:ext uri="{FF2B5EF4-FFF2-40B4-BE49-F238E27FC236}">
                <a16:creationId xmlns:a16="http://schemas.microsoft.com/office/drawing/2014/main" id="{1D2E7DC4-042E-402E-B47F-9A5F74243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9250" y="2971800"/>
            <a:ext cx="5143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6824" name="Text Box 43">
            <a:extLst>
              <a:ext uri="{FF2B5EF4-FFF2-40B4-BE49-F238E27FC236}">
                <a16:creationId xmlns:a16="http://schemas.microsoft.com/office/drawing/2014/main" id="{CA71ACFF-B9CC-4EE0-BC10-92A3AE57C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3211116"/>
            <a:ext cx="9144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350" b="1"/>
              <a:t>Limit = 2</a:t>
            </a:r>
            <a:endParaRPr lang="en-GB" altLang="en-US" sz="135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Breadth First Search (BFS)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0D34C2-F459-4FB5-8539-C3C5FD4A5CC2}"/>
              </a:ext>
            </a:extLst>
          </p:cNvPr>
          <p:cNvSpPr txBox="1"/>
          <p:nvPr/>
        </p:nvSpPr>
        <p:spPr>
          <a:xfrm>
            <a:off x="493658" y="1898072"/>
            <a:ext cx="6368917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all nodes at depth 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before expanding nodes at depth 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+ 1)</a:t>
            </a:r>
            <a:endParaRPr lang="fr-F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fr-FR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Level-order</a:t>
            </a:r>
            <a:r>
              <a:rPr lang="fr-F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Traversal</a:t>
            </a:r>
            <a:r>
              <a:rPr lang="fr-F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/>
            </a:pP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Implementation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lvl="1">
              <a:defRPr/>
            </a:pP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a First-In-First-Out queue (FIFO).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visited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 are </a:t>
            </a:r>
            <a:r>
              <a:rPr lang="fr-F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expanded</a:t>
            </a:r>
            <a:r>
              <a:rPr lang="fr-F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first.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Enqueue nodes in FIFO (first-in, first-out) order.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4B4E8B-86C1-43A6-8EC7-4C27E9B0C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640" y="726183"/>
            <a:ext cx="3257928" cy="244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9414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5048BDFD-240E-4E9E-B9ED-C8E88C0837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Depth-Limited Search (DLS)</a:t>
            </a:r>
          </a:p>
        </p:txBody>
      </p:sp>
      <p:sp>
        <p:nvSpPr>
          <p:cNvPr id="77827" name="Slide Number Placeholder 5">
            <a:extLst>
              <a:ext uri="{FF2B5EF4-FFF2-40B4-BE49-F238E27FC236}">
                <a16:creationId xmlns:a16="http://schemas.microsoft.com/office/drawing/2014/main" id="{7E0DA643-ACE6-493F-8904-F6FA6B1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7DD5446-7813-48F9-8D27-7A8E5F5AAC8C}" type="slidenum">
              <a:rPr lang="ar-SA" altLang="en-US">
                <a:latin typeface="Tahoma" panose="020B0604030504040204" pitchFamily="34" charset="0"/>
              </a:rPr>
              <a:pPr/>
              <a:t>50</a:t>
            </a:fld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DDAED2FF-7EEA-45D1-8461-E18D72CC5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14450"/>
            <a:ext cx="58293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A,B,F,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G,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C,H,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D,I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1500">
              <a:latin typeface="Tahoma" panose="020B0604030504040204" pitchFamily="34" charset="0"/>
            </a:endParaRPr>
          </a:p>
        </p:txBody>
      </p:sp>
      <p:grpSp>
        <p:nvGrpSpPr>
          <p:cNvPr id="77829" name="Group 4">
            <a:extLst>
              <a:ext uri="{FF2B5EF4-FFF2-40B4-BE49-F238E27FC236}">
                <a16:creationId xmlns:a16="http://schemas.microsoft.com/office/drawing/2014/main" id="{5B804785-B95C-4945-A84E-3D4EAB0788F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171704"/>
            <a:ext cx="400050" cy="300038"/>
            <a:chOff x="2640" y="1776"/>
            <a:chExt cx="336" cy="252"/>
          </a:xfrm>
        </p:grpSpPr>
        <p:sp>
          <p:nvSpPr>
            <p:cNvPr id="77867" name="Oval 5">
              <a:extLst>
                <a:ext uri="{FF2B5EF4-FFF2-40B4-BE49-F238E27FC236}">
                  <a16:creationId xmlns:a16="http://schemas.microsoft.com/office/drawing/2014/main" id="{C6913DD0-F3D2-401A-983D-817F1B97E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7868" name="Text Box 6">
              <a:extLst>
                <a:ext uri="{FF2B5EF4-FFF2-40B4-BE49-F238E27FC236}">
                  <a16:creationId xmlns:a16="http://schemas.microsoft.com/office/drawing/2014/main" id="{BB8A52D7-D145-4A3F-A398-5530FC5C4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A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7830" name="Group 7">
            <a:extLst>
              <a:ext uri="{FF2B5EF4-FFF2-40B4-BE49-F238E27FC236}">
                <a16:creationId xmlns:a16="http://schemas.microsoft.com/office/drawing/2014/main" id="{FB58AE40-EBB3-4A85-9D97-0E9E2B48679C}"/>
              </a:ext>
            </a:extLst>
          </p:cNvPr>
          <p:cNvGrpSpPr>
            <a:grpSpLocks/>
          </p:cNvGrpSpPr>
          <p:nvPr/>
        </p:nvGrpSpPr>
        <p:grpSpPr bwMode="auto">
          <a:xfrm>
            <a:off x="3257550" y="2686054"/>
            <a:ext cx="400050" cy="300038"/>
            <a:chOff x="2640" y="1776"/>
            <a:chExt cx="336" cy="252"/>
          </a:xfrm>
        </p:grpSpPr>
        <p:sp>
          <p:nvSpPr>
            <p:cNvPr id="77865" name="Oval 8">
              <a:extLst>
                <a:ext uri="{FF2B5EF4-FFF2-40B4-BE49-F238E27FC236}">
                  <a16:creationId xmlns:a16="http://schemas.microsoft.com/office/drawing/2014/main" id="{B51D0D0C-CB63-4A92-B82A-22CD2C376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7866" name="Text Box 9">
              <a:extLst>
                <a:ext uri="{FF2B5EF4-FFF2-40B4-BE49-F238E27FC236}">
                  <a16:creationId xmlns:a16="http://schemas.microsoft.com/office/drawing/2014/main" id="{299CD7C3-326E-49FE-8752-EE6BD859D3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B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7831" name="Group 10">
            <a:extLst>
              <a:ext uri="{FF2B5EF4-FFF2-40B4-BE49-F238E27FC236}">
                <a16:creationId xmlns:a16="http://schemas.microsoft.com/office/drawing/2014/main" id="{F05A8D75-8F8B-49D9-9E1A-1605CCEA917A}"/>
              </a:ext>
            </a:extLst>
          </p:cNvPr>
          <p:cNvGrpSpPr>
            <a:grpSpLocks/>
          </p:cNvGrpSpPr>
          <p:nvPr/>
        </p:nvGrpSpPr>
        <p:grpSpPr bwMode="auto">
          <a:xfrm>
            <a:off x="4229100" y="2686054"/>
            <a:ext cx="400050" cy="300038"/>
            <a:chOff x="2640" y="1776"/>
            <a:chExt cx="336" cy="252"/>
          </a:xfrm>
        </p:grpSpPr>
        <p:sp>
          <p:nvSpPr>
            <p:cNvPr id="77863" name="Oval 11">
              <a:extLst>
                <a:ext uri="{FF2B5EF4-FFF2-40B4-BE49-F238E27FC236}">
                  <a16:creationId xmlns:a16="http://schemas.microsoft.com/office/drawing/2014/main" id="{9672BD54-9A12-46C0-AB05-054CCD976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7864" name="Text Box 12">
              <a:extLst>
                <a:ext uri="{FF2B5EF4-FFF2-40B4-BE49-F238E27FC236}">
                  <a16:creationId xmlns:a16="http://schemas.microsoft.com/office/drawing/2014/main" id="{7606F25D-8039-4D92-897B-B8B9E5F41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C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7832" name="Group 13">
            <a:extLst>
              <a:ext uri="{FF2B5EF4-FFF2-40B4-BE49-F238E27FC236}">
                <a16:creationId xmlns:a16="http://schemas.microsoft.com/office/drawing/2014/main" id="{5D9BED36-0A9D-47C0-A17E-0A980B66E804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2686054"/>
            <a:ext cx="400050" cy="300038"/>
            <a:chOff x="2640" y="1776"/>
            <a:chExt cx="336" cy="252"/>
          </a:xfrm>
        </p:grpSpPr>
        <p:sp>
          <p:nvSpPr>
            <p:cNvPr id="77861" name="Oval 14">
              <a:extLst>
                <a:ext uri="{FF2B5EF4-FFF2-40B4-BE49-F238E27FC236}">
                  <a16:creationId xmlns:a16="http://schemas.microsoft.com/office/drawing/2014/main" id="{6F9AB719-7BF3-478F-A397-95A18455E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7862" name="Text Box 15">
              <a:extLst>
                <a:ext uri="{FF2B5EF4-FFF2-40B4-BE49-F238E27FC236}">
                  <a16:creationId xmlns:a16="http://schemas.microsoft.com/office/drawing/2014/main" id="{34703286-5DD6-4920-8E12-090286827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E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7833" name="Group 16">
            <a:extLst>
              <a:ext uri="{FF2B5EF4-FFF2-40B4-BE49-F238E27FC236}">
                <a16:creationId xmlns:a16="http://schemas.microsoft.com/office/drawing/2014/main" id="{44C3C12A-D484-40B5-8D62-B412DA9E1CE3}"/>
              </a:ext>
            </a:extLst>
          </p:cNvPr>
          <p:cNvGrpSpPr>
            <a:grpSpLocks/>
          </p:cNvGrpSpPr>
          <p:nvPr/>
        </p:nvGrpSpPr>
        <p:grpSpPr bwMode="auto">
          <a:xfrm>
            <a:off x="5200650" y="2686054"/>
            <a:ext cx="400050" cy="300038"/>
            <a:chOff x="2640" y="1776"/>
            <a:chExt cx="336" cy="252"/>
          </a:xfrm>
        </p:grpSpPr>
        <p:sp>
          <p:nvSpPr>
            <p:cNvPr id="77859" name="Oval 17">
              <a:extLst>
                <a:ext uri="{FF2B5EF4-FFF2-40B4-BE49-F238E27FC236}">
                  <a16:creationId xmlns:a16="http://schemas.microsoft.com/office/drawing/2014/main" id="{41AB0E11-B733-45D2-BCEF-96084850A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7860" name="Text Box 18">
              <a:extLst>
                <a:ext uri="{FF2B5EF4-FFF2-40B4-BE49-F238E27FC236}">
                  <a16:creationId xmlns:a16="http://schemas.microsoft.com/office/drawing/2014/main" id="{0A749B17-6CD1-4F7F-A3C3-4B5E61368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D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7834" name="Group 19">
            <a:extLst>
              <a:ext uri="{FF2B5EF4-FFF2-40B4-BE49-F238E27FC236}">
                <a16:creationId xmlns:a16="http://schemas.microsoft.com/office/drawing/2014/main" id="{EDB5F62D-8902-413B-B2AB-260F5F6C59F6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200404"/>
            <a:ext cx="400050" cy="300038"/>
            <a:chOff x="2640" y="1776"/>
            <a:chExt cx="336" cy="252"/>
          </a:xfrm>
        </p:grpSpPr>
        <p:sp>
          <p:nvSpPr>
            <p:cNvPr id="77857" name="Oval 20">
              <a:extLst>
                <a:ext uri="{FF2B5EF4-FFF2-40B4-BE49-F238E27FC236}">
                  <a16:creationId xmlns:a16="http://schemas.microsoft.com/office/drawing/2014/main" id="{AEFCB689-0B72-4426-A0C4-3DBA4A257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7858" name="Text Box 21">
              <a:extLst>
                <a:ext uri="{FF2B5EF4-FFF2-40B4-BE49-F238E27FC236}">
                  <a16:creationId xmlns:a16="http://schemas.microsoft.com/office/drawing/2014/main" id="{C8096338-082B-4C50-9BE2-5F087CDB1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F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7835" name="Group 22">
            <a:extLst>
              <a:ext uri="{FF2B5EF4-FFF2-40B4-BE49-F238E27FC236}">
                <a16:creationId xmlns:a16="http://schemas.microsoft.com/office/drawing/2014/main" id="{D5293803-F603-4015-9B17-9DBEB31A9999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200404"/>
            <a:ext cx="400050" cy="300038"/>
            <a:chOff x="2640" y="1776"/>
            <a:chExt cx="336" cy="252"/>
          </a:xfrm>
        </p:grpSpPr>
        <p:sp>
          <p:nvSpPr>
            <p:cNvPr id="77855" name="Oval 23">
              <a:extLst>
                <a:ext uri="{FF2B5EF4-FFF2-40B4-BE49-F238E27FC236}">
                  <a16:creationId xmlns:a16="http://schemas.microsoft.com/office/drawing/2014/main" id="{BD2B0DCD-CF5A-49B6-9257-91FA37EAE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7856" name="Text Box 24">
              <a:extLst>
                <a:ext uri="{FF2B5EF4-FFF2-40B4-BE49-F238E27FC236}">
                  <a16:creationId xmlns:a16="http://schemas.microsoft.com/office/drawing/2014/main" id="{0F98A6DC-C50C-4B29-B045-1472FE8BF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G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7836" name="Group 25">
            <a:extLst>
              <a:ext uri="{FF2B5EF4-FFF2-40B4-BE49-F238E27FC236}">
                <a16:creationId xmlns:a16="http://schemas.microsoft.com/office/drawing/2014/main" id="{85C612A6-BC28-4515-9244-711336F5C8EF}"/>
              </a:ext>
            </a:extLst>
          </p:cNvPr>
          <p:cNvGrpSpPr>
            <a:grpSpLocks/>
          </p:cNvGrpSpPr>
          <p:nvPr/>
        </p:nvGrpSpPr>
        <p:grpSpPr bwMode="auto">
          <a:xfrm>
            <a:off x="4514850" y="3200404"/>
            <a:ext cx="400050" cy="300038"/>
            <a:chOff x="2640" y="1776"/>
            <a:chExt cx="336" cy="252"/>
          </a:xfrm>
        </p:grpSpPr>
        <p:sp>
          <p:nvSpPr>
            <p:cNvPr id="77853" name="Oval 26">
              <a:extLst>
                <a:ext uri="{FF2B5EF4-FFF2-40B4-BE49-F238E27FC236}">
                  <a16:creationId xmlns:a16="http://schemas.microsoft.com/office/drawing/2014/main" id="{62421CFD-6B61-4048-A06F-B5A0496AB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7854" name="Text Box 27">
              <a:extLst>
                <a:ext uri="{FF2B5EF4-FFF2-40B4-BE49-F238E27FC236}">
                  <a16:creationId xmlns:a16="http://schemas.microsoft.com/office/drawing/2014/main" id="{A455853D-29A2-4304-BCB9-131815BAE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H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7837" name="Group 28">
            <a:extLst>
              <a:ext uri="{FF2B5EF4-FFF2-40B4-BE49-F238E27FC236}">
                <a16:creationId xmlns:a16="http://schemas.microsoft.com/office/drawing/2014/main" id="{B71DE4C5-B662-462A-907F-FF2FFC35A49D}"/>
              </a:ext>
            </a:extLst>
          </p:cNvPr>
          <p:cNvGrpSpPr>
            <a:grpSpLocks/>
          </p:cNvGrpSpPr>
          <p:nvPr/>
        </p:nvGrpSpPr>
        <p:grpSpPr bwMode="auto">
          <a:xfrm>
            <a:off x="5086350" y="3200404"/>
            <a:ext cx="400050" cy="300038"/>
            <a:chOff x="2640" y="1776"/>
            <a:chExt cx="336" cy="252"/>
          </a:xfrm>
        </p:grpSpPr>
        <p:sp>
          <p:nvSpPr>
            <p:cNvPr id="77851" name="Oval 29">
              <a:extLst>
                <a:ext uri="{FF2B5EF4-FFF2-40B4-BE49-F238E27FC236}">
                  <a16:creationId xmlns:a16="http://schemas.microsoft.com/office/drawing/2014/main" id="{B3F9B73A-747A-455F-B253-AC765C02F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7852" name="Text Box 30">
              <a:extLst>
                <a:ext uri="{FF2B5EF4-FFF2-40B4-BE49-F238E27FC236}">
                  <a16:creationId xmlns:a16="http://schemas.microsoft.com/office/drawing/2014/main" id="{E34CD50D-C514-49B0-A35D-574D2C3AB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I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7838" name="Group 31">
            <a:extLst>
              <a:ext uri="{FF2B5EF4-FFF2-40B4-BE49-F238E27FC236}">
                <a16:creationId xmlns:a16="http://schemas.microsoft.com/office/drawing/2014/main" id="{46CA8F13-0ACB-4BE3-8B03-9E9BF709F96A}"/>
              </a:ext>
            </a:extLst>
          </p:cNvPr>
          <p:cNvGrpSpPr>
            <a:grpSpLocks/>
          </p:cNvGrpSpPr>
          <p:nvPr/>
        </p:nvGrpSpPr>
        <p:grpSpPr bwMode="auto">
          <a:xfrm>
            <a:off x="5829300" y="3200404"/>
            <a:ext cx="400050" cy="300038"/>
            <a:chOff x="2640" y="1776"/>
            <a:chExt cx="336" cy="252"/>
          </a:xfrm>
        </p:grpSpPr>
        <p:sp>
          <p:nvSpPr>
            <p:cNvPr id="77849" name="Oval 32">
              <a:extLst>
                <a:ext uri="{FF2B5EF4-FFF2-40B4-BE49-F238E27FC236}">
                  <a16:creationId xmlns:a16="http://schemas.microsoft.com/office/drawing/2014/main" id="{934E333A-DA04-4CB0-A707-427EF0A60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7850" name="Text Box 33">
              <a:extLst>
                <a:ext uri="{FF2B5EF4-FFF2-40B4-BE49-F238E27FC236}">
                  <a16:creationId xmlns:a16="http://schemas.microsoft.com/office/drawing/2014/main" id="{8F6E00F7-AF0C-4825-B292-121373D85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J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sp>
        <p:nvSpPr>
          <p:cNvPr id="77839" name="Line 34">
            <a:extLst>
              <a:ext uri="{FF2B5EF4-FFF2-40B4-BE49-F238E27FC236}">
                <a16:creationId xmlns:a16="http://schemas.microsoft.com/office/drawing/2014/main" id="{B353E44C-8141-4C42-B71F-423030022A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3300" y="2457450"/>
            <a:ext cx="12001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7840" name="Line 35">
            <a:extLst>
              <a:ext uri="{FF2B5EF4-FFF2-40B4-BE49-F238E27FC236}">
                <a16:creationId xmlns:a16="http://schemas.microsoft.com/office/drawing/2014/main" id="{BBC6D9B9-CFA4-4B4E-A5C0-93354E69D2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4850" y="245745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7841" name="Line 36">
            <a:extLst>
              <a:ext uri="{FF2B5EF4-FFF2-40B4-BE49-F238E27FC236}">
                <a16:creationId xmlns:a16="http://schemas.microsoft.com/office/drawing/2014/main" id="{BAE52F3F-C856-45E9-B73E-15CE2F73C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3450" y="2457450"/>
            <a:ext cx="5715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7842" name="Line 37">
            <a:extLst>
              <a:ext uri="{FF2B5EF4-FFF2-40B4-BE49-F238E27FC236}">
                <a16:creationId xmlns:a16="http://schemas.microsoft.com/office/drawing/2014/main" id="{9EB909D1-89DE-4BC2-8E20-579AC10AE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3450" y="245745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7843" name="Line 38">
            <a:extLst>
              <a:ext uri="{FF2B5EF4-FFF2-40B4-BE49-F238E27FC236}">
                <a16:creationId xmlns:a16="http://schemas.microsoft.com/office/drawing/2014/main" id="{0E6DED42-538D-46C4-9256-BA58FA5FFA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2971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7844" name="Line 39">
            <a:extLst>
              <a:ext uri="{FF2B5EF4-FFF2-40B4-BE49-F238E27FC236}">
                <a16:creationId xmlns:a16="http://schemas.microsoft.com/office/drawing/2014/main" id="{691931D4-C5D0-448F-87FC-8E8A74A5C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971800"/>
            <a:ext cx="4000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7845" name="Line 40">
            <a:extLst>
              <a:ext uri="{FF2B5EF4-FFF2-40B4-BE49-F238E27FC236}">
                <a16:creationId xmlns:a16="http://schemas.microsoft.com/office/drawing/2014/main" id="{CC983AC4-9564-40AC-9D0E-E4A2E21F8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850" y="2971800"/>
            <a:ext cx="1143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7846" name="Line 41">
            <a:extLst>
              <a:ext uri="{FF2B5EF4-FFF2-40B4-BE49-F238E27FC236}">
                <a16:creationId xmlns:a16="http://schemas.microsoft.com/office/drawing/2014/main" id="{19CDF2A4-A422-4567-8C0E-C631FDFE40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2971800"/>
            <a:ext cx="1714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7847" name="Line 42">
            <a:extLst>
              <a:ext uri="{FF2B5EF4-FFF2-40B4-BE49-F238E27FC236}">
                <a16:creationId xmlns:a16="http://schemas.microsoft.com/office/drawing/2014/main" id="{F830F2A9-83DA-4B46-8732-FE564BE563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9250" y="2971800"/>
            <a:ext cx="5143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7848" name="Text Box 43">
            <a:extLst>
              <a:ext uri="{FF2B5EF4-FFF2-40B4-BE49-F238E27FC236}">
                <a16:creationId xmlns:a16="http://schemas.microsoft.com/office/drawing/2014/main" id="{95221EC3-8805-49CA-AD67-CB8EEBEF0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3211116"/>
            <a:ext cx="9144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350" b="1"/>
              <a:t>Limit = 2</a:t>
            </a:r>
            <a:endParaRPr lang="en-GB" altLang="en-US" sz="1350" b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3BF0F49-2983-45BB-96B1-844D90EDD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Depth-Limited Search (DLS)</a:t>
            </a:r>
          </a:p>
        </p:txBody>
      </p:sp>
      <p:sp>
        <p:nvSpPr>
          <p:cNvPr id="78851" name="Slide Number Placeholder 5">
            <a:extLst>
              <a:ext uri="{FF2B5EF4-FFF2-40B4-BE49-F238E27FC236}">
                <a16:creationId xmlns:a16="http://schemas.microsoft.com/office/drawing/2014/main" id="{9DB44E0B-3897-4B8A-A31A-3D5DA7AE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9AB07E3-2CE1-4CD4-81D1-6FD2DD6E23C6}" type="slidenum">
              <a:rPr lang="ar-SA" altLang="en-US">
                <a:latin typeface="Tahoma" panose="020B0604030504040204" pitchFamily="34" charset="0"/>
              </a:rPr>
              <a:pPr/>
              <a:t>51</a:t>
            </a:fld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3F875AC5-581B-4779-865A-A31D4DD97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14450"/>
            <a:ext cx="58293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A,B,F,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G,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C,H,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D,I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J,</a:t>
            </a:r>
          </a:p>
        </p:txBody>
      </p:sp>
      <p:grpSp>
        <p:nvGrpSpPr>
          <p:cNvPr id="78853" name="Group 4">
            <a:extLst>
              <a:ext uri="{FF2B5EF4-FFF2-40B4-BE49-F238E27FC236}">
                <a16:creationId xmlns:a16="http://schemas.microsoft.com/office/drawing/2014/main" id="{C3697330-18D7-4DF3-94F2-8A514313BDA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171704"/>
            <a:ext cx="400050" cy="300038"/>
            <a:chOff x="2640" y="1776"/>
            <a:chExt cx="336" cy="252"/>
          </a:xfrm>
        </p:grpSpPr>
        <p:sp>
          <p:nvSpPr>
            <p:cNvPr id="78891" name="Oval 5">
              <a:extLst>
                <a:ext uri="{FF2B5EF4-FFF2-40B4-BE49-F238E27FC236}">
                  <a16:creationId xmlns:a16="http://schemas.microsoft.com/office/drawing/2014/main" id="{209996B3-7A2C-4346-8EE6-91A73FBED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8892" name="Text Box 6">
              <a:extLst>
                <a:ext uri="{FF2B5EF4-FFF2-40B4-BE49-F238E27FC236}">
                  <a16:creationId xmlns:a16="http://schemas.microsoft.com/office/drawing/2014/main" id="{C25BB02D-4082-47CD-B543-207A3CD6F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A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8854" name="Group 7">
            <a:extLst>
              <a:ext uri="{FF2B5EF4-FFF2-40B4-BE49-F238E27FC236}">
                <a16:creationId xmlns:a16="http://schemas.microsoft.com/office/drawing/2014/main" id="{5D67523B-0E1C-48F1-88E1-B27669A92829}"/>
              </a:ext>
            </a:extLst>
          </p:cNvPr>
          <p:cNvGrpSpPr>
            <a:grpSpLocks/>
          </p:cNvGrpSpPr>
          <p:nvPr/>
        </p:nvGrpSpPr>
        <p:grpSpPr bwMode="auto">
          <a:xfrm>
            <a:off x="3257550" y="2686054"/>
            <a:ext cx="400050" cy="300038"/>
            <a:chOff x="2640" y="1776"/>
            <a:chExt cx="336" cy="252"/>
          </a:xfrm>
        </p:grpSpPr>
        <p:sp>
          <p:nvSpPr>
            <p:cNvPr id="78889" name="Oval 8">
              <a:extLst>
                <a:ext uri="{FF2B5EF4-FFF2-40B4-BE49-F238E27FC236}">
                  <a16:creationId xmlns:a16="http://schemas.microsoft.com/office/drawing/2014/main" id="{C69232FB-D027-4A19-963A-EC310C338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8890" name="Text Box 9">
              <a:extLst>
                <a:ext uri="{FF2B5EF4-FFF2-40B4-BE49-F238E27FC236}">
                  <a16:creationId xmlns:a16="http://schemas.microsoft.com/office/drawing/2014/main" id="{0453325A-CF93-479A-80F7-2D7F48F73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B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8855" name="Group 10">
            <a:extLst>
              <a:ext uri="{FF2B5EF4-FFF2-40B4-BE49-F238E27FC236}">
                <a16:creationId xmlns:a16="http://schemas.microsoft.com/office/drawing/2014/main" id="{B4188BEA-F067-4F77-84DA-03985AE3F33C}"/>
              </a:ext>
            </a:extLst>
          </p:cNvPr>
          <p:cNvGrpSpPr>
            <a:grpSpLocks/>
          </p:cNvGrpSpPr>
          <p:nvPr/>
        </p:nvGrpSpPr>
        <p:grpSpPr bwMode="auto">
          <a:xfrm>
            <a:off x="4229100" y="2686054"/>
            <a:ext cx="400050" cy="300038"/>
            <a:chOff x="2640" y="1776"/>
            <a:chExt cx="336" cy="252"/>
          </a:xfrm>
        </p:grpSpPr>
        <p:sp>
          <p:nvSpPr>
            <p:cNvPr id="78887" name="Oval 11">
              <a:extLst>
                <a:ext uri="{FF2B5EF4-FFF2-40B4-BE49-F238E27FC236}">
                  <a16:creationId xmlns:a16="http://schemas.microsoft.com/office/drawing/2014/main" id="{71D53063-4C79-4F39-89A9-9CCBBD457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8888" name="Text Box 12">
              <a:extLst>
                <a:ext uri="{FF2B5EF4-FFF2-40B4-BE49-F238E27FC236}">
                  <a16:creationId xmlns:a16="http://schemas.microsoft.com/office/drawing/2014/main" id="{913C16D0-BEDA-426D-91E6-F13D12885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C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8856" name="Group 13">
            <a:extLst>
              <a:ext uri="{FF2B5EF4-FFF2-40B4-BE49-F238E27FC236}">
                <a16:creationId xmlns:a16="http://schemas.microsoft.com/office/drawing/2014/main" id="{162D9CED-49BA-4FCA-975A-635EF18B7566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2686054"/>
            <a:ext cx="400050" cy="300038"/>
            <a:chOff x="2640" y="1776"/>
            <a:chExt cx="336" cy="252"/>
          </a:xfrm>
        </p:grpSpPr>
        <p:sp>
          <p:nvSpPr>
            <p:cNvPr id="78885" name="Oval 14">
              <a:extLst>
                <a:ext uri="{FF2B5EF4-FFF2-40B4-BE49-F238E27FC236}">
                  <a16:creationId xmlns:a16="http://schemas.microsoft.com/office/drawing/2014/main" id="{0EF30183-BC6A-4421-8DE7-1FDD8034F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8886" name="Text Box 15">
              <a:extLst>
                <a:ext uri="{FF2B5EF4-FFF2-40B4-BE49-F238E27FC236}">
                  <a16:creationId xmlns:a16="http://schemas.microsoft.com/office/drawing/2014/main" id="{7562FD9C-D8AC-475D-918C-C3B7EBAEE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E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8857" name="Group 16">
            <a:extLst>
              <a:ext uri="{FF2B5EF4-FFF2-40B4-BE49-F238E27FC236}">
                <a16:creationId xmlns:a16="http://schemas.microsoft.com/office/drawing/2014/main" id="{5A99C010-18F4-4578-8D07-61A42EA6EE84}"/>
              </a:ext>
            </a:extLst>
          </p:cNvPr>
          <p:cNvGrpSpPr>
            <a:grpSpLocks/>
          </p:cNvGrpSpPr>
          <p:nvPr/>
        </p:nvGrpSpPr>
        <p:grpSpPr bwMode="auto">
          <a:xfrm>
            <a:off x="5200650" y="2686054"/>
            <a:ext cx="400050" cy="300038"/>
            <a:chOff x="2640" y="1776"/>
            <a:chExt cx="336" cy="252"/>
          </a:xfrm>
        </p:grpSpPr>
        <p:sp>
          <p:nvSpPr>
            <p:cNvPr id="78883" name="Oval 17">
              <a:extLst>
                <a:ext uri="{FF2B5EF4-FFF2-40B4-BE49-F238E27FC236}">
                  <a16:creationId xmlns:a16="http://schemas.microsoft.com/office/drawing/2014/main" id="{FCBBDB82-6D74-4F47-9D1B-E52E61490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8884" name="Text Box 18">
              <a:extLst>
                <a:ext uri="{FF2B5EF4-FFF2-40B4-BE49-F238E27FC236}">
                  <a16:creationId xmlns:a16="http://schemas.microsoft.com/office/drawing/2014/main" id="{ADA0D106-FE11-4620-8F25-DD24A3486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D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8858" name="Group 19">
            <a:extLst>
              <a:ext uri="{FF2B5EF4-FFF2-40B4-BE49-F238E27FC236}">
                <a16:creationId xmlns:a16="http://schemas.microsoft.com/office/drawing/2014/main" id="{E3B1EC5A-B053-44C2-89E6-F1B6AF080CF2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200404"/>
            <a:ext cx="400050" cy="300038"/>
            <a:chOff x="2640" y="1776"/>
            <a:chExt cx="336" cy="252"/>
          </a:xfrm>
        </p:grpSpPr>
        <p:sp>
          <p:nvSpPr>
            <p:cNvPr id="78881" name="Oval 20">
              <a:extLst>
                <a:ext uri="{FF2B5EF4-FFF2-40B4-BE49-F238E27FC236}">
                  <a16:creationId xmlns:a16="http://schemas.microsoft.com/office/drawing/2014/main" id="{D729AED1-8C26-47E4-B423-3C55E5B8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8882" name="Text Box 21">
              <a:extLst>
                <a:ext uri="{FF2B5EF4-FFF2-40B4-BE49-F238E27FC236}">
                  <a16:creationId xmlns:a16="http://schemas.microsoft.com/office/drawing/2014/main" id="{4413CED4-1917-47E7-B91B-520CFEEE5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F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8859" name="Group 22">
            <a:extLst>
              <a:ext uri="{FF2B5EF4-FFF2-40B4-BE49-F238E27FC236}">
                <a16:creationId xmlns:a16="http://schemas.microsoft.com/office/drawing/2014/main" id="{A1090937-3F77-4512-9C17-F87F8F347E3C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200404"/>
            <a:ext cx="400050" cy="300038"/>
            <a:chOff x="2640" y="1776"/>
            <a:chExt cx="336" cy="252"/>
          </a:xfrm>
        </p:grpSpPr>
        <p:sp>
          <p:nvSpPr>
            <p:cNvPr id="78879" name="Oval 23">
              <a:extLst>
                <a:ext uri="{FF2B5EF4-FFF2-40B4-BE49-F238E27FC236}">
                  <a16:creationId xmlns:a16="http://schemas.microsoft.com/office/drawing/2014/main" id="{77143A8A-50EA-4BD4-9746-200B6600A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8880" name="Text Box 24">
              <a:extLst>
                <a:ext uri="{FF2B5EF4-FFF2-40B4-BE49-F238E27FC236}">
                  <a16:creationId xmlns:a16="http://schemas.microsoft.com/office/drawing/2014/main" id="{C8C6D221-A1B0-4DA7-8B3C-ABB9D63D3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G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8860" name="Group 25">
            <a:extLst>
              <a:ext uri="{FF2B5EF4-FFF2-40B4-BE49-F238E27FC236}">
                <a16:creationId xmlns:a16="http://schemas.microsoft.com/office/drawing/2014/main" id="{9F29C5D8-D6AF-4D23-B667-1F59A1BEEE66}"/>
              </a:ext>
            </a:extLst>
          </p:cNvPr>
          <p:cNvGrpSpPr>
            <a:grpSpLocks/>
          </p:cNvGrpSpPr>
          <p:nvPr/>
        </p:nvGrpSpPr>
        <p:grpSpPr bwMode="auto">
          <a:xfrm>
            <a:off x="4514850" y="3200404"/>
            <a:ext cx="400050" cy="300038"/>
            <a:chOff x="2640" y="1776"/>
            <a:chExt cx="336" cy="252"/>
          </a:xfrm>
        </p:grpSpPr>
        <p:sp>
          <p:nvSpPr>
            <p:cNvPr id="78877" name="Oval 26">
              <a:extLst>
                <a:ext uri="{FF2B5EF4-FFF2-40B4-BE49-F238E27FC236}">
                  <a16:creationId xmlns:a16="http://schemas.microsoft.com/office/drawing/2014/main" id="{A59D422D-D66B-40E3-AFD4-A25E3BF4A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8878" name="Text Box 27">
              <a:extLst>
                <a:ext uri="{FF2B5EF4-FFF2-40B4-BE49-F238E27FC236}">
                  <a16:creationId xmlns:a16="http://schemas.microsoft.com/office/drawing/2014/main" id="{C1EE1A01-44AE-419C-915C-FC91B6E4A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H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8861" name="Group 28">
            <a:extLst>
              <a:ext uri="{FF2B5EF4-FFF2-40B4-BE49-F238E27FC236}">
                <a16:creationId xmlns:a16="http://schemas.microsoft.com/office/drawing/2014/main" id="{BC7B0517-8C51-4C10-99B9-51220B54C9B7}"/>
              </a:ext>
            </a:extLst>
          </p:cNvPr>
          <p:cNvGrpSpPr>
            <a:grpSpLocks/>
          </p:cNvGrpSpPr>
          <p:nvPr/>
        </p:nvGrpSpPr>
        <p:grpSpPr bwMode="auto">
          <a:xfrm>
            <a:off x="5086350" y="3200404"/>
            <a:ext cx="400050" cy="300038"/>
            <a:chOff x="2640" y="1776"/>
            <a:chExt cx="336" cy="252"/>
          </a:xfrm>
        </p:grpSpPr>
        <p:sp>
          <p:nvSpPr>
            <p:cNvPr id="78875" name="Oval 29">
              <a:extLst>
                <a:ext uri="{FF2B5EF4-FFF2-40B4-BE49-F238E27FC236}">
                  <a16:creationId xmlns:a16="http://schemas.microsoft.com/office/drawing/2014/main" id="{746F5818-D46E-4A24-A878-CDDA70DF5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8876" name="Text Box 30">
              <a:extLst>
                <a:ext uri="{FF2B5EF4-FFF2-40B4-BE49-F238E27FC236}">
                  <a16:creationId xmlns:a16="http://schemas.microsoft.com/office/drawing/2014/main" id="{D8C0BAD7-E75D-484C-951C-19794EE5F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I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8862" name="Group 31">
            <a:extLst>
              <a:ext uri="{FF2B5EF4-FFF2-40B4-BE49-F238E27FC236}">
                <a16:creationId xmlns:a16="http://schemas.microsoft.com/office/drawing/2014/main" id="{3FB80EF0-C3CD-40BE-B01D-E4BD7B5FC554}"/>
              </a:ext>
            </a:extLst>
          </p:cNvPr>
          <p:cNvGrpSpPr>
            <a:grpSpLocks/>
          </p:cNvGrpSpPr>
          <p:nvPr/>
        </p:nvGrpSpPr>
        <p:grpSpPr bwMode="auto">
          <a:xfrm>
            <a:off x="5829300" y="3200404"/>
            <a:ext cx="400050" cy="300038"/>
            <a:chOff x="2640" y="1776"/>
            <a:chExt cx="336" cy="252"/>
          </a:xfrm>
        </p:grpSpPr>
        <p:sp>
          <p:nvSpPr>
            <p:cNvPr id="78873" name="Oval 32">
              <a:extLst>
                <a:ext uri="{FF2B5EF4-FFF2-40B4-BE49-F238E27FC236}">
                  <a16:creationId xmlns:a16="http://schemas.microsoft.com/office/drawing/2014/main" id="{474B711B-2EE3-4D15-8D3E-695338443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8874" name="Text Box 33">
              <a:extLst>
                <a:ext uri="{FF2B5EF4-FFF2-40B4-BE49-F238E27FC236}">
                  <a16:creationId xmlns:a16="http://schemas.microsoft.com/office/drawing/2014/main" id="{F11A4E61-3630-4A81-81F0-74536A15A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J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sp>
        <p:nvSpPr>
          <p:cNvPr id="78863" name="Line 34">
            <a:extLst>
              <a:ext uri="{FF2B5EF4-FFF2-40B4-BE49-F238E27FC236}">
                <a16:creationId xmlns:a16="http://schemas.microsoft.com/office/drawing/2014/main" id="{C9780B8F-AADA-4399-A031-7E57DA0DE4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3300" y="2457450"/>
            <a:ext cx="12001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8864" name="Line 35">
            <a:extLst>
              <a:ext uri="{FF2B5EF4-FFF2-40B4-BE49-F238E27FC236}">
                <a16:creationId xmlns:a16="http://schemas.microsoft.com/office/drawing/2014/main" id="{0D2068A8-53D3-4732-920F-555E3CD25C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4850" y="245745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8865" name="Line 36">
            <a:extLst>
              <a:ext uri="{FF2B5EF4-FFF2-40B4-BE49-F238E27FC236}">
                <a16:creationId xmlns:a16="http://schemas.microsoft.com/office/drawing/2014/main" id="{A2CCABD8-C818-4BEA-8C4A-961C44BD7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3450" y="2457450"/>
            <a:ext cx="5715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8866" name="Line 37">
            <a:extLst>
              <a:ext uri="{FF2B5EF4-FFF2-40B4-BE49-F238E27FC236}">
                <a16:creationId xmlns:a16="http://schemas.microsoft.com/office/drawing/2014/main" id="{D5608010-DFCB-4B81-A920-0CAE10209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3450" y="245745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8867" name="Line 38">
            <a:extLst>
              <a:ext uri="{FF2B5EF4-FFF2-40B4-BE49-F238E27FC236}">
                <a16:creationId xmlns:a16="http://schemas.microsoft.com/office/drawing/2014/main" id="{F08591A1-D8B4-4006-B519-BE28DA9CF2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2971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8868" name="Line 39">
            <a:extLst>
              <a:ext uri="{FF2B5EF4-FFF2-40B4-BE49-F238E27FC236}">
                <a16:creationId xmlns:a16="http://schemas.microsoft.com/office/drawing/2014/main" id="{765B4C63-C3D5-478D-A524-A5517FD6C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971800"/>
            <a:ext cx="4000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8869" name="Line 40">
            <a:extLst>
              <a:ext uri="{FF2B5EF4-FFF2-40B4-BE49-F238E27FC236}">
                <a16:creationId xmlns:a16="http://schemas.microsoft.com/office/drawing/2014/main" id="{C9A5C319-8F87-4860-99FA-649711473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850" y="2971800"/>
            <a:ext cx="1143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8870" name="Line 41">
            <a:extLst>
              <a:ext uri="{FF2B5EF4-FFF2-40B4-BE49-F238E27FC236}">
                <a16:creationId xmlns:a16="http://schemas.microsoft.com/office/drawing/2014/main" id="{D664DE78-CC92-4600-AF14-CCAC255C22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2971800"/>
            <a:ext cx="1714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8871" name="Line 42">
            <a:extLst>
              <a:ext uri="{FF2B5EF4-FFF2-40B4-BE49-F238E27FC236}">
                <a16:creationId xmlns:a16="http://schemas.microsoft.com/office/drawing/2014/main" id="{5DB87EA0-7F07-45D4-B6C1-598DB7A2C5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9250" y="2971800"/>
            <a:ext cx="5143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8872" name="Text Box 43">
            <a:extLst>
              <a:ext uri="{FF2B5EF4-FFF2-40B4-BE49-F238E27FC236}">
                <a16:creationId xmlns:a16="http://schemas.microsoft.com/office/drawing/2014/main" id="{92ADD7C5-B66E-40E2-B5B4-77A8E7F62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3211116"/>
            <a:ext cx="9144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350" b="1"/>
              <a:t>Limit = 2</a:t>
            </a:r>
            <a:endParaRPr lang="en-GB" altLang="en-US" sz="1350" b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7CED9F8D-97D5-45B1-902E-56429178B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Depth-Limited Search (DLS)</a:t>
            </a:r>
          </a:p>
        </p:txBody>
      </p:sp>
      <p:sp>
        <p:nvSpPr>
          <p:cNvPr id="79875" name="Slide Number Placeholder 5">
            <a:extLst>
              <a:ext uri="{FF2B5EF4-FFF2-40B4-BE49-F238E27FC236}">
                <a16:creationId xmlns:a16="http://schemas.microsoft.com/office/drawing/2014/main" id="{96B54EE5-147B-4E3A-9BA7-29537288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D305408-8B82-468E-ACFA-3106F2DFAFE5}" type="slidenum">
              <a:rPr lang="ar-SA" altLang="en-US">
                <a:latin typeface="Tahoma" panose="020B0604030504040204" pitchFamily="34" charset="0"/>
              </a:rPr>
              <a:pPr/>
              <a:t>52</a:t>
            </a:fld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8E4AE33D-9D44-42CF-9026-F73ECE605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14450"/>
            <a:ext cx="58293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A,B,F,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G,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C,H,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D,I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J,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E</a:t>
            </a:r>
          </a:p>
        </p:txBody>
      </p:sp>
      <p:grpSp>
        <p:nvGrpSpPr>
          <p:cNvPr id="79877" name="Group 4">
            <a:extLst>
              <a:ext uri="{FF2B5EF4-FFF2-40B4-BE49-F238E27FC236}">
                <a16:creationId xmlns:a16="http://schemas.microsoft.com/office/drawing/2014/main" id="{CFB90B31-EE3A-4C52-A105-E26D6386ECA5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171704"/>
            <a:ext cx="400050" cy="300038"/>
            <a:chOff x="2640" y="1776"/>
            <a:chExt cx="336" cy="252"/>
          </a:xfrm>
        </p:grpSpPr>
        <p:sp>
          <p:nvSpPr>
            <p:cNvPr id="79915" name="Oval 5">
              <a:extLst>
                <a:ext uri="{FF2B5EF4-FFF2-40B4-BE49-F238E27FC236}">
                  <a16:creationId xmlns:a16="http://schemas.microsoft.com/office/drawing/2014/main" id="{FB5ADEC2-478B-480B-ADCC-DF69FC18D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9916" name="Text Box 6">
              <a:extLst>
                <a:ext uri="{FF2B5EF4-FFF2-40B4-BE49-F238E27FC236}">
                  <a16:creationId xmlns:a16="http://schemas.microsoft.com/office/drawing/2014/main" id="{4A60BC81-777E-449D-9B30-1C61805EC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A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9878" name="Group 7">
            <a:extLst>
              <a:ext uri="{FF2B5EF4-FFF2-40B4-BE49-F238E27FC236}">
                <a16:creationId xmlns:a16="http://schemas.microsoft.com/office/drawing/2014/main" id="{6BC4F099-0123-47CF-8344-0020A646605D}"/>
              </a:ext>
            </a:extLst>
          </p:cNvPr>
          <p:cNvGrpSpPr>
            <a:grpSpLocks/>
          </p:cNvGrpSpPr>
          <p:nvPr/>
        </p:nvGrpSpPr>
        <p:grpSpPr bwMode="auto">
          <a:xfrm>
            <a:off x="3257550" y="2686054"/>
            <a:ext cx="400050" cy="300038"/>
            <a:chOff x="2640" y="1776"/>
            <a:chExt cx="336" cy="252"/>
          </a:xfrm>
        </p:grpSpPr>
        <p:sp>
          <p:nvSpPr>
            <p:cNvPr id="79913" name="Oval 8">
              <a:extLst>
                <a:ext uri="{FF2B5EF4-FFF2-40B4-BE49-F238E27FC236}">
                  <a16:creationId xmlns:a16="http://schemas.microsoft.com/office/drawing/2014/main" id="{77111EDC-2A57-4A0D-A834-D40928DAE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9914" name="Text Box 9">
              <a:extLst>
                <a:ext uri="{FF2B5EF4-FFF2-40B4-BE49-F238E27FC236}">
                  <a16:creationId xmlns:a16="http://schemas.microsoft.com/office/drawing/2014/main" id="{0394932A-30E9-40B4-9811-D9849457E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B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9879" name="Group 10">
            <a:extLst>
              <a:ext uri="{FF2B5EF4-FFF2-40B4-BE49-F238E27FC236}">
                <a16:creationId xmlns:a16="http://schemas.microsoft.com/office/drawing/2014/main" id="{D9FD2909-59CD-4B30-810B-976E8188842A}"/>
              </a:ext>
            </a:extLst>
          </p:cNvPr>
          <p:cNvGrpSpPr>
            <a:grpSpLocks/>
          </p:cNvGrpSpPr>
          <p:nvPr/>
        </p:nvGrpSpPr>
        <p:grpSpPr bwMode="auto">
          <a:xfrm>
            <a:off x="4229100" y="2686054"/>
            <a:ext cx="400050" cy="300038"/>
            <a:chOff x="2640" y="1776"/>
            <a:chExt cx="336" cy="252"/>
          </a:xfrm>
        </p:grpSpPr>
        <p:sp>
          <p:nvSpPr>
            <p:cNvPr id="79911" name="Oval 11">
              <a:extLst>
                <a:ext uri="{FF2B5EF4-FFF2-40B4-BE49-F238E27FC236}">
                  <a16:creationId xmlns:a16="http://schemas.microsoft.com/office/drawing/2014/main" id="{694AF326-3B29-4809-BA4A-D549A0AA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9912" name="Text Box 12">
              <a:extLst>
                <a:ext uri="{FF2B5EF4-FFF2-40B4-BE49-F238E27FC236}">
                  <a16:creationId xmlns:a16="http://schemas.microsoft.com/office/drawing/2014/main" id="{1F18A45E-6E0D-4A01-95BB-1730E721C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C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9880" name="Group 13">
            <a:extLst>
              <a:ext uri="{FF2B5EF4-FFF2-40B4-BE49-F238E27FC236}">
                <a16:creationId xmlns:a16="http://schemas.microsoft.com/office/drawing/2014/main" id="{37FE978C-766C-4E64-83EC-4503785CC683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2686054"/>
            <a:ext cx="400050" cy="300038"/>
            <a:chOff x="2640" y="1776"/>
            <a:chExt cx="336" cy="252"/>
          </a:xfrm>
        </p:grpSpPr>
        <p:sp>
          <p:nvSpPr>
            <p:cNvPr id="79909" name="Oval 14">
              <a:extLst>
                <a:ext uri="{FF2B5EF4-FFF2-40B4-BE49-F238E27FC236}">
                  <a16:creationId xmlns:a16="http://schemas.microsoft.com/office/drawing/2014/main" id="{346FD999-25B4-4889-BD7D-5B179C654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9910" name="Text Box 15">
              <a:extLst>
                <a:ext uri="{FF2B5EF4-FFF2-40B4-BE49-F238E27FC236}">
                  <a16:creationId xmlns:a16="http://schemas.microsoft.com/office/drawing/2014/main" id="{C73A115F-E6DD-4FC0-B44A-A89ABEE8E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E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9881" name="Group 16">
            <a:extLst>
              <a:ext uri="{FF2B5EF4-FFF2-40B4-BE49-F238E27FC236}">
                <a16:creationId xmlns:a16="http://schemas.microsoft.com/office/drawing/2014/main" id="{073104EC-B886-48E9-ABAE-E11E73AAE9BC}"/>
              </a:ext>
            </a:extLst>
          </p:cNvPr>
          <p:cNvGrpSpPr>
            <a:grpSpLocks/>
          </p:cNvGrpSpPr>
          <p:nvPr/>
        </p:nvGrpSpPr>
        <p:grpSpPr bwMode="auto">
          <a:xfrm>
            <a:off x="5200650" y="2686054"/>
            <a:ext cx="400050" cy="300038"/>
            <a:chOff x="2640" y="1776"/>
            <a:chExt cx="336" cy="252"/>
          </a:xfrm>
        </p:grpSpPr>
        <p:sp>
          <p:nvSpPr>
            <p:cNvPr id="79907" name="Oval 17">
              <a:extLst>
                <a:ext uri="{FF2B5EF4-FFF2-40B4-BE49-F238E27FC236}">
                  <a16:creationId xmlns:a16="http://schemas.microsoft.com/office/drawing/2014/main" id="{003B7671-A83A-419A-A045-1622FB7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9908" name="Text Box 18">
              <a:extLst>
                <a:ext uri="{FF2B5EF4-FFF2-40B4-BE49-F238E27FC236}">
                  <a16:creationId xmlns:a16="http://schemas.microsoft.com/office/drawing/2014/main" id="{12097B51-D58C-4EAD-A55B-59180F533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D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9882" name="Group 19">
            <a:extLst>
              <a:ext uri="{FF2B5EF4-FFF2-40B4-BE49-F238E27FC236}">
                <a16:creationId xmlns:a16="http://schemas.microsoft.com/office/drawing/2014/main" id="{95FE4215-DF60-4B24-A8EE-053A63B4C5E7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200404"/>
            <a:ext cx="400050" cy="300038"/>
            <a:chOff x="2640" y="1776"/>
            <a:chExt cx="336" cy="252"/>
          </a:xfrm>
        </p:grpSpPr>
        <p:sp>
          <p:nvSpPr>
            <p:cNvPr id="79905" name="Oval 20">
              <a:extLst>
                <a:ext uri="{FF2B5EF4-FFF2-40B4-BE49-F238E27FC236}">
                  <a16:creationId xmlns:a16="http://schemas.microsoft.com/office/drawing/2014/main" id="{D2C44A9E-FD56-4134-95DC-291D79703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9906" name="Text Box 21">
              <a:extLst>
                <a:ext uri="{FF2B5EF4-FFF2-40B4-BE49-F238E27FC236}">
                  <a16:creationId xmlns:a16="http://schemas.microsoft.com/office/drawing/2014/main" id="{91E573BC-6C8C-4E99-924B-1D8495210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F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9883" name="Group 22">
            <a:extLst>
              <a:ext uri="{FF2B5EF4-FFF2-40B4-BE49-F238E27FC236}">
                <a16:creationId xmlns:a16="http://schemas.microsoft.com/office/drawing/2014/main" id="{FD71C2E2-A152-49AD-A359-1E7346D72F34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200404"/>
            <a:ext cx="400050" cy="300038"/>
            <a:chOff x="2640" y="1776"/>
            <a:chExt cx="336" cy="252"/>
          </a:xfrm>
        </p:grpSpPr>
        <p:sp>
          <p:nvSpPr>
            <p:cNvPr id="79903" name="Oval 23">
              <a:extLst>
                <a:ext uri="{FF2B5EF4-FFF2-40B4-BE49-F238E27FC236}">
                  <a16:creationId xmlns:a16="http://schemas.microsoft.com/office/drawing/2014/main" id="{45C676DF-94B9-4743-8730-8B933F669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9904" name="Text Box 24">
              <a:extLst>
                <a:ext uri="{FF2B5EF4-FFF2-40B4-BE49-F238E27FC236}">
                  <a16:creationId xmlns:a16="http://schemas.microsoft.com/office/drawing/2014/main" id="{85F6F8A0-FAA1-4FAA-B616-4DDD8FFD9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G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9884" name="Group 25">
            <a:extLst>
              <a:ext uri="{FF2B5EF4-FFF2-40B4-BE49-F238E27FC236}">
                <a16:creationId xmlns:a16="http://schemas.microsoft.com/office/drawing/2014/main" id="{489DF85B-9D27-435C-8B5A-AAC4DA1CAE9A}"/>
              </a:ext>
            </a:extLst>
          </p:cNvPr>
          <p:cNvGrpSpPr>
            <a:grpSpLocks/>
          </p:cNvGrpSpPr>
          <p:nvPr/>
        </p:nvGrpSpPr>
        <p:grpSpPr bwMode="auto">
          <a:xfrm>
            <a:off x="4514850" y="3200404"/>
            <a:ext cx="400050" cy="300038"/>
            <a:chOff x="2640" y="1776"/>
            <a:chExt cx="336" cy="252"/>
          </a:xfrm>
        </p:grpSpPr>
        <p:sp>
          <p:nvSpPr>
            <p:cNvPr id="79901" name="Oval 26">
              <a:extLst>
                <a:ext uri="{FF2B5EF4-FFF2-40B4-BE49-F238E27FC236}">
                  <a16:creationId xmlns:a16="http://schemas.microsoft.com/office/drawing/2014/main" id="{DD7C11CE-DDF0-4090-9A19-532DBDAC8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9902" name="Text Box 27">
              <a:extLst>
                <a:ext uri="{FF2B5EF4-FFF2-40B4-BE49-F238E27FC236}">
                  <a16:creationId xmlns:a16="http://schemas.microsoft.com/office/drawing/2014/main" id="{E51C0553-482E-448E-8D9B-DAE61340E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H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9885" name="Group 28">
            <a:extLst>
              <a:ext uri="{FF2B5EF4-FFF2-40B4-BE49-F238E27FC236}">
                <a16:creationId xmlns:a16="http://schemas.microsoft.com/office/drawing/2014/main" id="{94D7A140-3CA9-4E9F-A20C-1F1E308B1EE3}"/>
              </a:ext>
            </a:extLst>
          </p:cNvPr>
          <p:cNvGrpSpPr>
            <a:grpSpLocks/>
          </p:cNvGrpSpPr>
          <p:nvPr/>
        </p:nvGrpSpPr>
        <p:grpSpPr bwMode="auto">
          <a:xfrm>
            <a:off x="5086350" y="3200404"/>
            <a:ext cx="400050" cy="300038"/>
            <a:chOff x="2640" y="1776"/>
            <a:chExt cx="336" cy="252"/>
          </a:xfrm>
        </p:grpSpPr>
        <p:sp>
          <p:nvSpPr>
            <p:cNvPr id="79899" name="Oval 29">
              <a:extLst>
                <a:ext uri="{FF2B5EF4-FFF2-40B4-BE49-F238E27FC236}">
                  <a16:creationId xmlns:a16="http://schemas.microsoft.com/office/drawing/2014/main" id="{1AA6BD61-12EC-4599-BD63-9C5E56BBE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9900" name="Text Box 30">
              <a:extLst>
                <a:ext uri="{FF2B5EF4-FFF2-40B4-BE49-F238E27FC236}">
                  <a16:creationId xmlns:a16="http://schemas.microsoft.com/office/drawing/2014/main" id="{D7939EE5-E8BA-4218-9FC8-483A88588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I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79886" name="Group 31">
            <a:extLst>
              <a:ext uri="{FF2B5EF4-FFF2-40B4-BE49-F238E27FC236}">
                <a16:creationId xmlns:a16="http://schemas.microsoft.com/office/drawing/2014/main" id="{C9CB02A5-A441-46D9-83D9-F55095851ABA}"/>
              </a:ext>
            </a:extLst>
          </p:cNvPr>
          <p:cNvGrpSpPr>
            <a:grpSpLocks/>
          </p:cNvGrpSpPr>
          <p:nvPr/>
        </p:nvGrpSpPr>
        <p:grpSpPr bwMode="auto">
          <a:xfrm>
            <a:off x="5829300" y="3200404"/>
            <a:ext cx="400050" cy="300038"/>
            <a:chOff x="2640" y="1776"/>
            <a:chExt cx="336" cy="252"/>
          </a:xfrm>
        </p:grpSpPr>
        <p:sp>
          <p:nvSpPr>
            <p:cNvPr id="79897" name="Oval 32">
              <a:extLst>
                <a:ext uri="{FF2B5EF4-FFF2-40B4-BE49-F238E27FC236}">
                  <a16:creationId xmlns:a16="http://schemas.microsoft.com/office/drawing/2014/main" id="{A374F45D-910C-46DA-A5B6-4D666F439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79898" name="Text Box 33">
              <a:extLst>
                <a:ext uri="{FF2B5EF4-FFF2-40B4-BE49-F238E27FC236}">
                  <a16:creationId xmlns:a16="http://schemas.microsoft.com/office/drawing/2014/main" id="{857237D8-EA63-4947-BCB9-55AFF0647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J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sp>
        <p:nvSpPr>
          <p:cNvPr id="79887" name="Line 34">
            <a:extLst>
              <a:ext uri="{FF2B5EF4-FFF2-40B4-BE49-F238E27FC236}">
                <a16:creationId xmlns:a16="http://schemas.microsoft.com/office/drawing/2014/main" id="{E685D194-4F3C-4F13-A158-6569FC01C0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3300" y="2457450"/>
            <a:ext cx="12001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9888" name="Line 35">
            <a:extLst>
              <a:ext uri="{FF2B5EF4-FFF2-40B4-BE49-F238E27FC236}">
                <a16:creationId xmlns:a16="http://schemas.microsoft.com/office/drawing/2014/main" id="{C68D142F-43A2-40B0-B810-80948F0FEB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4850" y="245745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9889" name="Line 36">
            <a:extLst>
              <a:ext uri="{FF2B5EF4-FFF2-40B4-BE49-F238E27FC236}">
                <a16:creationId xmlns:a16="http://schemas.microsoft.com/office/drawing/2014/main" id="{09ADC037-AAE1-40C5-9C81-823011A1A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3450" y="2457450"/>
            <a:ext cx="5715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9890" name="Line 37">
            <a:extLst>
              <a:ext uri="{FF2B5EF4-FFF2-40B4-BE49-F238E27FC236}">
                <a16:creationId xmlns:a16="http://schemas.microsoft.com/office/drawing/2014/main" id="{AED266E8-2C47-4416-8C90-E621C3CEE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3450" y="245745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9891" name="Line 38">
            <a:extLst>
              <a:ext uri="{FF2B5EF4-FFF2-40B4-BE49-F238E27FC236}">
                <a16:creationId xmlns:a16="http://schemas.microsoft.com/office/drawing/2014/main" id="{EE81D240-2052-42B7-A1F0-CE12FBB3FF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2971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9892" name="Line 39">
            <a:extLst>
              <a:ext uri="{FF2B5EF4-FFF2-40B4-BE49-F238E27FC236}">
                <a16:creationId xmlns:a16="http://schemas.microsoft.com/office/drawing/2014/main" id="{701533F2-89E8-41AA-BC47-3B8271369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971800"/>
            <a:ext cx="4000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9893" name="Line 40">
            <a:extLst>
              <a:ext uri="{FF2B5EF4-FFF2-40B4-BE49-F238E27FC236}">
                <a16:creationId xmlns:a16="http://schemas.microsoft.com/office/drawing/2014/main" id="{2C4E77CA-5DE3-4A47-9011-B3D73E478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850" y="2971800"/>
            <a:ext cx="1143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9894" name="Line 41">
            <a:extLst>
              <a:ext uri="{FF2B5EF4-FFF2-40B4-BE49-F238E27FC236}">
                <a16:creationId xmlns:a16="http://schemas.microsoft.com/office/drawing/2014/main" id="{DF779068-6060-4288-BEB3-13597BE2AB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2971800"/>
            <a:ext cx="1714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9895" name="Line 42">
            <a:extLst>
              <a:ext uri="{FF2B5EF4-FFF2-40B4-BE49-F238E27FC236}">
                <a16:creationId xmlns:a16="http://schemas.microsoft.com/office/drawing/2014/main" id="{6F17C8E4-8184-417A-9C90-BEC4F3246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9250" y="2971800"/>
            <a:ext cx="5143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79896" name="Text Box 43">
            <a:extLst>
              <a:ext uri="{FF2B5EF4-FFF2-40B4-BE49-F238E27FC236}">
                <a16:creationId xmlns:a16="http://schemas.microsoft.com/office/drawing/2014/main" id="{E0ACB5DE-659D-4BC4-BD48-CB2BADD8B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3211116"/>
            <a:ext cx="9144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350" b="1"/>
              <a:t>Limit = 2</a:t>
            </a:r>
            <a:endParaRPr lang="en-GB" altLang="en-US" sz="1350" b="1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E81767B1-C876-41AB-8BB8-CDAD017FB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Depth-Limited Search (DLS)</a:t>
            </a:r>
          </a:p>
        </p:txBody>
      </p:sp>
      <p:sp>
        <p:nvSpPr>
          <p:cNvPr id="80899" name="Slide Number Placeholder 5">
            <a:extLst>
              <a:ext uri="{FF2B5EF4-FFF2-40B4-BE49-F238E27FC236}">
                <a16:creationId xmlns:a16="http://schemas.microsoft.com/office/drawing/2014/main" id="{2FC9F5D9-E370-4F93-976B-AB724996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940447C-9323-4913-853E-27B28F917190}" type="slidenum">
              <a:rPr lang="ar-SA" altLang="en-US">
                <a:latin typeface="Tahoma" panose="020B0604030504040204" pitchFamily="34" charset="0"/>
              </a:rPr>
              <a:pPr/>
              <a:t>53</a:t>
            </a:fld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556A4D60-5E7D-4B63-9B1E-4CB0C6C43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14450"/>
            <a:ext cx="58293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A,B,F,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G,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C,H,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D,I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J,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E, </a:t>
            </a:r>
            <a:r>
              <a:rPr lang="en-US" altLang="en-US" sz="1500">
                <a:solidFill>
                  <a:srgbClr val="FF0000"/>
                </a:solidFill>
                <a:latin typeface="Tahoma" panose="020B0604030504040204" pitchFamily="34" charset="0"/>
              </a:rPr>
              <a:t>Failure</a:t>
            </a:r>
          </a:p>
        </p:txBody>
      </p:sp>
      <p:grpSp>
        <p:nvGrpSpPr>
          <p:cNvPr id="80901" name="Group 4">
            <a:extLst>
              <a:ext uri="{FF2B5EF4-FFF2-40B4-BE49-F238E27FC236}">
                <a16:creationId xmlns:a16="http://schemas.microsoft.com/office/drawing/2014/main" id="{A54DCFDB-252D-4B1F-A66D-A9A26F876329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171704"/>
            <a:ext cx="400050" cy="300038"/>
            <a:chOff x="2640" y="1776"/>
            <a:chExt cx="336" cy="252"/>
          </a:xfrm>
        </p:grpSpPr>
        <p:sp>
          <p:nvSpPr>
            <p:cNvPr id="80939" name="Oval 5">
              <a:extLst>
                <a:ext uri="{FF2B5EF4-FFF2-40B4-BE49-F238E27FC236}">
                  <a16:creationId xmlns:a16="http://schemas.microsoft.com/office/drawing/2014/main" id="{36DBED99-C289-4B6C-B8E6-3D2B54F93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80940" name="Text Box 6">
              <a:extLst>
                <a:ext uri="{FF2B5EF4-FFF2-40B4-BE49-F238E27FC236}">
                  <a16:creationId xmlns:a16="http://schemas.microsoft.com/office/drawing/2014/main" id="{343B958F-1FAB-4D02-B857-9C69649F4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A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80902" name="Group 7">
            <a:extLst>
              <a:ext uri="{FF2B5EF4-FFF2-40B4-BE49-F238E27FC236}">
                <a16:creationId xmlns:a16="http://schemas.microsoft.com/office/drawing/2014/main" id="{C1DF663B-D1D5-48A3-B0FF-07DBCF3FB143}"/>
              </a:ext>
            </a:extLst>
          </p:cNvPr>
          <p:cNvGrpSpPr>
            <a:grpSpLocks/>
          </p:cNvGrpSpPr>
          <p:nvPr/>
        </p:nvGrpSpPr>
        <p:grpSpPr bwMode="auto">
          <a:xfrm>
            <a:off x="3257550" y="2686054"/>
            <a:ext cx="400050" cy="300038"/>
            <a:chOff x="2640" y="1776"/>
            <a:chExt cx="336" cy="252"/>
          </a:xfrm>
        </p:grpSpPr>
        <p:sp>
          <p:nvSpPr>
            <p:cNvPr id="80937" name="Oval 8">
              <a:extLst>
                <a:ext uri="{FF2B5EF4-FFF2-40B4-BE49-F238E27FC236}">
                  <a16:creationId xmlns:a16="http://schemas.microsoft.com/office/drawing/2014/main" id="{5A7C64E5-562C-4CE2-B871-D7BF9B73E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80938" name="Text Box 9">
              <a:extLst>
                <a:ext uri="{FF2B5EF4-FFF2-40B4-BE49-F238E27FC236}">
                  <a16:creationId xmlns:a16="http://schemas.microsoft.com/office/drawing/2014/main" id="{BC6E6424-3B80-4A61-93C5-158CCAD57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B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80903" name="Group 10">
            <a:extLst>
              <a:ext uri="{FF2B5EF4-FFF2-40B4-BE49-F238E27FC236}">
                <a16:creationId xmlns:a16="http://schemas.microsoft.com/office/drawing/2014/main" id="{58A8FD80-4430-464D-969E-61BD9B216236}"/>
              </a:ext>
            </a:extLst>
          </p:cNvPr>
          <p:cNvGrpSpPr>
            <a:grpSpLocks/>
          </p:cNvGrpSpPr>
          <p:nvPr/>
        </p:nvGrpSpPr>
        <p:grpSpPr bwMode="auto">
          <a:xfrm>
            <a:off x="4229100" y="2686054"/>
            <a:ext cx="400050" cy="300038"/>
            <a:chOff x="2640" y="1776"/>
            <a:chExt cx="336" cy="252"/>
          </a:xfrm>
        </p:grpSpPr>
        <p:sp>
          <p:nvSpPr>
            <p:cNvPr id="80935" name="Oval 11">
              <a:extLst>
                <a:ext uri="{FF2B5EF4-FFF2-40B4-BE49-F238E27FC236}">
                  <a16:creationId xmlns:a16="http://schemas.microsoft.com/office/drawing/2014/main" id="{85196813-D827-4353-9405-A0E4C983F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80936" name="Text Box 12">
              <a:extLst>
                <a:ext uri="{FF2B5EF4-FFF2-40B4-BE49-F238E27FC236}">
                  <a16:creationId xmlns:a16="http://schemas.microsoft.com/office/drawing/2014/main" id="{6A3BF946-9A59-4602-8E05-9E52F5FE4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C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80904" name="Group 13">
            <a:extLst>
              <a:ext uri="{FF2B5EF4-FFF2-40B4-BE49-F238E27FC236}">
                <a16:creationId xmlns:a16="http://schemas.microsoft.com/office/drawing/2014/main" id="{252553F5-31B2-4436-BEE5-E4E1A6E830B0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2686054"/>
            <a:ext cx="400050" cy="300038"/>
            <a:chOff x="2640" y="1776"/>
            <a:chExt cx="336" cy="252"/>
          </a:xfrm>
        </p:grpSpPr>
        <p:sp>
          <p:nvSpPr>
            <p:cNvPr id="80933" name="Oval 14">
              <a:extLst>
                <a:ext uri="{FF2B5EF4-FFF2-40B4-BE49-F238E27FC236}">
                  <a16:creationId xmlns:a16="http://schemas.microsoft.com/office/drawing/2014/main" id="{12F95A7B-A6AC-4AEC-AE09-5E68A618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80934" name="Text Box 15">
              <a:extLst>
                <a:ext uri="{FF2B5EF4-FFF2-40B4-BE49-F238E27FC236}">
                  <a16:creationId xmlns:a16="http://schemas.microsoft.com/office/drawing/2014/main" id="{14D2C57F-F6EF-4AE5-9AFB-387543604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E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80905" name="Group 16">
            <a:extLst>
              <a:ext uri="{FF2B5EF4-FFF2-40B4-BE49-F238E27FC236}">
                <a16:creationId xmlns:a16="http://schemas.microsoft.com/office/drawing/2014/main" id="{20A691D8-D0BB-4AB5-AC77-1C1F8F60711D}"/>
              </a:ext>
            </a:extLst>
          </p:cNvPr>
          <p:cNvGrpSpPr>
            <a:grpSpLocks/>
          </p:cNvGrpSpPr>
          <p:nvPr/>
        </p:nvGrpSpPr>
        <p:grpSpPr bwMode="auto">
          <a:xfrm>
            <a:off x="5200650" y="2686054"/>
            <a:ext cx="400050" cy="300038"/>
            <a:chOff x="2640" y="1776"/>
            <a:chExt cx="336" cy="252"/>
          </a:xfrm>
        </p:grpSpPr>
        <p:sp>
          <p:nvSpPr>
            <p:cNvPr id="80931" name="Oval 17">
              <a:extLst>
                <a:ext uri="{FF2B5EF4-FFF2-40B4-BE49-F238E27FC236}">
                  <a16:creationId xmlns:a16="http://schemas.microsoft.com/office/drawing/2014/main" id="{B1E481A0-57B5-430F-B335-E709C6C17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80932" name="Text Box 18">
              <a:extLst>
                <a:ext uri="{FF2B5EF4-FFF2-40B4-BE49-F238E27FC236}">
                  <a16:creationId xmlns:a16="http://schemas.microsoft.com/office/drawing/2014/main" id="{281E0F8A-1B28-441C-825C-B72F2E270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D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80906" name="Group 19">
            <a:extLst>
              <a:ext uri="{FF2B5EF4-FFF2-40B4-BE49-F238E27FC236}">
                <a16:creationId xmlns:a16="http://schemas.microsoft.com/office/drawing/2014/main" id="{5680F9A8-376B-47E8-8FC0-964954670D31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200404"/>
            <a:ext cx="400050" cy="300038"/>
            <a:chOff x="2640" y="1776"/>
            <a:chExt cx="336" cy="252"/>
          </a:xfrm>
        </p:grpSpPr>
        <p:sp>
          <p:nvSpPr>
            <p:cNvPr id="80929" name="Oval 20">
              <a:extLst>
                <a:ext uri="{FF2B5EF4-FFF2-40B4-BE49-F238E27FC236}">
                  <a16:creationId xmlns:a16="http://schemas.microsoft.com/office/drawing/2014/main" id="{F03A6245-1374-4152-8479-D45322F94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80930" name="Text Box 21">
              <a:extLst>
                <a:ext uri="{FF2B5EF4-FFF2-40B4-BE49-F238E27FC236}">
                  <a16:creationId xmlns:a16="http://schemas.microsoft.com/office/drawing/2014/main" id="{00829D38-2A8A-4C0B-B238-78FCFAC4C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F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80907" name="Group 22">
            <a:extLst>
              <a:ext uri="{FF2B5EF4-FFF2-40B4-BE49-F238E27FC236}">
                <a16:creationId xmlns:a16="http://schemas.microsoft.com/office/drawing/2014/main" id="{065E8FBF-353C-4708-BF56-826D965F227C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200404"/>
            <a:ext cx="400050" cy="300038"/>
            <a:chOff x="2640" y="1776"/>
            <a:chExt cx="336" cy="252"/>
          </a:xfrm>
        </p:grpSpPr>
        <p:sp>
          <p:nvSpPr>
            <p:cNvPr id="80927" name="Oval 23">
              <a:extLst>
                <a:ext uri="{FF2B5EF4-FFF2-40B4-BE49-F238E27FC236}">
                  <a16:creationId xmlns:a16="http://schemas.microsoft.com/office/drawing/2014/main" id="{DA511A87-4CBB-46DE-9D4C-343DEBB87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80928" name="Text Box 24">
              <a:extLst>
                <a:ext uri="{FF2B5EF4-FFF2-40B4-BE49-F238E27FC236}">
                  <a16:creationId xmlns:a16="http://schemas.microsoft.com/office/drawing/2014/main" id="{AD952C7F-C1C2-4187-8CD6-205DAB334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G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80908" name="Group 25">
            <a:extLst>
              <a:ext uri="{FF2B5EF4-FFF2-40B4-BE49-F238E27FC236}">
                <a16:creationId xmlns:a16="http://schemas.microsoft.com/office/drawing/2014/main" id="{B9064337-F6BC-4D14-8973-4E706F217A2B}"/>
              </a:ext>
            </a:extLst>
          </p:cNvPr>
          <p:cNvGrpSpPr>
            <a:grpSpLocks/>
          </p:cNvGrpSpPr>
          <p:nvPr/>
        </p:nvGrpSpPr>
        <p:grpSpPr bwMode="auto">
          <a:xfrm>
            <a:off x="4514850" y="3200404"/>
            <a:ext cx="400050" cy="300038"/>
            <a:chOff x="2640" y="1776"/>
            <a:chExt cx="336" cy="252"/>
          </a:xfrm>
        </p:grpSpPr>
        <p:sp>
          <p:nvSpPr>
            <p:cNvPr id="80925" name="Oval 26">
              <a:extLst>
                <a:ext uri="{FF2B5EF4-FFF2-40B4-BE49-F238E27FC236}">
                  <a16:creationId xmlns:a16="http://schemas.microsoft.com/office/drawing/2014/main" id="{C9C83EF5-DAA0-4F29-8B72-D47C78C90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80926" name="Text Box 27">
              <a:extLst>
                <a:ext uri="{FF2B5EF4-FFF2-40B4-BE49-F238E27FC236}">
                  <a16:creationId xmlns:a16="http://schemas.microsoft.com/office/drawing/2014/main" id="{7522CB0C-2BD1-43D8-8769-BA60C79AF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H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80909" name="Group 28">
            <a:extLst>
              <a:ext uri="{FF2B5EF4-FFF2-40B4-BE49-F238E27FC236}">
                <a16:creationId xmlns:a16="http://schemas.microsoft.com/office/drawing/2014/main" id="{2D1812E7-5E0D-4713-BDAF-3B9A83B4DF90}"/>
              </a:ext>
            </a:extLst>
          </p:cNvPr>
          <p:cNvGrpSpPr>
            <a:grpSpLocks/>
          </p:cNvGrpSpPr>
          <p:nvPr/>
        </p:nvGrpSpPr>
        <p:grpSpPr bwMode="auto">
          <a:xfrm>
            <a:off x="5086350" y="3200404"/>
            <a:ext cx="400050" cy="300038"/>
            <a:chOff x="2640" y="1776"/>
            <a:chExt cx="336" cy="252"/>
          </a:xfrm>
        </p:grpSpPr>
        <p:sp>
          <p:nvSpPr>
            <p:cNvPr id="80923" name="Oval 29">
              <a:extLst>
                <a:ext uri="{FF2B5EF4-FFF2-40B4-BE49-F238E27FC236}">
                  <a16:creationId xmlns:a16="http://schemas.microsoft.com/office/drawing/2014/main" id="{8D0E8B26-3E65-4D84-81BD-85B414485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80924" name="Text Box 30">
              <a:extLst>
                <a:ext uri="{FF2B5EF4-FFF2-40B4-BE49-F238E27FC236}">
                  <a16:creationId xmlns:a16="http://schemas.microsoft.com/office/drawing/2014/main" id="{E362AAB8-8995-4098-991E-8B927F149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I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grpSp>
        <p:nvGrpSpPr>
          <p:cNvPr id="80910" name="Group 31">
            <a:extLst>
              <a:ext uri="{FF2B5EF4-FFF2-40B4-BE49-F238E27FC236}">
                <a16:creationId xmlns:a16="http://schemas.microsoft.com/office/drawing/2014/main" id="{86BBDB6A-0FFC-4F26-ADEF-FA3FDDD37F67}"/>
              </a:ext>
            </a:extLst>
          </p:cNvPr>
          <p:cNvGrpSpPr>
            <a:grpSpLocks/>
          </p:cNvGrpSpPr>
          <p:nvPr/>
        </p:nvGrpSpPr>
        <p:grpSpPr bwMode="auto">
          <a:xfrm>
            <a:off x="5829300" y="3200404"/>
            <a:ext cx="400050" cy="300038"/>
            <a:chOff x="2640" y="1776"/>
            <a:chExt cx="336" cy="252"/>
          </a:xfrm>
        </p:grpSpPr>
        <p:sp>
          <p:nvSpPr>
            <p:cNvPr id="80921" name="Oval 32">
              <a:extLst>
                <a:ext uri="{FF2B5EF4-FFF2-40B4-BE49-F238E27FC236}">
                  <a16:creationId xmlns:a16="http://schemas.microsoft.com/office/drawing/2014/main" id="{B1A88D52-FB2D-4EB7-B903-C92B4E31F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80922" name="Text Box 33">
              <a:extLst>
                <a:ext uri="{FF2B5EF4-FFF2-40B4-BE49-F238E27FC236}">
                  <a16:creationId xmlns:a16="http://schemas.microsoft.com/office/drawing/2014/main" id="{730387B9-8608-4A3F-B4BD-27D32B6F3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Tahoma" panose="020B0604030504040204" pitchFamily="34" charset="0"/>
                </a:rPr>
                <a:t>J</a:t>
              </a:r>
              <a:endParaRPr lang="en-GB" altLang="en-US" sz="1350">
                <a:latin typeface="Tahoma" panose="020B0604030504040204" pitchFamily="34" charset="0"/>
              </a:endParaRPr>
            </a:p>
          </p:txBody>
        </p:sp>
      </p:grpSp>
      <p:sp>
        <p:nvSpPr>
          <p:cNvPr id="80911" name="Line 34">
            <a:extLst>
              <a:ext uri="{FF2B5EF4-FFF2-40B4-BE49-F238E27FC236}">
                <a16:creationId xmlns:a16="http://schemas.microsoft.com/office/drawing/2014/main" id="{39C301F4-4299-47AD-93A3-2177ECE8FA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3300" y="2457450"/>
            <a:ext cx="12001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0912" name="Line 35">
            <a:extLst>
              <a:ext uri="{FF2B5EF4-FFF2-40B4-BE49-F238E27FC236}">
                <a16:creationId xmlns:a16="http://schemas.microsoft.com/office/drawing/2014/main" id="{9FA538D6-56F6-4FEB-83E9-021A0E718D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4850" y="245745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0913" name="Line 36">
            <a:extLst>
              <a:ext uri="{FF2B5EF4-FFF2-40B4-BE49-F238E27FC236}">
                <a16:creationId xmlns:a16="http://schemas.microsoft.com/office/drawing/2014/main" id="{087DD4C1-8BB9-47D7-90C7-D8EC753BE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3450" y="2457450"/>
            <a:ext cx="5715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0914" name="Line 37">
            <a:extLst>
              <a:ext uri="{FF2B5EF4-FFF2-40B4-BE49-F238E27FC236}">
                <a16:creationId xmlns:a16="http://schemas.microsoft.com/office/drawing/2014/main" id="{54D0257A-74CA-46E2-82E9-A7BAB52B2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3450" y="245745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0915" name="Line 38">
            <a:extLst>
              <a:ext uri="{FF2B5EF4-FFF2-40B4-BE49-F238E27FC236}">
                <a16:creationId xmlns:a16="http://schemas.microsoft.com/office/drawing/2014/main" id="{BE67B653-AEAB-455B-AA96-5F42F292C6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2971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0916" name="Line 39">
            <a:extLst>
              <a:ext uri="{FF2B5EF4-FFF2-40B4-BE49-F238E27FC236}">
                <a16:creationId xmlns:a16="http://schemas.microsoft.com/office/drawing/2014/main" id="{A36355C2-C0CD-4CD2-8573-678901B99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971800"/>
            <a:ext cx="4000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0917" name="Line 40">
            <a:extLst>
              <a:ext uri="{FF2B5EF4-FFF2-40B4-BE49-F238E27FC236}">
                <a16:creationId xmlns:a16="http://schemas.microsoft.com/office/drawing/2014/main" id="{B29C2681-33D4-41DF-9ED1-26C1C0CD6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850" y="2971800"/>
            <a:ext cx="1143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0918" name="Line 41">
            <a:extLst>
              <a:ext uri="{FF2B5EF4-FFF2-40B4-BE49-F238E27FC236}">
                <a16:creationId xmlns:a16="http://schemas.microsoft.com/office/drawing/2014/main" id="{65E07135-55FF-4B9A-8BB9-05A5202345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2971800"/>
            <a:ext cx="1714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0919" name="Line 42">
            <a:extLst>
              <a:ext uri="{FF2B5EF4-FFF2-40B4-BE49-F238E27FC236}">
                <a16:creationId xmlns:a16="http://schemas.microsoft.com/office/drawing/2014/main" id="{B84B40F6-CBDE-4D72-BC44-51E646EAD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9250" y="2971800"/>
            <a:ext cx="5143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0920" name="Text Box 43">
            <a:extLst>
              <a:ext uri="{FF2B5EF4-FFF2-40B4-BE49-F238E27FC236}">
                <a16:creationId xmlns:a16="http://schemas.microsoft.com/office/drawing/2014/main" id="{E5E11D02-6B9C-4FB3-B976-2E7D4F27D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3211116"/>
            <a:ext cx="9144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350" b="1"/>
              <a:t>Limit = 2</a:t>
            </a:r>
            <a:endParaRPr lang="en-GB" altLang="en-US" sz="1350" b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FBF205B-0900-4287-B813-05D10CC72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Depth-Limited Search (DLS)</a:t>
            </a:r>
          </a:p>
        </p:txBody>
      </p:sp>
      <p:sp>
        <p:nvSpPr>
          <p:cNvPr id="81923" name="Slide Number Placeholder 5">
            <a:extLst>
              <a:ext uri="{FF2B5EF4-FFF2-40B4-BE49-F238E27FC236}">
                <a16:creationId xmlns:a16="http://schemas.microsoft.com/office/drawing/2014/main" id="{D4F953E8-33A2-44A7-B8A0-57F52B03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ED438AB-E91C-4C35-8E7E-8D7CEBA3E737}" type="slidenum">
              <a:rPr lang="ar-SA" altLang="en-US">
                <a:latin typeface="Tahoma" panose="020B0604030504040204" pitchFamily="34" charset="0"/>
              </a:rPr>
              <a:pPr/>
              <a:t>54</a:t>
            </a:fld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AC6315D9-3FAC-4CC6-A9B2-CCAEDB086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14450"/>
            <a:ext cx="58293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DLS algorithm returns </a:t>
            </a:r>
            <a:r>
              <a:rPr lang="en-US" altLang="en-US" sz="1500">
                <a:solidFill>
                  <a:srgbClr val="FF0000"/>
                </a:solidFill>
                <a:latin typeface="Tahoma" panose="020B0604030504040204" pitchFamily="34" charset="0"/>
              </a:rPr>
              <a:t>Failure (no solution)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500">
                <a:latin typeface="Tahoma" panose="020B0604030504040204" pitchFamily="34" charset="0"/>
              </a:rPr>
              <a:t>The reason is that the goal is beyond the limit (Limit =2): the goal depth is (d=4)</a:t>
            </a:r>
          </a:p>
        </p:txBody>
      </p:sp>
      <p:grpSp>
        <p:nvGrpSpPr>
          <p:cNvPr id="81925" name="Group 4">
            <a:extLst>
              <a:ext uri="{FF2B5EF4-FFF2-40B4-BE49-F238E27FC236}">
                <a16:creationId xmlns:a16="http://schemas.microsoft.com/office/drawing/2014/main" id="{10E22CD2-EDDE-4743-A67B-794F24DBC6CA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171700"/>
            <a:ext cx="4057650" cy="2586038"/>
            <a:chOff x="1104" y="1776"/>
            <a:chExt cx="3408" cy="2172"/>
          </a:xfrm>
        </p:grpSpPr>
        <p:grpSp>
          <p:nvGrpSpPr>
            <p:cNvPr id="81928" name="Group 5">
              <a:extLst>
                <a:ext uri="{FF2B5EF4-FFF2-40B4-BE49-F238E27FC236}">
                  <a16:creationId xmlns:a16="http://schemas.microsoft.com/office/drawing/2014/main" id="{AE49FE72-A82F-4B5B-9217-81099C765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1776"/>
              <a:ext cx="336" cy="252"/>
              <a:chOff x="2640" y="1776"/>
              <a:chExt cx="336" cy="252"/>
            </a:xfrm>
          </p:grpSpPr>
          <p:sp>
            <p:nvSpPr>
              <p:cNvPr id="81984" name="Oval 6">
                <a:extLst>
                  <a:ext uri="{FF2B5EF4-FFF2-40B4-BE49-F238E27FC236}">
                    <a16:creationId xmlns:a16="http://schemas.microsoft.com/office/drawing/2014/main" id="{B265DCA5-E916-45BC-8346-12FF7A3B4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81985" name="Text Box 7">
                <a:extLst>
                  <a:ext uri="{FF2B5EF4-FFF2-40B4-BE49-F238E27FC236}">
                    <a16:creationId xmlns:a16="http://schemas.microsoft.com/office/drawing/2014/main" id="{E302D0A4-EFB7-417A-8B6C-A56AF92832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A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81929" name="Group 8">
              <a:extLst>
                <a:ext uri="{FF2B5EF4-FFF2-40B4-BE49-F238E27FC236}">
                  <a16:creationId xmlns:a16="http://schemas.microsoft.com/office/drawing/2014/main" id="{5321ACA9-958D-4656-A8D1-2105B1D006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208"/>
              <a:ext cx="336" cy="252"/>
              <a:chOff x="2640" y="1776"/>
              <a:chExt cx="336" cy="252"/>
            </a:xfrm>
          </p:grpSpPr>
          <p:sp>
            <p:nvSpPr>
              <p:cNvPr id="81982" name="Oval 9">
                <a:extLst>
                  <a:ext uri="{FF2B5EF4-FFF2-40B4-BE49-F238E27FC236}">
                    <a16:creationId xmlns:a16="http://schemas.microsoft.com/office/drawing/2014/main" id="{291DD0CF-4CB5-4D8C-885D-D0C29860A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81983" name="Text Box 10">
                <a:extLst>
                  <a:ext uri="{FF2B5EF4-FFF2-40B4-BE49-F238E27FC236}">
                    <a16:creationId xmlns:a16="http://schemas.microsoft.com/office/drawing/2014/main" id="{F7E73CEC-269C-4CB7-AABE-2EADD9CC5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B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81930" name="Group 11">
              <a:extLst>
                <a:ext uri="{FF2B5EF4-FFF2-40B4-BE49-F238E27FC236}">
                  <a16:creationId xmlns:a16="http://schemas.microsoft.com/office/drawing/2014/main" id="{D57D0CAE-08C7-4FF0-8B34-133356EB00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208"/>
              <a:ext cx="336" cy="252"/>
              <a:chOff x="2640" y="1776"/>
              <a:chExt cx="336" cy="252"/>
            </a:xfrm>
          </p:grpSpPr>
          <p:sp>
            <p:nvSpPr>
              <p:cNvPr id="81980" name="Oval 12">
                <a:extLst>
                  <a:ext uri="{FF2B5EF4-FFF2-40B4-BE49-F238E27FC236}">
                    <a16:creationId xmlns:a16="http://schemas.microsoft.com/office/drawing/2014/main" id="{C20903DA-F85E-4FAC-9C48-016574F49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81981" name="Text Box 13">
                <a:extLst>
                  <a:ext uri="{FF2B5EF4-FFF2-40B4-BE49-F238E27FC236}">
                    <a16:creationId xmlns:a16="http://schemas.microsoft.com/office/drawing/2014/main" id="{56A1D094-3C4D-4C64-A73F-64AD5F5709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C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81931" name="Group 14">
              <a:extLst>
                <a:ext uri="{FF2B5EF4-FFF2-40B4-BE49-F238E27FC236}">
                  <a16:creationId xmlns:a16="http://schemas.microsoft.com/office/drawing/2014/main" id="{8CAD1C47-6319-44D4-BDBF-29ADF83688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2208"/>
              <a:ext cx="336" cy="252"/>
              <a:chOff x="2640" y="1776"/>
              <a:chExt cx="336" cy="252"/>
            </a:xfrm>
          </p:grpSpPr>
          <p:sp>
            <p:nvSpPr>
              <p:cNvPr id="81978" name="Oval 15">
                <a:extLst>
                  <a:ext uri="{FF2B5EF4-FFF2-40B4-BE49-F238E27FC236}">
                    <a16:creationId xmlns:a16="http://schemas.microsoft.com/office/drawing/2014/main" id="{D33F8D98-9002-4D38-9A6D-70D9C12C0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81979" name="Text Box 16">
                <a:extLst>
                  <a:ext uri="{FF2B5EF4-FFF2-40B4-BE49-F238E27FC236}">
                    <a16:creationId xmlns:a16="http://schemas.microsoft.com/office/drawing/2014/main" id="{E7305EA3-82E0-4BCB-8481-227274F4AC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E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81932" name="Group 17">
              <a:extLst>
                <a:ext uri="{FF2B5EF4-FFF2-40B4-BE49-F238E27FC236}">
                  <a16:creationId xmlns:a16="http://schemas.microsoft.com/office/drawing/2014/main" id="{9BF07021-C722-4F56-9203-DF806A01B8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208"/>
              <a:ext cx="336" cy="252"/>
              <a:chOff x="2640" y="1776"/>
              <a:chExt cx="336" cy="252"/>
            </a:xfrm>
          </p:grpSpPr>
          <p:sp>
            <p:nvSpPr>
              <p:cNvPr id="81976" name="Oval 18">
                <a:extLst>
                  <a:ext uri="{FF2B5EF4-FFF2-40B4-BE49-F238E27FC236}">
                    <a16:creationId xmlns:a16="http://schemas.microsoft.com/office/drawing/2014/main" id="{4C85E7DC-3C17-4DD1-B408-B41C845E6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81977" name="Text Box 19">
                <a:extLst>
                  <a:ext uri="{FF2B5EF4-FFF2-40B4-BE49-F238E27FC236}">
                    <a16:creationId xmlns:a16="http://schemas.microsoft.com/office/drawing/2014/main" id="{69E935BA-7EEC-45C7-ABA1-DFD2F9908D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D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81933" name="Group 20">
              <a:extLst>
                <a:ext uri="{FF2B5EF4-FFF2-40B4-BE49-F238E27FC236}">
                  <a16:creationId xmlns:a16="http://schemas.microsoft.com/office/drawing/2014/main" id="{EA98779C-2CA5-4E22-941B-9BF5578ADA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640"/>
              <a:ext cx="336" cy="252"/>
              <a:chOff x="2640" y="1776"/>
              <a:chExt cx="336" cy="252"/>
            </a:xfrm>
          </p:grpSpPr>
          <p:sp>
            <p:nvSpPr>
              <p:cNvPr id="81974" name="Oval 21">
                <a:extLst>
                  <a:ext uri="{FF2B5EF4-FFF2-40B4-BE49-F238E27FC236}">
                    <a16:creationId xmlns:a16="http://schemas.microsoft.com/office/drawing/2014/main" id="{A7243888-2051-44DA-A0D3-9198E98E3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81975" name="Text Box 22">
                <a:extLst>
                  <a:ext uri="{FF2B5EF4-FFF2-40B4-BE49-F238E27FC236}">
                    <a16:creationId xmlns:a16="http://schemas.microsoft.com/office/drawing/2014/main" id="{82484D17-6015-435E-AC51-B75DF99D1F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F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81934" name="Group 23">
              <a:extLst>
                <a:ext uri="{FF2B5EF4-FFF2-40B4-BE49-F238E27FC236}">
                  <a16:creationId xmlns:a16="http://schemas.microsoft.com/office/drawing/2014/main" id="{B12BED32-B08B-4BF7-9C32-B8B44C27AF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640"/>
              <a:ext cx="336" cy="252"/>
              <a:chOff x="2640" y="1776"/>
              <a:chExt cx="336" cy="252"/>
            </a:xfrm>
          </p:grpSpPr>
          <p:sp>
            <p:nvSpPr>
              <p:cNvPr id="81972" name="Oval 24">
                <a:extLst>
                  <a:ext uri="{FF2B5EF4-FFF2-40B4-BE49-F238E27FC236}">
                    <a16:creationId xmlns:a16="http://schemas.microsoft.com/office/drawing/2014/main" id="{879A7867-45D0-455C-AC22-0962EF62A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81973" name="Text Box 25">
                <a:extLst>
                  <a:ext uri="{FF2B5EF4-FFF2-40B4-BE49-F238E27FC236}">
                    <a16:creationId xmlns:a16="http://schemas.microsoft.com/office/drawing/2014/main" id="{2A0D1C71-82AE-487F-85D7-B49F1A7584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G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81935" name="Group 26">
              <a:extLst>
                <a:ext uri="{FF2B5EF4-FFF2-40B4-BE49-F238E27FC236}">
                  <a16:creationId xmlns:a16="http://schemas.microsoft.com/office/drawing/2014/main" id="{8734724C-8D92-4095-8220-D1C56A0A2C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640"/>
              <a:ext cx="336" cy="252"/>
              <a:chOff x="2640" y="1776"/>
              <a:chExt cx="336" cy="252"/>
            </a:xfrm>
          </p:grpSpPr>
          <p:sp>
            <p:nvSpPr>
              <p:cNvPr id="81970" name="Oval 27">
                <a:extLst>
                  <a:ext uri="{FF2B5EF4-FFF2-40B4-BE49-F238E27FC236}">
                    <a16:creationId xmlns:a16="http://schemas.microsoft.com/office/drawing/2014/main" id="{6DDF4693-8492-4CB9-8A22-F2046C6A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81971" name="Text Box 28">
                <a:extLst>
                  <a:ext uri="{FF2B5EF4-FFF2-40B4-BE49-F238E27FC236}">
                    <a16:creationId xmlns:a16="http://schemas.microsoft.com/office/drawing/2014/main" id="{13DC05C7-889C-4206-8D6B-1B15D1E0AE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H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81936" name="Group 29">
              <a:extLst>
                <a:ext uri="{FF2B5EF4-FFF2-40B4-BE49-F238E27FC236}">
                  <a16:creationId xmlns:a16="http://schemas.microsoft.com/office/drawing/2014/main" id="{3C813E92-F0ED-447C-8CCB-49AA8B61D8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640"/>
              <a:ext cx="336" cy="252"/>
              <a:chOff x="2640" y="1776"/>
              <a:chExt cx="336" cy="252"/>
            </a:xfrm>
          </p:grpSpPr>
          <p:sp>
            <p:nvSpPr>
              <p:cNvPr id="81968" name="Oval 30">
                <a:extLst>
                  <a:ext uri="{FF2B5EF4-FFF2-40B4-BE49-F238E27FC236}">
                    <a16:creationId xmlns:a16="http://schemas.microsoft.com/office/drawing/2014/main" id="{C4EE1AA4-9624-4B37-B374-A8A06A3B4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81969" name="Text Box 31">
                <a:extLst>
                  <a:ext uri="{FF2B5EF4-FFF2-40B4-BE49-F238E27FC236}">
                    <a16:creationId xmlns:a16="http://schemas.microsoft.com/office/drawing/2014/main" id="{9BB9DCB6-96DE-40FA-BEF4-5E9F74E7F1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I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81937" name="Group 32">
              <a:extLst>
                <a:ext uri="{FF2B5EF4-FFF2-40B4-BE49-F238E27FC236}">
                  <a16:creationId xmlns:a16="http://schemas.microsoft.com/office/drawing/2014/main" id="{8E30CC91-5685-4BA7-8ECA-F05927363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640"/>
              <a:ext cx="336" cy="252"/>
              <a:chOff x="2640" y="1776"/>
              <a:chExt cx="336" cy="252"/>
            </a:xfrm>
          </p:grpSpPr>
          <p:sp>
            <p:nvSpPr>
              <p:cNvPr id="81966" name="Oval 33">
                <a:extLst>
                  <a:ext uri="{FF2B5EF4-FFF2-40B4-BE49-F238E27FC236}">
                    <a16:creationId xmlns:a16="http://schemas.microsoft.com/office/drawing/2014/main" id="{5529A4FD-262B-47E6-B4AB-81993E0DA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81967" name="Text Box 34">
                <a:extLst>
                  <a:ext uri="{FF2B5EF4-FFF2-40B4-BE49-F238E27FC236}">
                    <a16:creationId xmlns:a16="http://schemas.microsoft.com/office/drawing/2014/main" id="{CA236388-0742-401B-AA59-B593417940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J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81938" name="Group 35">
              <a:extLst>
                <a:ext uri="{FF2B5EF4-FFF2-40B4-BE49-F238E27FC236}">
                  <a16:creationId xmlns:a16="http://schemas.microsoft.com/office/drawing/2014/main" id="{5D0CCCDB-C10D-4AAC-97EC-FE86528E32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3168"/>
              <a:ext cx="336" cy="252"/>
              <a:chOff x="2640" y="1776"/>
              <a:chExt cx="336" cy="252"/>
            </a:xfrm>
          </p:grpSpPr>
          <p:sp>
            <p:nvSpPr>
              <p:cNvPr id="81964" name="Oval 36">
                <a:extLst>
                  <a:ext uri="{FF2B5EF4-FFF2-40B4-BE49-F238E27FC236}">
                    <a16:creationId xmlns:a16="http://schemas.microsoft.com/office/drawing/2014/main" id="{3CEA41FC-5AA4-4A2D-8E60-DAE46F806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81965" name="Text Box 37">
                <a:extLst>
                  <a:ext uri="{FF2B5EF4-FFF2-40B4-BE49-F238E27FC236}">
                    <a16:creationId xmlns:a16="http://schemas.microsoft.com/office/drawing/2014/main" id="{30097AB9-4AC3-4A4A-B67F-B1B2DC69AE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K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81939" name="Group 38">
              <a:extLst>
                <a:ext uri="{FF2B5EF4-FFF2-40B4-BE49-F238E27FC236}">
                  <a16:creationId xmlns:a16="http://schemas.microsoft.com/office/drawing/2014/main" id="{5F1F0B22-5DC9-479E-BB1D-7B74269D1C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3168"/>
              <a:ext cx="336" cy="252"/>
              <a:chOff x="2640" y="1776"/>
              <a:chExt cx="336" cy="252"/>
            </a:xfrm>
          </p:grpSpPr>
          <p:sp>
            <p:nvSpPr>
              <p:cNvPr id="81962" name="Oval 39">
                <a:extLst>
                  <a:ext uri="{FF2B5EF4-FFF2-40B4-BE49-F238E27FC236}">
                    <a16:creationId xmlns:a16="http://schemas.microsoft.com/office/drawing/2014/main" id="{0787E6F2-6F37-4645-86FD-DE4517CA6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81963" name="Text Box 40">
                <a:extLst>
                  <a:ext uri="{FF2B5EF4-FFF2-40B4-BE49-F238E27FC236}">
                    <a16:creationId xmlns:a16="http://schemas.microsoft.com/office/drawing/2014/main" id="{9002E445-E4E8-4C50-9085-9606355A38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L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81940" name="Oval 41">
              <a:extLst>
                <a:ext uri="{FF2B5EF4-FFF2-40B4-BE49-F238E27FC236}">
                  <a16:creationId xmlns:a16="http://schemas.microsoft.com/office/drawing/2014/main" id="{0686421E-C59D-46D9-8B93-F86AA8589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50">
                <a:latin typeface="Tahoma" panose="020B0604030504040204" pitchFamily="34" charset="0"/>
              </a:endParaRPr>
            </a:p>
          </p:txBody>
        </p:sp>
        <p:sp>
          <p:nvSpPr>
            <p:cNvPr id="81941" name="Text Box 42">
              <a:extLst>
                <a:ext uri="{FF2B5EF4-FFF2-40B4-BE49-F238E27FC236}">
                  <a16:creationId xmlns:a16="http://schemas.microsoft.com/office/drawing/2014/main" id="{7F6C1F08-65B6-49C2-BA71-52BDB9E430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41275" cmpd="dbl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50" b="1" i="1">
                  <a:latin typeface="Tahoma" panose="020B0604030504040204" pitchFamily="34" charset="0"/>
                </a:rPr>
                <a:t>O</a:t>
              </a:r>
              <a:endParaRPr lang="en-GB" altLang="en-US" sz="1350" b="1" i="1">
                <a:latin typeface="Tahoma" panose="020B0604030504040204" pitchFamily="34" charset="0"/>
              </a:endParaRPr>
            </a:p>
          </p:txBody>
        </p:sp>
        <p:sp>
          <p:nvSpPr>
            <p:cNvPr id="81942" name="Line 43">
              <a:extLst>
                <a:ext uri="{FF2B5EF4-FFF2-40B4-BE49-F238E27FC236}">
                  <a16:creationId xmlns:a16="http://schemas.microsoft.com/office/drawing/2014/main" id="{2FAC23DF-FDF7-4455-BA96-E7B5D3BEDE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943" name="Line 44">
              <a:extLst>
                <a:ext uri="{FF2B5EF4-FFF2-40B4-BE49-F238E27FC236}">
                  <a16:creationId xmlns:a16="http://schemas.microsoft.com/office/drawing/2014/main" id="{0C7FFFF5-CB56-4F32-947E-838854767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944" name="Line 45">
              <a:extLst>
                <a:ext uri="{FF2B5EF4-FFF2-40B4-BE49-F238E27FC236}">
                  <a16:creationId xmlns:a16="http://schemas.microsoft.com/office/drawing/2014/main" id="{A7612126-9298-40B2-8343-AD9680E10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945" name="Line 46">
              <a:extLst>
                <a:ext uri="{FF2B5EF4-FFF2-40B4-BE49-F238E27FC236}">
                  <a16:creationId xmlns:a16="http://schemas.microsoft.com/office/drawing/2014/main" id="{2160860E-226F-40F6-AF82-1347D3E52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946" name="Line 47">
              <a:extLst>
                <a:ext uri="{FF2B5EF4-FFF2-40B4-BE49-F238E27FC236}">
                  <a16:creationId xmlns:a16="http://schemas.microsoft.com/office/drawing/2014/main" id="{DB527904-6FA1-4059-A458-D8F5D334D2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947" name="Line 48">
              <a:extLst>
                <a:ext uri="{FF2B5EF4-FFF2-40B4-BE49-F238E27FC236}">
                  <a16:creationId xmlns:a16="http://schemas.microsoft.com/office/drawing/2014/main" id="{4347CA07-6C39-4FF2-90B8-F39E9DFE2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948" name="Line 49">
              <a:extLst>
                <a:ext uri="{FF2B5EF4-FFF2-40B4-BE49-F238E27FC236}">
                  <a16:creationId xmlns:a16="http://schemas.microsoft.com/office/drawing/2014/main" id="{4DE601EA-50E0-4B06-8420-538FB6F21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949" name="Line 50">
              <a:extLst>
                <a:ext uri="{FF2B5EF4-FFF2-40B4-BE49-F238E27FC236}">
                  <a16:creationId xmlns:a16="http://schemas.microsoft.com/office/drawing/2014/main" id="{EE83EBD1-47E9-42C6-AD56-47F00F3D45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950" name="Line 51">
              <a:extLst>
                <a:ext uri="{FF2B5EF4-FFF2-40B4-BE49-F238E27FC236}">
                  <a16:creationId xmlns:a16="http://schemas.microsoft.com/office/drawing/2014/main" id="{C15AD8A1-4BC5-41A8-8693-6C43CB297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951" name="Line 52">
              <a:extLst>
                <a:ext uri="{FF2B5EF4-FFF2-40B4-BE49-F238E27FC236}">
                  <a16:creationId xmlns:a16="http://schemas.microsoft.com/office/drawing/2014/main" id="{992BE40F-0C1B-4BD4-9040-46F704CACE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952" name="Line 53">
              <a:extLst>
                <a:ext uri="{FF2B5EF4-FFF2-40B4-BE49-F238E27FC236}">
                  <a16:creationId xmlns:a16="http://schemas.microsoft.com/office/drawing/2014/main" id="{13F420C9-A7D6-4280-9BA0-A727544C1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grpSp>
          <p:nvGrpSpPr>
            <p:cNvPr id="81953" name="Group 54">
              <a:extLst>
                <a:ext uri="{FF2B5EF4-FFF2-40B4-BE49-F238E27FC236}">
                  <a16:creationId xmlns:a16="http://schemas.microsoft.com/office/drawing/2014/main" id="{E4786EC9-A73A-4C6C-AF3D-5BA168C802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3168"/>
              <a:ext cx="336" cy="252"/>
              <a:chOff x="2640" y="1776"/>
              <a:chExt cx="336" cy="252"/>
            </a:xfrm>
          </p:grpSpPr>
          <p:sp>
            <p:nvSpPr>
              <p:cNvPr id="81960" name="Oval 55">
                <a:extLst>
                  <a:ext uri="{FF2B5EF4-FFF2-40B4-BE49-F238E27FC236}">
                    <a16:creationId xmlns:a16="http://schemas.microsoft.com/office/drawing/2014/main" id="{DAEFC077-FAA5-44FB-92AC-E7D025C59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81961" name="Text Box 56">
                <a:extLst>
                  <a:ext uri="{FF2B5EF4-FFF2-40B4-BE49-F238E27FC236}">
                    <a16:creationId xmlns:a16="http://schemas.microsoft.com/office/drawing/2014/main" id="{80498200-D60A-4212-9EAD-AB8AF3D685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M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81954" name="Group 57">
              <a:extLst>
                <a:ext uri="{FF2B5EF4-FFF2-40B4-BE49-F238E27FC236}">
                  <a16:creationId xmlns:a16="http://schemas.microsoft.com/office/drawing/2014/main" id="{4A351654-62A9-4005-8374-9A2C8803FA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3120"/>
              <a:ext cx="336" cy="252"/>
              <a:chOff x="2640" y="1776"/>
              <a:chExt cx="336" cy="252"/>
            </a:xfrm>
          </p:grpSpPr>
          <p:sp>
            <p:nvSpPr>
              <p:cNvPr id="81958" name="Oval 58">
                <a:extLst>
                  <a:ext uri="{FF2B5EF4-FFF2-40B4-BE49-F238E27FC236}">
                    <a16:creationId xmlns:a16="http://schemas.microsoft.com/office/drawing/2014/main" id="{C92FB99A-3BC7-4888-823C-D593EEA15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1350">
                  <a:latin typeface="Tahoma" panose="020B0604030504040204" pitchFamily="34" charset="0"/>
                </a:endParaRPr>
              </a:p>
            </p:txBody>
          </p:sp>
          <p:sp>
            <p:nvSpPr>
              <p:cNvPr id="81959" name="Text Box 59">
                <a:extLst>
                  <a:ext uri="{FF2B5EF4-FFF2-40B4-BE49-F238E27FC236}">
                    <a16:creationId xmlns:a16="http://schemas.microsoft.com/office/drawing/2014/main" id="{6A75C368-D5D8-4CBD-86A2-79CE1ADD3B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50">
                    <a:latin typeface="Tahoma" panose="020B0604030504040204" pitchFamily="34" charset="0"/>
                  </a:rPr>
                  <a:t>N</a:t>
                </a:r>
                <a:endParaRPr lang="en-GB" altLang="en-US" sz="135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81955" name="Line 60">
              <a:extLst>
                <a:ext uri="{FF2B5EF4-FFF2-40B4-BE49-F238E27FC236}">
                  <a16:creationId xmlns:a16="http://schemas.microsoft.com/office/drawing/2014/main" id="{EC4DC4B9-8BFF-4B3F-A92B-ACB4E8DF3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956" name="Line 61">
              <a:extLst>
                <a:ext uri="{FF2B5EF4-FFF2-40B4-BE49-F238E27FC236}">
                  <a16:creationId xmlns:a16="http://schemas.microsoft.com/office/drawing/2014/main" id="{787F98EF-D92A-4B6E-B74C-B627353CB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1957" name="Line 62">
              <a:extLst>
                <a:ext uri="{FF2B5EF4-FFF2-40B4-BE49-F238E27FC236}">
                  <a16:creationId xmlns:a16="http://schemas.microsoft.com/office/drawing/2014/main" id="{0AF69444-DFC9-4FCF-8E07-2ECE3DE190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81926" name="Text Box 63">
            <a:extLst>
              <a:ext uri="{FF2B5EF4-FFF2-40B4-BE49-F238E27FC236}">
                <a16:creationId xmlns:a16="http://schemas.microsoft.com/office/drawing/2014/main" id="{D0F596CA-747A-4728-AE2C-696D79A37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3211116"/>
            <a:ext cx="9144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350" b="1"/>
              <a:t>Limit = 2</a:t>
            </a:r>
            <a:endParaRPr lang="en-GB" altLang="en-US" sz="1350" b="1"/>
          </a:p>
        </p:txBody>
      </p:sp>
      <p:sp>
        <p:nvSpPr>
          <p:cNvPr id="81927" name="Line 64">
            <a:extLst>
              <a:ext uri="{FF2B5EF4-FFF2-40B4-BE49-F238E27FC236}">
                <a16:creationId xmlns:a16="http://schemas.microsoft.com/office/drawing/2014/main" id="{FAC1CB18-1FB9-4EB6-9137-2FC7C4748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0300" y="3543300"/>
            <a:ext cx="485775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90385D6C-C1B4-4510-A950-686F68797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Depth-Limited Search (DLS)</a:t>
            </a:r>
          </a:p>
        </p:txBody>
      </p:sp>
      <p:sp>
        <p:nvSpPr>
          <p:cNvPr id="68611" name="Slide Number Placeholder 4">
            <a:extLst>
              <a:ext uri="{FF2B5EF4-FFF2-40B4-BE49-F238E27FC236}">
                <a16:creationId xmlns:a16="http://schemas.microsoft.com/office/drawing/2014/main" id="{88961C86-6D21-46C9-B518-FC88A65A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1D2DCAA-EE95-4D86-9973-0CFC2E1F0010}" type="slidenum">
              <a:rPr lang="ar-SA" altLang="en-US">
                <a:latin typeface="Tahoma" panose="020B0604030504040204" pitchFamily="34" charset="0"/>
              </a:rPr>
              <a:pPr/>
              <a:t>55</a:t>
            </a:fld>
            <a:endParaRPr lang="en-GB" altLang="en-US">
              <a:latin typeface="Tahoma" panose="020B0604030504040204" pitchFamily="34" charset="0"/>
            </a:endParaRP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0C10676D-2266-4F5C-8A07-CD5467AE9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1543050"/>
            <a:ext cx="61722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89097686-42FD-46B8-A900-FA467E098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0925" y="1647781"/>
            <a:ext cx="6909197" cy="31700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Main idea: Expand node at the deepest level, but limit depth to L.</a:t>
            </a:r>
          </a:p>
          <a:p>
            <a:pPr eaLnBrk="1" hangingPunct="1">
              <a:defRPr/>
            </a:pPr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defRPr/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Implementation: Enqueue nodes in LIFO (last-in, first-out) order. But limit depth to L </a:t>
            </a:r>
          </a:p>
          <a:p>
            <a:pPr lvl="1" indent="0">
              <a:defRPr/>
            </a:pPr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4388" lvl="1" indent="-257175">
              <a:buFont typeface="Wingdings" panose="05000000000000000000" pitchFamily="2" charset="2"/>
              <a:buChar char="q"/>
              <a:defRPr/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Complete? Yes if there is a goal state at a depth less than L else No</a:t>
            </a:r>
          </a:p>
          <a:p>
            <a:pPr lvl="1" indent="0">
              <a:defRPr/>
            </a:pPr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4388" lvl="1" indent="-257175">
              <a:buFont typeface="Wingdings" panose="05000000000000000000" pitchFamily="2" charset="2"/>
              <a:buChar char="q"/>
              <a:defRPr/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Optimal? No</a:t>
            </a:r>
          </a:p>
          <a:p>
            <a:pPr marL="814388" lvl="1" indent="-257175">
              <a:buFont typeface="Wingdings" panose="05000000000000000000" pitchFamily="2" charset="2"/>
              <a:buChar char="q"/>
              <a:defRPr/>
            </a:pPr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4388" lvl="1" indent="-257175">
              <a:buFont typeface="Wingdings" panose="05000000000000000000" pitchFamily="2" charset="2"/>
              <a:buChar char="q"/>
              <a:defRPr/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Time Complexity: O(</a:t>
            </a:r>
            <a:r>
              <a:rPr lang="en-US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en-US" sz="16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), where L is the cutoff.</a:t>
            </a:r>
          </a:p>
          <a:p>
            <a:pPr marL="814388" lvl="1" indent="-257175">
              <a:buFont typeface="Wingdings" panose="05000000000000000000" pitchFamily="2" charset="2"/>
              <a:buChar char="q"/>
              <a:defRPr/>
            </a:pPr>
            <a:endParaRPr lang="en-US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14388" lvl="1" indent="-257175">
              <a:buFont typeface="Wingdings" panose="05000000000000000000" pitchFamily="2" charset="2"/>
              <a:buChar char="q"/>
              <a:defRPr/>
            </a:pP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Space Complexity: O(</a:t>
            </a:r>
            <a:r>
              <a:rPr lang="en-US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bL</a:t>
            </a:r>
            <a:r>
              <a:rPr lang="en-US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), where L is the cutoff.</a:t>
            </a:r>
          </a:p>
        </p:txBody>
      </p:sp>
    </p:spTree>
    <p:extLst>
      <p:ext uri="{BB962C8B-B14F-4D97-AF65-F5344CB8AC3E}">
        <p14:creationId xmlns:p14="http://schemas.microsoft.com/office/powerpoint/2010/main" val="31139088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>
            <a:extLst>
              <a:ext uri="{FF2B5EF4-FFF2-40B4-BE49-F238E27FC236}">
                <a16:creationId xmlns:a16="http://schemas.microsoft.com/office/drawing/2014/main" id="{F6003F77-8E1B-4156-AD5A-34C14E046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700" b="1"/>
              <a:t>Iterative-Deepening Search (IDS)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91040E1D-A400-4CF7-9BE5-28B29A8B3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/>
              <a:t>IDS is a general strategy often used with depth first search, that </a:t>
            </a:r>
            <a:r>
              <a:rPr lang="en-US" altLang="en-US" i="1"/>
              <a:t>finds the best depth limit.</a:t>
            </a:r>
          </a:p>
          <a:p>
            <a:r>
              <a:rPr lang="en-US" altLang="en-US"/>
              <a:t>Gradually increases the limit, first 0, then 1, then 2 and so on until a goal is found.</a:t>
            </a:r>
          </a:p>
          <a:p>
            <a:r>
              <a:rPr lang="en-US" altLang="en-US"/>
              <a:t>This occurs when the depth limit reaches d, the depth of shallowest goal node.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4">
            <a:extLst>
              <a:ext uri="{FF2B5EF4-FFF2-40B4-BE49-F238E27FC236}">
                <a16:creationId xmlns:a16="http://schemas.microsoft.com/office/drawing/2014/main" id="{CA2BEDEF-CE81-488C-A66E-A55ADF2F9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700" b="1"/>
              <a:t>Iterative-Deepening Search (IDS)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A6B24B04-E25B-4E8D-A807-39E49E84E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/>
              <a:t>IDS combines benefits of both DFS and BFS.</a:t>
            </a:r>
          </a:p>
          <a:p>
            <a:endParaRPr lang="en-US" altLang="en-US"/>
          </a:p>
          <a:p>
            <a:r>
              <a:rPr lang="en-US" altLang="en-US"/>
              <a:t>Like depth-first search, its </a:t>
            </a:r>
            <a:r>
              <a:rPr lang="en-US" altLang="en-US" b="1"/>
              <a:t>memory </a:t>
            </a:r>
            <a:r>
              <a:rPr lang="en-US" altLang="en-US"/>
              <a:t>requirements are very modest: O(bd) to be precise. </a:t>
            </a:r>
          </a:p>
          <a:p>
            <a:endParaRPr lang="en-US" altLang="en-US"/>
          </a:p>
          <a:p>
            <a:r>
              <a:rPr lang="en-US" altLang="en-US"/>
              <a:t>Like breadth-first search, it is </a:t>
            </a:r>
            <a:r>
              <a:rPr lang="en-US" altLang="en-US" b="1"/>
              <a:t>complete</a:t>
            </a:r>
            <a:r>
              <a:rPr lang="en-US" altLang="en-US"/>
              <a:t> when the branching factor is finite and </a:t>
            </a:r>
            <a:r>
              <a:rPr lang="en-US" altLang="en-US" b="1"/>
              <a:t>optimal</a:t>
            </a:r>
            <a:r>
              <a:rPr lang="en-US" altLang="en-US"/>
              <a:t> when the path cost is a nondecreasing function of the depth of the node.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4">
            <a:extLst>
              <a:ext uri="{FF2B5EF4-FFF2-40B4-BE49-F238E27FC236}">
                <a16:creationId xmlns:a16="http://schemas.microsoft.com/office/drawing/2014/main" id="{A707F059-5770-4189-885D-5E5FD80FB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700" b="1"/>
              <a:t>Iterative-Deepening Search (IDS)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267F7046-DE17-4668-97AE-36B36AAD4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8720" y="1197406"/>
            <a:ext cx="6413609" cy="91623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i="1" dirty="0"/>
              <a:t>In general, iterative deepening is the </a:t>
            </a:r>
            <a:r>
              <a:rPr lang="en-US" altLang="en-US" b="1" i="1" dirty="0"/>
              <a:t>preferred uninformed search method </a:t>
            </a:r>
            <a:r>
              <a:rPr lang="en-US" altLang="en-US" i="1" dirty="0"/>
              <a:t>when there is a large search space and the depth of the solution is not known.</a:t>
            </a:r>
            <a:endParaRPr lang="en-US" altLang="en-US" dirty="0"/>
          </a:p>
        </p:txBody>
      </p:sp>
      <p:pic>
        <p:nvPicPr>
          <p:cNvPr id="3074" name="Picture 2" descr="Iterative deepening search">
            <a:extLst>
              <a:ext uri="{FF2B5EF4-FFF2-40B4-BE49-F238E27FC236}">
                <a16:creationId xmlns:a16="http://schemas.microsoft.com/office/drawing/2014/main" id="{2C1020E9-B2D3-4AA3-AFBC-C1F9B27AC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09" y="2113636"/>
            <a:ext cx="6719019" cy="290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5" name="Rectangle 4">
            <a:extLst>
              <a:ext uri="{FF2B5EF4-FFF2-40B4-BE49-F238E27FC236}">
                <a16:creationId xmlns:a16="http://schemas.microsoft.com/office/drawing/2014/main" id="{10F9AA3A-96D3-4D11-8E3C-DED13AB73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700" b="1"/>
              <a:t>Iterative-Deepening Search (IDS)</a:t>
            </a:r>
          </a:p>
        </p:txBody>
      </p:sp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ACEC1DBD-6F41-4AF6-AC2D-E753A095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9DEB5C61-C23D-4804-94B7-0144147227D6}" type="slidenum">
              <a:rPr lang="en-US" altLang="en-US" sz="1050">
                <a:latin typeface="Times New Roman" panose="02020603050405020304" pitchFamily="18" charset="0"/>
              </a:rPr>
              <a:pPr/>
              <a:t>59</a:t>
            </a:fld>
            <a:endParaRPr lang="en-US" altLang="en-US" sz="1050">
              <a:latin typeface="Times New Roman" panose="02020603050405020304" pitchFamily="18" charset="0"/>
            </a:endParaRPr>
          </a:p>
        </p:txBody>
      </p:sp>
      <p:sp>
        <p:nvSpPr>
          <p:cNvPr id="30723" name="Text Box 8">
            <a:extLst>
              <a:ext uri="{FF2B5EF4-FFF2-40B4-BE49-F238E27FC236}">
                <a16:creationId xmlns:a16="http://schemas.microsoft.com/office/drawing/2014/main" id="{FE1CDDBD-D498-4F30-AF07-099871DB3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0724" name="Text Box 9">
            <a:extLst>
              <a:ext uri="{FF2B5EF4-FFF2-40B4-BE49-F238E27FC236}">
                <a16:creationId xmlns:a16="http://schemas.microsoft.com/office/drawing/2014/main" id="{B9B7DC5B-C84D-4ADB-B9DB-CD9EB02B4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0725" name="Text Box 16">
            <a:extLst>
              <a:ext uri="{FF2B5EF4-FFF2-40B4-BE49-F238E27FC236}">
                <a16:creationId xmlns:a16="http://schemas.microsoft.com/office/drawing/2014/main" id="{AE1DB042-6F31-4987-904B-38E6F8149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0726" name="Text Box 17">
            <a:extLst>
              <a:ext uri="{FF2B5EF4-FFF2-40B4-BE49-F238E27FC236}">
                <a16:creationId xmlns:a16="http://schemas.microsoft.com/office/drawing/2014/main" id="{A4399756-7533-4C93-BAE2-889F61780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0727" name="Text Box 18">
            <a:extLst>
              <a:ext uri="{FF2B5EF4-FFF2-40B4-BE49-F238E27FC236}">
                <a16:creationId xmlns:a16="http://schemas.microsoft.com/office/drawing/2014/main" id="{C739E525-AE10-4BDC-B7D2-E110D095C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0728" name="Text Box 24">
            <a:extLst>
              <a:ext uri="{FF2B5EF4-FFF2-40B4-BE49-F238E27FC236}">
                <a16:creationId xmlns:a16="http://schemas.microsoft.com/office/drawing/2014/main" id="{486B1259-67FA-466F-A824-3332E1A5A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0729" name="Text Box 30">
            <a:extLst>
              <a:ext uri="{FF2B5EF4-FFF2-40B4-BE49-F238E27FC236}">
                <a16:creationId xmlns:a16="http://schemas.microsoft.com/office/drawing/2014/main" id="{E8869783-4DAC-45CE-9C5D-EC59CE5ED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0730" name="Text Box 31">
            <a:extLst>
              <a:ext uri="{FF2B5EF4-FFF2-40B4-BE49-F238E27FC236}">
                <a16:creationId xmlns:a16="http://schemas.microsoft.com/office/drawing/2014/main" id="{F129FF48-68E1-47C0-A8AA-2D6CD656A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0731" name="Text Box 32">
            <a:extLst>
              <a:ext uri="{FF2B5EF4-FFF2-40B4-BE49-F238E27FC236}">
                <a16:creationId xmlns:a16="http://schemas.microsoft.com/office/drawing/2014/main" id="{CE4B1600-CD63-47C3-8DE1-ED475F0C9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0732" name="Text Box 33">
            <a:extLst>
              <a:ext uri="{FF2B5EF4-FFF2-40B4-BE49-F238E27FC236}">
                <a16:creationId xmlns:a16="http://schemas.microsoft.com/office/drawing/2014/main" id="{68A9D7FA-E398-4C8A-9D3B-65FBD0D75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41719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0733" name="Text Box 2">
            <a:extLst>
              <a:ext uri="{FF2B5EF4-FFF2-40B4-BE49-F238E27FC236}">
                <a16:creationId xmlns:a16="http://schemas.microsoft.com/office/drawing/2014/main" id="{1939C93E-0062-41B0-93C4-0CB616BD7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771650"/>
            <a:ext cx="295465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deepeningSearch(problem)</a:t>
            </a:r>
          </a:p>
        </p:txBody>
      </p:sp>
      <p:sp>
        <p:nvSpPr>
          <p:cNvPr id="30734" name="Text Box 3">
            <a:extLst>
              <a:ext uri="{FF2B5EF4-FFF2-40B4-BE49-F238E27FC236}">
                <a16:creationId xmlns:a16="http://schemas.microsoft.com/office/drawing/2014/main" id="{17CCEA30-21E5-420A-A16D-75762C102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34740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depth:</a:t>
            </a:r>
            <a:r>
              <a:rPr lang="en-US" altLang="en-US" sz="1350">
                <a:latin typeface="Arial" panose="020B0604020202020204" pitchFamily="34" charset="0"/>
              </a:rPr>
              <a:t> 1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# of nodes tested:</a:t>
            </a:r>
            <a:r>
              <a:rPr lang="en-US" altLang="en-US" sz="1350">
                <a:latin typeface="Arial" panose="020B0604020202020204" pitchFamily="34" charset="0"/>
              </a:rPr>
              <a:t> 1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1</a:t>
            </a:r>
          </a:p>
        </p:txBody>
      </p:sp>
      <p:sp>
        <p:nvSpPr>
          <p:cNvPr id="30736" name="Oval 5">
            <a:extLst>
              <a:ext uri="{FF2B5EF4-FFF2-40B4-BE49-F238E27FC236}">
                <a16:creationId xmlns:a16="http://schemas.microsoft.com/office/drawing/2014/main" id="{7996C2CB-4F6B-4B21-8D65-B3623C231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30737" name="Oval 6">
            <a:extLst>
              <a:ext uri="{FF2B5EF4-FFF2-40B4-BE49-F238E27FC236}">
                <a16:creationId xmlns:a16="http://schemas.microsoft.com/office/drawing/2014/main" id="{10C449B9-239D-4A78-B5C2-6F06B9CB8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A</a:t>
            </a:r>
          </a:p>
        </p:txBody>
      </p:sp>
      <p:cxnSp>
        <p:nvCxnSpPr>
          <p:cNvPr id="30738" name="AutoShape 7">
            <a:extLst>
              <a:ext uri="{FF2B5EF4-FFF2-40B4-BE49-F238E27FC236}">
                <a16:creationId xmlns:a16="http://schemas.microsoft.com/office/drawing/2014/main" id="{58B915CD-D8B6-43C3-AC47-B7B5836FA667}"/>
              </a:ext>
            </a:extLst>
          </p:cNvPr>
          <p:cNvCxnSpPr>
            <a:cxnSpLocks noChangeShapeType="1"/>
            <a:stCxn id="30736" idx="3"/>
            <a:endCxn id="30737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9" name="AutoShape 10">
            <a:extLst>
              <a:ext uri="{FF2B5EF4-FFF2-40B4-BE49-F238E27FC236}">
                <a16:creationId xmlns:a16="http://schemas.microsoft.com/office/drawing/2014/main" id="{999CBC6C-2758-4B75-BA88-428DBB2C732F}"/>
              </a:ext>
            </a:extLst>
          </p:cNvPr>
          <p:cNvCxnSpPr>
            <a:cxnSpLocks noChangeShapeType="1"/>
            <a:stCxn id="30737" idx="4"/>
            <a:endCxn id="30740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0" name="Oval 11">
            <a:extLst>
              <a:ext uri="{FF2B5EF4-FFF2-40B4-BE49-F238E27FC236}">
                <a16:creationId xmlns:a16="http://schemas.microsoft.com/office/drawing/2014/main" id="{0BE5D45D-F3BD-4607-8B32-35E8BC9B7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E</a:t>
            </a:r>
          </a:p>
        </p:txBody>
      </p:sp>
      <p:cxnSp>
        <p:nvCxnSpPr>
          <p:cNvPr id="30741" name="AutoShape 12">
            <a:extLst>
              <a:ext uri="{FF2B5EF4-FFF2-40B4-BE49-F238E27FC236}">
                <a16:creationId xmlns:a16="http://schemas.microsoft.com/office/drawing/2014/main" id="{065DF81F-FE90-48BD-94E8-035611EAEC3E}"/>
              </a:ext>
            </a:extLst>
          </p:cNvPr>
          <p:cNvCxnSpPr>
            <a:cxnSpLocks noChangeShapeType="1"/>
            <a:stCxn id="30737" idx="3"/>
            <a:endCxn id="30742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2" name="Oval 13">
            <a:extLst>
              <a:ext uri="{FF2B5EF4-FFF2-40B4-BE49-F238E27FC236}">
                <a16:creationId xmlns:a16="http://schemas.microsoft.com/office/drawing/2014/main" id="{A563F388-7BE5-4FB7-8AAB-5624D1444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30743" name="Oval 14">
            <a:extLst>
              <a:ext uri="{FF2B5EF4-FFF2-40B4-BE49-F238E27FC236}">
                <a16:creationId xmlns:a16="http://schemas.microsoft.com/office/drawing/2014/main" id="{79614B5C-FEF1-4788-9880-037900B90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F</a:t>
            </a:r>
          </a:p>
        </p:txBody>
      </p:sp>
      <p:cxnSp>
        <p:nvCxnSpPr>
          <p:cNvPr id="30744" name="AutoShape 15">
            <a:extLst>
              <a:ext uri="{FF2B5EF4-FFF2-40B4-BE49-F238E27FC236}">
                <a16:creationId xmlns:a16="http://schemas.microsoft.com/office/drawing/2014/main" id="{43998C6F-EC44-49EB-8D82-7BD2FE9591D5}"/>
              </a:ext>
            </a:extLst>
          </p:cNvPr>
          <p:cNvCxnSpPr>
            <a:cxnSpLocks noChangeShapeType="1"/>
            <a:stCxn id="30748" idx="4"/>
            <a:endCxn id="30743" idx="0"/>
          </p:cNvCxnSpPr>
          <p:nvPr/>
        </p:nvCxnSpPr>
        <p:spPr bwMode="auto">
          <a:xfrm>
            <a:off x="75723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5" name="Oval 19">
            <a:extLst>
              <a:ext uri="{FF2B5EF4-FFF2-40B4-BE49-F238E27FC236}">
                <a16:creationId xmlns:a16="http://schemas.microsoft.com/office/drawing/2014/main" id="{D8C0F7B2-2E8B-476B-B79D-D1FE2B154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B</a:t>
            </a:r>
          </a:p>
        </p:txBody>
      </p:sp>
      <p:cxnSp>
        <p:nvCxnSpPr>
          <p:cNvPr id="30746" name="AutoShape 20">
            <a:extLst>
              <a:ext uri="{FF2B5EF4-FFF2-40B4-BE49-F238E27FC236}">
                <a16:creationId xmlns:a16="http://schemas.microsoft.com/office/drawing/2014/main" id="{1BF4413B-D0EA-466D-98E4-5CE1C27E670C}"/>
              </a:ext>
            </a:extLst>
          </p:cNvPr>
          <p:cNvCxnSpPr>
            <a:cxnSpLocks noChangeShapeType="1"/>
            <a:stCxn id="30745" idx="4"/>
            <a:endCxn id="30747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7" name="Oval 21">
            <a:extLst>
              <a:ext uri="{FF2B5EF4-FFF2-40B4-BE49-F238E27FC236}">
                <a16:creationId xmlns:a16="http://schemas.microsoft.com/office/drawing/2014/main" id="{48B3DD08-2351-4739-B348-B106C215A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</a:p>
          <a:p>
            <a:pPr algn="ctr">
              <a:lnSpc>
                <a:spcPct val="75000"/>
              </a:lnSpc>
            </a:pP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goal</a:t>
            </a:r>
          </a:p>
        </p:txBody>
      </p:sp>
      <p:sp>
        <p:nvSpPr>
          <p:cNvPr id="30748" name="Oval 22">
            <a:extLst>
              <a:ext uri="{FF2B5EF4-FFF2-40B4-BE49-F238E27FC236}">
                <a16:creationId xmlns:a16="http://schemas.microsoft.com/office/drawing/2014/main" id="{29D290C3-10F2-4DF6-BF9A-9889409E3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C</a:t>
            </a:r>
          </a:p>
        </p:txBody>
      </p:sp>
      <p:cxnSp>
        <p:nvCxnSpPr>
          <p:cNvPr id="30749" name="AutoShape 23">
            <a:extLst>
              <a:ext uri="{FF2B5EF4-FFF2-40B4-BE49-F238E27FC236}">
                <a16:creationId xmlns:a16="http://schemas.microsoft.com/office/drawing/2014/main" id="{460FA547-ABE7-48E3-8AE2-0040DFDC27B6}"/>
              </a:ext>
            </a:extLst>
          </p:cNvPr>
          <p:cNvCxnSpPr>
            <a:cxnSpLocks noChangeShapeType="1"/>
            <a:stCxn id="30736" idx="5"/>
            <a:endCxn id="30748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0" name="AutoShape 25">
            <a:extLst>
              <a:ext uri="{FF2B5EF4-FFF2-40B4-BE49-F238E27FC236}">
                <a16:creationId xmlns:a16="http://schemas.microsoft.com/office/drawing/2014/main" id="{F31A6249-66F9-4F67-A6F1-65B72A42BD01}"/>
              </a:ext>
            </a:extLst>
          </p:cNvPr>
          <p:cNvCxnSpPr>
            <a:cxnSpLocks noChangeShapeType="1"/>
            <a:stCxn id="30740" idx="6"/>
            <a:endCxn id="30747" idx="2"/>
          </p:cNvCxnSpPr>
          <p:nvPr/>
        </p:nvCxnSpPr>
        <p:spPr bwMode="auto">
          <a:xfrm>
            <a:off x="612457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51" name="Oval 26">
            <a:extLst>
              <a:ext uri="{FF2B5EF4-FFF2-40B4-BE49-F238E27FC236}">
                <a16:creationId xmlns:a16="http://schemas.microsoft.com/office/drawing/2014/main" id="{43532D53-002B-476B-BC18-0D0AB9DDC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44577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H</a:t>
            </a:r>
          </a:p>
        </p:txBody>
      </p:sp>
      <p:cxnSp>
        <p:nvCxnSpPr>
          <p:cNvPr id="30752" name="AutoShape 27">
            <a:extLst>
              <a:ext uri="{FF2B5EF4-FFF2-40B4-BE49-F238E27FC236}">
                <a16:creationId xmlns:a16="http://schemas.microsoft.com/office/drawing/2014/main" id="{CDEA8FEB-56F7-4025-9640-71B1041E4C21}"/>
              </a:ext>
            </a:extLst>
          </p:cNvPr>
          <p:cNvCxnSpPr>
            <a:cxnSpLocks noChangeShapeType="1"/>
            <a:stCxn id="30742" idx="4"/>
            <a:endCxn id="30751" idx="0"/>
          </p:cNvCxnSpPr>
          <p:nvPr/>
        </p:nvCxnSpPr>
        <p:spPr bwMode="auto">
          <a:xfrm>
            <a:off x="5172075" y="41243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3" name="AutoShape 28">
            <a:extLst>
              <a:ext uri="{FF2B5EF4-FFF2-40B4-BE49-F238E27FC236}">
                <a16:creationId xmlns:a16="http://schemas.microsoft.com/office/drawing/2014/main" id="{D685EFA9-56C8-44AB-8A1C-DF3327066A38}"/>
              </a:ext>
            </a:extLst>
          </p:cNvPr>
          <p:cNvCxnSpPr>
            <a:cxnSpLocks noChangeShapeType="1"/>
            <a:stCxn id="30736" idx="4"/>
            <a:endCxn id="30745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4" name="AutoShape 29">
            <a:extLst>
              <a:ext uri="{FF2B5EF4-FFF2-40B4-BE49-F238E27FC236}">
                <a16:creationId xmlns:a16="http://schemas.microsoft.com/office/drawing/2014/main" id="{E956F78B-3965-4F86-A97F-47B64CE24115}"/>
              </a:ext>
            </a:extLst>
          </p:cNvPr>
          <p:cNvCxnSpPr>
            <a:cxnSpLocks noChangeShapeType="1"/>
            <a:stCxn id="30743" idx="2"/>
            <a:endCxn id="30747" idx="6"/>
          </p:cNvCxnSpPr>
          <p:nvPr/>
        </p:nvCxnSpPr>
        <p:spPr bwMode="auto">
          <a:xfrm flipH="1">
            <a:off x="698182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56447" name="Group 95">
            <a:extLst>
              <a:ext uri="{FF2B5EF4-FFF2-40B4-BE49-F238E27FC236}">
                <a16:creationId xmlns:a16="http://schemas.microsoft.com/office/drawing/2014/main" id="{E10EABC0-DCBA-4D8C-90ED-C95E447E1034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286000"/>
          <a:ext cx="2628900" cy="914913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30" marB="1366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L="68580" marR="13716" marT="6830" marB="13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30" marB="1366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30" marB="13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L="68580" marR="13716" marT="6830" marB="1366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A,B,C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30" marB="13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Breadth First Search (BFS)</a:t>
            </a:r>
          </a:p>
        </p:txBody>
      </p:sp>
      <p:pic>
        <p:nvPicPr>
          <p:cNvPr id="15" name="Picture 14" descr="bfs-progress">
            <a:extLst>
              <a:ext uri="{FF2B5EF4-FFF2-40B4-BE49-F238E27FC236}">
                <a16:creationId xmlns:a16="http://schemas.microsoft.com/office/drawing/2014/main" id="{21BBD19F-DD9A-46F5-ACAD-06054DA98DF1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1691451"/>
            <a:ext cx="8162775" cy="176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3680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9" name="Rectangle 4">
            <a:extLst>
              <a:ext uri="{FF2B5EF4-FFF2-40B4-BE49-F238E27FC236}">
                <a16:creationId xmlns:a16="http://schemas.microsoft.com/office/drawing/2014/main" id="{9A20827C-B21C-472F-BDD0-9C0D2077C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700"/>
              <a:t>Iterative-Deepening Search (IDS)</a:t>
            </a:r>
          </a:p>
        </p:txBody>
      </p:sp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EEF6C2ED-6DA4-4343-8104-A26A0C05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70F5761C-CBBE-4A29-AA62-319FB48BB9BD}" type="slidenum">
              <a:rPr lang="en-US" altLang="en-US" sz="1050">
                <a:latin typeface="Times New Roman" panose="02020603050405020304" pitchFamily="18" charset="0"/>
              </a:rPr>
              <a:pPr/>
              <a:t>60</a:t>
            </a:fld>
            <a:endParaRPr lang="en-US" altLang="en-US" sz="1050">
              <a:latin typeface="Times New Roman" panose="02020603050405020304" pitchFamily="18" charset="0"/>
            </a:endParaRPr>
          </a:p>
        </p:txBody>
      </p:sp>
      <p:sp>
        <p:nvSpPr>
          <p:cNvPr id="31747" name="Text Box 8">
            <a:extLst>
              <a:ext uri="{FF2B5EF4-FFF2-40B4-BE49-F238E27FC236}">
                <a16:creationId xmlns:a16="http://schemas.microsoft.com/office/drawing/2014/main" id="{37BCDBD6-97D1-42C1-AEDF-621BEE145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1748" name="Text Box 9">
            <a:extLst>
              <a:ext uri="{FF2B5EF4-FFF2-40B4-BE49-F238E27FC236}">
                <a16:creationId xmlns:a16="http://schemas.microsoft.com/office/drawing/2014/main" id="{CCA6E8F4-657A-4233-B07D-C939A0D10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1749" name="Text Box 16">
            <a:extLst>
              <a:ext uri="{FF2B5EF4-FFF2-40B4-BE49-F238E27FC236}">
                <a16:creationId xmlns:a16="http://schemas.microsoft.com/office/drawing/2014/main" id="{4A55985C-49F3-49C7-B878-E55EAB375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1750" name="Text Box 17">
            <a:extLst>
              <a:ext uri="{FF2B5EF4-FFF2-40B4-BE49-F238E27FC236}">
                <a16:creationId xmlns:a16="http://schemas.microsoft.com/office/drawing/2014/main" id="{D1A4751B-6299-4351-82D4-06DFD8090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1751" name="Text Box 18">
            <a:extLst>
              <a:ext uri="{FF2B5EF4-FFF2-40B4-BE49-F238E27FC236}">
                <a16:creationId xmlns:a16="http://schemas.microsoft.com/office/drawing/2014/main" id="{A5B76EA5-55FB-46EC-B1EA-B7F4E45A4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1752" name="Text Box 24">
            <a:extLst>
              <a:ext uri="{FF2B5EF4-FFF2-40B4-BE49-F238E27FC236}">
                <a16:creationId xmlns:a16="http://schemas.microsoft.com/office/drawing/2014/main" id="{4D050A21-95A5-4864-8D53-FAE0438A6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1753" name="Text Box 30">
            <a:extLst>
              <a:ext uri="{FF2B5EF4-FFF2-40B4-BE49-F238E27FC236}">
                <a16:creationId xmlns:a16="http://schemas.microsoft.com/office/drawing/2014/main" id="{472E094C-B6C1-4C28-93AB-A27D1217F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1754" name="Text Box 31">
            <a:extLst>
              <a:ext uri="{FF2B5EF4-FFF2-40B4-BE49-F238E27FC236}">
                <a16:creationId xmlns:a16="http://schemas.microsoft.com/office/drawing/2014/main" id="{1FAC542A-C913-4458-9854-02F84238D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1755" name="Text Box 32">
            <a:extLst>
              <a:ext uri="{FF2B5EF4-FFF2-40B4-BE49-F238E27FC236}">
                <a16:creationId xmlns:a16="http://schemas.microsoft.com/office/drawing/2014/main" id="{D6E363FE-D201-41EE-8575-1F74B0085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1756" name="Text Box 33">
            <a:extLst>
              <a:ext uri="{FF2B5EF4-FFF2-40B4-BE49-F238E27FC236}">
                <a16:creationId xmlns:a16="http://schemas.microsoft.com/office/drawing/2014/main" id="{46EF149F-25AE-493C-8F70-CB1A7B2B2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41719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1757" name="Text Box 2">
            <a:extLst>
              <a:ext uri="{FF2B5EF4-FFF2-40B4-BE49-F238E27FC236}">
                <a16:creationId xmlns:a16="http://schemas.microsoft.com/office/drawing/2014/main" id="{9A358CF1-B807-4051-936C-E1ACCD20E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771650"/>
            <a:ext cx="295465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deepeningSearch(problem)</a:t>
            </a:r>
          </a:p>
        </p:txBody>
      </p:sp>
      <p:sp>
        <p:nvSpPr>
          <p:cNvPr id="31758" name="Text Box 3">
            <a:extLst>
              <a:ext uri="{FF2B5EF4-FFF2-40B4-BE49-F238E27FC236}">
                <a16:creationId xmlns:a16="http://schemas.microsoft.com/office/drawing/2014/main" id="{A6AB2CB1-A329-434E-83BD-76955DB56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34740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depth:</a:t>
            </a:r>
            <a:r>
              <a:rPr lang="en-US" altLang="en-US" sz="1350">
                <a:latin typeface="Arial" panose="020B0604020202020204" pitchFamily="34" charset="0"/>
              </a:rPr>
              <a:t> 1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# of nodes tested:</a:t>
            </a:r>
            <a:r>
              <a:rPr lang="en-US" altLang="en-US" sz="1350">
                <a:latin typeface="Arial" panose="020B0604020202020204" pitchFamily="34" charset="0"/>
              </a:rPr>
              <a:t> 2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1</a:t>
            </a:r>
          </a:p>
        </p:txBody>
      </p:sp>
      <p:sp>
        <p:nvSpPr>
          <p:cNvPr id="31760" name="Oval 5">
            <a:extLst>
              <a:ext uri="{FF2B5EF4-FFF2-40B4-BE49-F238E27FC236}">
                <a16:creationId xmlns:a16="http://schemas.microsoft.com/office/drawing/2014/main" id="{E03A7E16-B3FA-4232-9089-806AD0903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31761" name="Oval 6">
            <a:extLst>
              <a:ext uri="{FF2B5EF4-FFF2-40B4-BE49-F238E27FC236}">
                <a16:creationId xmlns:a16="http://schemas.microsoft.com/office/drawing/2014/main" id="{88F48480-5143-4690-BD50-C218AB659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A</a:t>
            </a:r>
          </a:p>
        </p:txBody>
      </p:sp>
      <p:cxnSp>
        <p:nvCxnSpPr>
          <p:cNvPr id="31762" name="AutoShape 7">
            <a:extLst>
              <a:ext uri="{FF2B5EF4-FFF2-40B4-BE49-F238E27FC236}">
                <a16:creationId xmlns:a16="http://schemas.microsoft.com/office/drawing/2014/main" id="{A1CC45DD-ABB0-45F5-A5B7-277C6F9EF190}"/>
              </a:ext>
            </a:extLst>
          </p:cNvPr>
          <p:cNvCxnSpPr>
            <a:cxnSpLocks noChangeShapeType="1"/>
            <a:stCxn id="31760" idx="3"/>
            <a:endCxn id="31761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10">
            <a:extLst>
              <a:ext uri="{FF2B5EF4-FFF2-40B4-BE49-F238E27FC236}">
                <a16:creationId xmlns:a16="http://schemas.microsoft.com/office/drawing/2014/main" id="{7EF05E33-C074-48DC-8033-FEBD282B377C}"/>
              </a:ext>
            </a:extLst>
          </p:cNvPr>
          <p:cNvCxnSpPr>
            <a:cxnSpLocks noChangeShapeType="1"/>
            <a:stCxn id="31761" idx="4"/>
            <a:endCxn id="31764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4" name="Oval 11">
            <a:extLst>
              <a:ext uri="{FF2B5EF4-FFF2-40B4-BE49-F238E27FC236}">
                <a16:creationId xmlns:a16="http://schemas.microsoft.com/office/drawing/2014/main" id="{73886E00-639F-4BE7-9AB9-AF20CA499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E</a:t>
            </a:r>
          </a:p>
        </p:txBody>
      </p:sp>
      <p:cxnSp>
        <p:nvCxnSpPr>
          <p:cNvPr id="31765" name="AutoShape 12">
            <a:extLst>
              <a:ext uri="{FF2B5EF4-FFF2-40B4-BE49-F238E27FC236}">
                <a16:creationId xmlns:a16="http://schemas.microsoft.com/office/drawing/2014/main" id="{42C00E48-71D9-4333-BE61-800B765CE62E}"/>
              </a:ext>
            </a:extLst>
          </p:cNvPr>
          <p:cNvCxnSpPr>
            <a:cxnSpLocks noChangeShapeType="1"/>
            <a:stCxn id="31761" idx="3"/>
            <a:endCxn id="31766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6" name="Oval 13">
            <a:extLst>
              <a:ext uri="{FF2B5EF4-FFF2-40B4-BE49-F238E27FC236}">
                <a16:creationId xmlns:a16="http://schemas.microsoft.com/office/drawing/2014/main" id="{EE227B7F-6453-4F50-A4F5-9656C39B1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31767" name="Oval 14">
            <a:extLst>
              <a:ext uri="{FF2B5EF4-FFF2-40B4-BE49-F238E27FC236}">
                <a16:creationId xmlns:a16="http://schemas.microsoft.com/office/drawing/2014/main" id="{0E44668E-F09D-43D0-BC5E-6164B6987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F</a:t>
            </a:r>
          </a:p>
        </p:txBody>
      </p:sp>
      <p:cxnSp>
        <p:nvCxnSpPr>
          <p:cNvPr id="31768" name="AutoShape 15">
            <a:extLst>
              <a:ext uri="{FF2B5EF4-FFF2-40B4-BE49-F238E27FC236}">
                <a16:creationId xmlns:a16="http://schemas.microsoft.com/office/drawing/2014/main" id="{15152872-F0D6-4147-8FE5-2E38967DB1C6}"/>
              </a:ext>
            </a:extLst>
          </p:cNvPr>
          <p:cNvCxnSpPr>
            <a:cxnSpLocks noChangeShapeType="1"/>
            <a:stCxn id="31772" idx="4"/>
            <a:endCxn id="31767" idx="0"/>
          </p:cNvCxnSpPr>
          <p:nvPr/>
        </p:nvCxnSpPr>
        <p:spPr bwMode="auto">
          <a:xfrm>
            <a:off x="75723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9" name="Oval 19">
            <a:extLst>
              <a:ext uri="{FF2B5EF4-FFF2-40B4-BE49-F238E27FC236}">
                <a16:creationId xmlns:a16="http://schemas.microsoft.com/office/drawing/2014/main" id="{399AFB62-32CB-4C9A-BD75-4D630849E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B</a:t>
            </a:r>
          </a:p>
        </p:txBody>
      </p:sp>
      <p:cxnSp>
        <p:nvCxnSpPr>
          <p:cNvPr id="31770" name="AutoShape 20">
            <a:extLst>
              <a:ext uri="{FF2B5EF4-FFF2-40B4-BE49-F238E27FC236}">
                <a16:creationId xmlns:a16="http://schemas.microsoft.com/office/drawing/2014/main" id="{4B30EFF3-F1FA-4D5D-9688-3635280EE834}"/>
              </a:ext>
            </a:extLst>
          </p:cNvPr>
          <p:cNvCxnSpPr>
            <a:cxnSpLocks noChangeShapeType="1"/>
            <a:stCxn id="31769" idx="4"/>
            <a:endCxn id="31771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1" name="Oval 21">
            <a:extLst>
              <a:ext uri="{FF2B5EF4-FFF2-40B4-BE49-F238E27FC236}">
                <a16:creationId xmlns:a16="http://schemas.microsoft.com/office/drawing/2014/main" id="{A5076F3F-4563-45F1-B305-CA4D023A6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</a:p>
          <a:p>
            <a:pPr algn="ctr">
              <a:lnSpc>
                <a:spcPct val="75000"/>
              </a:lnSpc>
            </a:pP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goal</a:t>
            </a:r>
          </a:p>
        </p:txBody>
      </p:sp>
      <p:sp>
        <p:nvSpPr>
          <p:cNvPr id="31772" name="Oval 22">
            <a:extLst>
              <a:ext uri="{FF2B5EF4-FFF2-40B4-BE49-F238E27FC236}">
                <a16:creationId xmlns:a16="http://schemas.microsoft.com/office/drawing/2014/main" id="{393DC085-F766-4635-AD2F-6E255D4C1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C</a:t>
            </a:r>
          </a:p>
        </p:txBody>
      </p:sp>
      <p:cxnSp>
        <p:nvCxnSpPr>
          <p:cNvPr id="31773" name="AutoShape 23">
            <a:extLst>
              <a:ext uri="{FF2B5EF4-FFF2-40B4-BE49-F238E27FC236}">
                <a16:creationId xmlns:a16="http://schemas.microsoft.com/office/drawing/2014/main" id="{D96521C9-35CB-4E9B-9978-07109E4C4F52}"/>
              </a:ext>
            </a:extLst>
          </p:cNvPr>
          <p:cNvCxnSpPr>
            <a:cxnSpLocks noChangeShapeType="1"/>
            <a:stCxn id="31760" idx="5"/>
            <a:endCxn id="31772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4" name="AutoShape 25">
            <a:extLst>
              <a:ext uri="{FF2B5EF4-FFF2-40B4-BE49-F238E27FC236}">
                <a16:creationId xmlns:a16="http://schemas.microsoft.com/office/drawing/2014/main" id="{3D6B48A6-60DE-4BE2-9E7E-E04FE6017582}"/>
              </a:ext>
            </a:extLst>
          </p:cNvPr>
          <p:cNvCxnSpPr>
            <a:cxnSpLocks noChangeShapeType="1"/>
            <a:stCxn id="31764" idx="6"/>
            <a:endCxn id="31771" idx="2"/>
          </p:cNvCxnSpPr>
          <p:nvPr/>
        </p:nvCxnSpPr>
        <p:spPr bwMode="auto">
          <a:xfrm>
            <a:off x="612457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5" name="Oval 26">
            <a:extLst>
              <a:ext uri="{FF2B5EF4-FFF2-40B4-BE49-F238E27FC236}">
                <a16:creationId xmlns:a16="http://schemas.microsoft.com/office/drawing/2014/main" id="{787959C1-838B-44E1-ADFA-2AF02CAFE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44577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H</a:t>
            </a:r>
          </a:p>
        </p:txBody>
      </p:sp>
      <p:cxnSp>
        <p:nvCxnSpPr>
          <p:cNvPr id="31776" name="AutoShape 27">
            <a:extLst>
              <a:ext uri="{FF2B5EF4-FFF2-40B4-BE49-F238E27FC236}">
                <a16:creationId xmlns:a16="http://schemas.microsoft.com/office/drawing/2014/main" id="{0983B3F6-5FE2-4208-B15B-5F2F2D98EDB7}"/>
              </a:ext>
            </a:extLst>
          </p:cNvPr>
          <p:cNvCxnSpPr>
            <a:cxnSpLocks noChangeShapeType="1"/>
            <a:stCxn id="31766" idx="4"/>
            <a:endCxn id="31775" idx="0"/>
          </p:cNvCxnSpPr>
          <p:nvPr/>
        </p:nvCxnSpPr>
        <p:spPr bwMode="auto">
          <a:xfrm>
            <a:off x="5172075" y="41243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7" name="AutoShape 28">
            <a:extLst>
              <a:ext uri="{FF2B5EF4-FFF2-40B4-BE49-F238E27FC236}">
                <a16:creationId xmlns:a16="http://schemas.microsoft.com/office/drawing/2014/main" id="{3324419B-598C-489B-8077-1B01E2FC495D}"/>
              </a:ext>
            </a:extLst>
          </p:cNvPr>
          <p:cNvCxnSpPr>
            <a:cxnSpLocks noChangeShapeType="1"/>
            <a:stCxn id="31760" idx="4"/>
            <a:endCxn id="31769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8" name="AutoShape 29">
            <a:extLst>
              <a:ext uri="{FF2B5EF4-FFF2-40B4-BE49-F238E27FC236}">
                <a16:creationId xmlns:a16="http://schemas.microsoft.com/office/drawing/2014/main" id="{C1D24783-9B20-4769-8B90-F9179C6BC80F}"/>
              </a:ext>
            </a:extLst>
          </p:cNvPr>
          <p:cNvCxnSpPr>
            <a:cxnSpLocks noChangeShapeType="1"/>
            <a:stCxn id="31767" idx="2"/>
            <a:endCxn id="31771" idx="6"/>
          </p:cNvCxnSpPr>
          <p:nvPr/>
        </p:nvCxnSpPr>
        <p:spPr bwMode="auto">
          <a:xfrm flipH="1">
            <a:off x="698182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54405" name="Group 101">
            <a:extLst>
              <a:ext uri="{FF2B5EF4-FFF2-40B4-BE49-F238E27FC236}">
                <a16:creationId xmlns:a16="http://schemas.microsoft.com/office/drawing/2014/main" id="{F5146341-2DA6-4352-A5F4-24DF4095EB19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286000"/>
          <a:ext cx="2628900" cy="1149020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{B,C}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 expand</a:t>
                      </a: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Rectangle 4">
            <a:extLst>
              <a:ext uri="{FF2B5EF4-FFF2-40B4-BE49-F238E27FC236}">
                <a16:creationId xmlns:a16="http://schemas.microsoft.com/office/drawing/2014/main" id="{41DBFDCF-F71F-4F3C-A99A-719329B22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700"/>
              <a:t>Iterative-Deepening Search (IDS)</a:t>
            </a:r>
          </a:p>
        </p:txBody>
      </p:sp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EECE222D-C642-47E7-8DE6-9E89C6BD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C0F0AE52-DE2F-45BC-AB34-AB3B1B63B098}" type="slidenum">
              <a:rPr lang="en-US" altLang="en-US" sz="1050">
                <a:latin typeface="Times New Roman" panose="02020603050405020304" pitchFamily="18" charset="0"/>
              </a:rPr>
              <a:pPr/>
              <a:t>61</a:t>
            </a:fld>
            <a:endParaRPr lang="en-US" altLang="en-US" sz="1050">
              <a:latin typeface="Times New Roman" panose="02020603050405020304" pitchFamily="18" charset="0"/>
            </a:endParaRPr>
          </a:p>
        </p:txBody>
      </p:sp>
      <p:sp>
        <p:nvSpPr>
          <p:cNvPr id="32771" name="Text Box 8">
            <a:extLst>
              <a:ext uri="{FF2B5EF4-FFF2-40B4-BE49-F238E27FC236}">
                <a16:creationId xmlns:a16="http://schemas.microsoft.com/office/drawing/2014/main" id="{AF620C7D-16E0-49C2-A917-CC7A214DC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2772" name="Text Box 9">
            <a:extLst>
              <a:ext uri="{FF2B5EF4-FFF2-40B4-BE49-F238E27FC236}">
                <a16:creationId xmlns:a16="http://schemas.microsoft.com/office/drawing/2014/main" id="{804EF15E-D8D1-4A95-9B2F-78D40C186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2773" name="Text Box 16">
            <a:extLst>
              <a:ext uri="{FF2B5EF4-FFF2-40B4-BE49-F238E27FC236}">
                <a16:creationId xmlns:a16="http://schemas.microsoft.com/office/drawing/2014/main" id="{BD1C0D08-E1D0-49D1-9B2D-9287E72E6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2774" name="Text Box 17">
            <a:extLst>
              <a:ext uri="{FF2B5EF4-FFF2-40B4-BE49-F238E27FC236}">
                <a16:creationId xmlns:a16="http://schemas.microsoft.com/office/drawing/2014/main" id="{98E6B1B2-4629-4CB7-A3D6-091F213CE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2775" name="Text Box 18">
            <a:extLst>
              <a:ext uri="{FF2B5EF4-FFF2-40B4-BE49-F238E27FC236}">
                <a16:creationId xmlns:a16="http://schemas.microsoft.com/office/drawing/2014/main" id="{6EBCCD45-47F5-4D06-A706-725EDC710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2776" name="Text Box 24">
            <a:extLst>
              <a:ext uri="{FF2B5EF4-FFF2-40B4-BE49-F238E27FC236}">
                <a16:creationId xmlns:a16="http://schemas.microsoft.com/office/drawing/2014/main" id="{DE26FB29-04F2-4907-A1F9-472FCA792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2777" name="Text Box 30">
            <a:extLst>
              <a:ext uri="{FF2B5EF4-FFF2-40B4-BE49-F238E27FC236}">
                <a16:creationId xmlns:a16="http://schemas.microsoft.com/office/drawing/2014/main" id="{DA6C43E7-F143-4FE1-9AC1-3AE3A3E72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2778" name="Text Box 31">
            <a:extLst>
              <a:ext uri="{FF2B5EF4-FFF2-40B4-BE49-F238E27FC236}">
                <a16:creationId xmlns:a16="http://schemas.microsoft.com/office/drawing/2014/main" id="{AC88A068-F3C7-4099-B7CF-9F38F23D0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2779" name="Text Box 32">
            <a:extLst>
              <a:ext uri="{FF2B5EF4-FFF2-40B4-BE49-F238E27FC236}">
                <a16:creationId xmlns:a16="http://schemas.microsoft.com/office/drawing/2014/main" id="{7069492C-4140-4AD4-93DF-249152427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2780" name="Text Box 33">
            <a:extLst>
              <a:ext uri="{FF2B5EF4-FFF2-40B4-BE49-F238E27FC236}">
                <a16:creationId xmlns:a16="http://schemas.microsoft.com/office/drawing/2014/main" id="{2D9FAE3F-DECA-4911-889A-36C6FAED7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41719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2781" name="Text Box 2">
            <a:extLst>
              <a:ext uri="{FF2B5EF4-FFF2-40B4-BE49-F238E27FC236}">
                <a16:creationId xmlns:a16="http://schemas.microsoft.com/office/drawing/2014/main" id="{BC589FD3-C898-4F77-8A5A-A9056A768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771650"/>
            <a:ext cx="295465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deepeningSearch(problem)</a:t>
            </a:r>
          </a:p>
        </p:txBody>
      </p:sp>
      <p:sp>
        <p:nvSpPr>
          <p:cNvPr id="32782" name="Text Box 3">
            <a:extLst>
              <a:ext uri="{FF2B5EF4-FFF2-40B4-BE49-F238E27FC236}">
                <a16:creationId xmlns:a16="http://schemas.microsoft.com/office/drawing/2014/main" id="{369462C7-BFA1-46A6-A8FC-40B3C6EA9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34740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depth:</a:t>
            </a:r>
            <a:r>
              <a:rPr lang="en-US" altLang="en-US" sz="1350">
                <a:latin typeface="Arial" panose="020B0604020202020204" pitchFamily="34" charset="0"/>
              </a:rPr>
              <a:t> 1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# of nodes tested:</a:t>
            </a:r>
            <a:r>
              <a:rPr lang="en-US" altLang="en-US" sz="1350">
                <a:latin typeface="Arial" panose="020B0604020202020204" pitchFamily="34" charset="0"/>
              </a:rPr>
              <a:t> 3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1</a:t>
            </a:r>
          </a:p>
        </p:txBody>
      </p:sp>
      <p:sp>
        <p:nvSpPr>
          <p:cNvPr id="32784" name="Oval 5">
            <a:extLst>
              <a:ext uri="{FF2B5EF4-FFF2-40B4-BE49-F238E27FC236}">
                <a16:creationId xmlns:a16="http://schemas.microsoft.com/office/drawing/2014/main" id="{84CDEEC6-D38C-4674-8ABF-26999C502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32785" name="Oval 6">
            <a:extLst>
              <a:ext uri="{FF2B5EF4-FFF2-40B4-BE49-F238E27FC236}">
                <a16:creationId xmlns:a16="http://schemas.microsoft.com/office/drawing/2014/main" id="{9B5F5294-964B-4B7D-B476-4904B27B6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A</a:t>
            </a:r>
          </a:p>
        </p:txBody>
      </p:sp>
      <p:cxnSp>
        <p:nvCxnSpPr>
          <p:cNvPr id="32786" name="AutoShape 7">
            <a:extLst>
              <a:ext uri="{FF2B5EF4-FFF2-40B4-BE49-F238E27FC236}">
                <a16:creationId xmlns:a16="http://schemas.microsoft.com/office/drawing/2014/main" id="{3C595FA2-CD34-4080-A329-D67E321FB8DB}"/>
              </a:ext>
            </a:extLst>
          </p:cNvPr>
          <p:cNvCxnSpPr>
            <a:cxnSpLocks noChangeShapeType="1"/>
            <a:stCxn id="32784" idx="3"/>
            <a:endCxn id="32785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7" name="AutoShape 10">
            <a:extLst>
              <a:ext uri="{FF2B5EF4-FFF2-40B4-BE49-F238E27FC236}">
                <a16:creationId xmlns:a16="http://schemas.microsoft.com/office/drawing/2014/main" id="{02E2927F-CDC6-4E04-A8D6-877C8867D512}"/>
              </a:ext>
            </a:extLst>
          </p:cNvPr>
          <p:cNvCxnSpPr>
            <a:cxnSpLocks noChangeShapeType="1"/>
            <a:stCxn id="32785" idx="4"/>
            <a:endCxn id="32788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8" name="Oval 11">
            <a:extLst>
              <a:ext uri="{FF2B5EF4-FFF2-40B4-BE49-F238E27FC236}">
                <a16:creationId xmlns:a16="http://schemas.microsoft.com/office/drawing/2014/main" id="{4B82CE68-8C4D-4C9F-993A-DC33C3C37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E</a:t>
            </a:r>
          </a:p>
        </p:txBody>
      </p:sp>
      <p:cxnSp>
        <p:nvCxnSpPr>
          <p:cNvPr id="32789" name="AutoShape 12">
            <a:extLst>
              <a:ext uri="{FF2B5EF4-FFF2-40B4-BE49-F238E27FC236}">
                <a16:creationId xmlns:a16="http://schemas.microsoft.com/office/drawing/2014/main" id="{238C0F64-3571-444C-8998-970FFC038318}"/>
              </a:ext>
            </a:extLst>
          </p:cNvPr>
          <p:cNvCxnSpPr>
            <a:cxnSpLocks noChangeShapeType="1"/>
            <a:stCxn id="32785" idx="3"/>
            <a:endCxn id="32790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0" name="Oval 13">
            <a:extLst>
              <a:ext uri="{FF2B5EF4-FFF2-40B4-BE49-F238E27FC236}">
                <a16:creationId xmlns:a16="http://schemas.microsoft.com/office/drawing/2014/main" id="{6DDC06EB-DCDA-447D-BDAF-78C39A28A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32791" name="Oval 14">
            <a:extLst>
              <a:ext uri="{FF2B5EF4-FFF2-40B4-BE49-F238E27FC236}">
                <a16:creationId xmlns:a16="http://schemas.microsoft.com/office/drawing/2014/main" id="{758AE319-02BD-424E-BBA9-66A1F60A6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F</a:t>
            </a:r>
          </a:p>
        </p:txBody>
      </p:sp>
      <p:cxnSp>
        <p:nvCxnSpPr>
          <p:cNvPr id="32792" name="AutoShape 15">
            <a:extLst>
              <a:ext uri="{FF2B5EF4-FFF2-40B4-BE49-F238E27FC236}">
                <a16:creationId xmlns:a16="http://schemas.microsoft.com/office/drawing/2014/main" id="{84629994-07E1-43DB-87ED-52144931864F}"/>
              </a:ext>
            </a:extLst>
          </p:cNvPr>
          <p:cNvCxnSpPr>
            <a:cxnSpLocks noChangeShapeType="1"/>
            <a:stCxn id="32796" idx="4"/>
            <a:endCxn id="32791" idx="0"/>
          </p:cNvCxnSpPr>
          <p:nvPr/>
        </p:nvCxnSpPr>
        <p:spPr bwMode="auto">
          <a:xfrm>
            <a:off x="75723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3" name="Oval 19">
            <a:extLst>
              <a:ext uri="{FF2B5EF4-FFF2-40B4-BE49-F238E27FC236}">
                <a16:creationId xmlns:a16="http://schemas.microsoft.com/office/drawing/2014/main" id="{4ADA2F91-E34F-4509-BC07-57CFBE847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B</a:t>
            </a:r>
          </a:p>
        </p:txBody>
      </p:sp>
      <p:cxnSp>
        <p:nvCxnSpPr>
          <p:cNvPr id="32794" name="AutoShape 20">
            <a:extLst>
              <a:ext uri="{FF2B5EF4-FFF2-40B4-BE49-F238E27FC236}">
                <a16:creationId xmlns:a16="http://schemas.microsoft.com/office/drawing/2014/main" id="{66048A9B-94A8-43A9-8112-B07CD33196AE}"/>
              </a:ext>
            </a:extLst>
          </p:cNvPr>
          <p:cNvCxnSpPr>
            <a:cxnSpLocks noChangeShapeType="1"/>
            <a:stCxn id="32793" idx="4"/>
            <a:endCxn id="32795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5" name="Oval 21">
            <a:extLst>
              <a:ext uri="{FF2B5EF4-FFF2-40B4-BE49-F238E27FC236}">
                <a16:creationId xmlns:a16="http://schemas.microsoft.com/office/drawing/2014/main" id="{F58ED06E-7FA4-4EF7-B0B1-B8741FB8A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</a:p>
          <a:p>
            <a:pPr algn="ctr">
              <a:lnSpc>
                <a:spcPct val="75000"/>
              </a:lnSpc>
            </a:pP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goal</a:t>
            </a:r>
          </a:p>
        </p:txBody>
      </p:sp>
      <p:sp>
        <p:nvSpPr>
          <p:cNvPr id="32796" name="Oval 22">
            <a:extLst>
              <a:ext uri="{FF2B5EF4-FFF2-40B4-BE49-F238E27FC236}">
                <a16:creationId xmlns:a16="http://schemas.microsoft.com/office/drawing/2014/main" id="{3253AD24-17C0-4A85-A8A6-292553DC1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C</a:t>
            </a:r>
          </a:p>
        </p:txBody>
      </p:sp>
      <p:cxnSp>
        <p:nvCxnSpPr>
          <p:cNvPr id="32797" name="AutoShape 23">
            <a:extLst>
              <a:ext uri="{FF2B5EF4-FFF2-40B4-BE49-F238E27FC236}">
                <a16:creationId xmlns:a16="http://schemas.microsoft.com/office/drawing/2014/main" id="{C6AF80E0-5BC0-4F23-BB0C-29E7577CA3E4}"/>
              </a:ext>
            </a:extLst>
          </p:cNvPr>
          <p:cNvCxnSpPr>
            <a:cxnSpLocks noChangeShapeType="1"/>
            <a:stCxn id="32784" idx="5"/>
            <a:endCxn id="32796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8" name="AutoShape 25">
            <a:extLst>
              <a:ext uri="{FF2B5EF4-FFF2-40B4-BE49-F238E27FC236}">
                <a16:creationId xmlns:a16="http://schemas.microsoft.com/office/drawing/2014/main" id="{3025BF0D-7FC4-4B4A-878C-D49FA272EB1D}"/>
              </a:ext>
            </a:extLst>
          </p:cNvPr>
          <p:cNvCxnSpPr>
            <a:cxnSpLocks noChangeShapeType="1"/>
            <a:stCxn id="32788" idx="6"/>
            <a:endCxn id="32795" idx="2"/>
          </p:cNvCxnSpPr>
          <p:nvPr/>
        </p:nvCxnSpPr>
        <p:spPr bwMode="auto">
          <a:xfrm>
            <a:off x="612457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9" name="Oval 26">
            <a:extLst>
              <a:ext uri="{FF2B5EF4-FFF2-40B4-BE49-F238E27FC236}">
                <a16:creationId xmlns:a16="http://schemas.microsoft.com/office/drawing/2014/main" id="{500C75CE-6BBC-4D0A-AFE3-E9D77CED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44577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H</a:t>
            </a:r>
          </a:p>
        </p:txBody>
      </p:sp>
      <p:cxnSp>
        <p:nvCxnSpPr>
          <p:cNvPr id="32800" name="AutoShape 27">
            <a:extLst>
              <a:ext uri="{FF2B5EF4-FFF2-40B4-BE49-F238E27FC236}">
                <a16:creationId xmlns:a16="http://schemas.microsoft.com/office/drawing/2014/main" id="{E3B5E8A4-DCDD-4730-AB36-A1611B2C73DB}"/>
              </a:ext>
            </a:extLst>
          </p:cNvPr>
          <p:cNvCxnSpPr>
            <a:cxnSpLocks noChangeShapeType="1"/>
            <a:stCxn id="32790" idx="4"/>
            <a:endCxn id="32799" idx="0"/>
          </p:cNvCxnSpPr>
          <p:nvPr/>
        </p:nvCxnSpPr>
        <p:spPr bwMode="auto">
          <a:xfrm>
            <a:off x="5172075" y="41243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1" name="AutoShape 28">
            <a:extLst>
              <a:ext uri="{FF2B5EF4-FFF2-40B4-BE49-F238E27FC236}">
                <a16:creationId xmlns:a16="http://schemas.microsoft.com/office/drawing/2014/main" id="{C607934B-65E3-43E9-9A71-2617DAFA769E}"/>
              </a:ext>
            </a:extLst>
          </p:cNvPr>
          <p:cNvCxnSpPr>
            <a:cxnSpLocks noChangeShapeType="1"/>
            <a:stCxn id="32784" idx="4"/>
            <a:endCxn id="32793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2" name="AutoShape 29">
            <a:extLst>
              <a:ext uri="{FF2B5EF4-FFF2-40B4-BE49-F238E27FC236}">
                <a16:creationId xmlns:a16="http://schemas.microsoft.com/office/drawing/2014/main" id="{ADA70BF3-F568-4E2C-911A-54DC76EEA1D1}"/>
              </a:ext>
            </a:extLst>
          </p:cNvPr>
          <p:cNvCxnSpPr>
            <a:cxnSpLocks noChangeShapeType="1"/>
            <a:stCxn id="32791" idx="2"/>
            <a:endCxn id="32795" idx="6"/>
          </p:cNvCxnSpPr>
          <p:nvPr/>
        </p:nvCxnSpPr>
        <p:spPr bwMode="auto">
          <a:xfrm flipH="1">
            <a:off x="698182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60509" name="Group 61">
            <a:extLst>
              <a:ext uri="{FF2B5EF4-FFF2-40B4-BE49-F238E27FC236}">
                <a16:creationId xmlns:a16="http://schemas.microsoft.com/office/drawing/2014/main" id="{0F0FA41D-3BE1-4877-8158-E994DBE076DD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286001"/>
          <a:ext cx="2628900" cy="1382980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55" marB="13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L="68580" marR="13716" marT="6855" marB="13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5" marB="13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55" marB="13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5" marB="13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5" marB="13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5" marB="13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{B,C}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5" marB="13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L="68580" marR="13716" marT="6855" marB="1370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{C}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 expand</a:t>
                      </a:r>
                    </a:p>
                  </a:txBody>
                  <a:tcPr marL="68580" marR="13716" marT="6855" marB="13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Rectangle 4">
            <a:extLst>
              <a:ext uri="{FF2B5EF4-FFF2-40B4-BE49-F238E27FC236}">
                <a16:creationId xmlns:a16="http://schemas.microsoft.com/office/drawing/2014/main" id="{1CC4801D-7800-402F-B585-A6DF7C996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700"/>
              <a:t>Iterative-Deepening Search (IDS)</a:t>
            </a:r>
          </a:p>
        </p:txBody>
      </p:sp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2058CD75-F915-46B9-8A89-B8397DC8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24C510F7-95C0-498E-93F7-0C9B54D55DEE}" type="slidenum">
              <a:rPr lang="en-US" altLang="en-US" sz="1050">
                <a:latin typeface="Times New Roman" panose="02020603050405020304" pitchFamily="18" charset="0"/>
              </a:rPr>
              <a:pPr/>
              <a:t>62</a:t>
            </a:fld>
            <a:endParaRPr lang="en-US" altLang="en-US" sz="1050">
              <a:latin typeface="Times New Roman" panose="02020603050405020304" pitchFamily="18" charset="0"/>
            </a:endParaRPr>
          </a:p>
        </p:txBody>
      </p:sp>
      <p:sp>
        <p:nvSpPr>
          <p:cNvPr id="33795" name="Text Box 8">
            <a:extLst>
              <a:ext uri="{FF2B5EF4-FFF2-40B4-BE49-F238E27FC236}">
                <a16:creationId xmlns:a16="http://schemas.microsoft.com/office/drawing/2014/main" id="{C24D937B-7A30-456B-A5A6-2326D9E8B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3796" name="Text Box 9">
            <a:extLst>
              <a:ext uri="{FF2B5EF4-FFF2-40B4-BE49-F238E27FC236}">
                <a16:creationId xmlns:a16="http://schemas.microsoft.com/office/drawing/2014/main" id="{76F5B362-9AE9-40BE-8398-DB9239037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3797" name="Text Box 16">
            <a:extLst>
              <a:ext uri="{FF2B5EF4-FFF2-40B4-BE49-F238E27FC236}">
                <a16:creationId xmlns:a16="http://schemas.microsoft.com/office/drawing/2014/main" id="{BB2DE460-1D29-4ED3-BF74-252FF80B8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3798" name="Text Box 17">
            <a:extLst>
              <a:ext uri="{FF2B5EF4-FFF2-40B4-BE49-F238E27FC236}">
                <a16:creationId xmlns:a16="http://schemas.microsoft.com/office/drawing/2014/main" id="{11DE6863-B363-4B72-A57C-A7D2E403E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3799" name="Text Box 18">
            <a:extLst>
              <a:ext uri="{FF2B5EF4-FFF2-40B4-BE49-F238E27FC236}">
                <a16:creationId xmlns:a16="http://schemas.microsoft.com/office/drawing/2014/main" id="{6D1F1F0B-7CFA-47C1-959E-70D7643E8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3800" name="Text Box 24">
            <a:extLst>
              <a:ext uri="{FF2B5EF4-FFF2-40B4-BE49-F238E27FC236}">
                <a16:creationId xmlns:a16="http://schemas.microsoft.com/office/drawing/2014/main" id="{1E183360-0142-47F6-B346-FA601EACE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3801" name="Text Box 30">
            <a:extLst>
              <a:ext uri="{FF2B5EF4-FFF2-40B4-BE49-F238E27FC236}">
                <a16:creationId xmlns:a16="http://schemas.microsoft.com/office/drawing/2014/main" id="{04AFAB6C-61EC-4146-A17E-C51CFA54B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3802" name="Text Box 31">
            <a:extLst>
              <a:ext uri="{FF2B5EF4-FFF2-40B4-BE49-F238E27FC236}">
                <a16:creationId xmlns:a16="http://schemas.microsoft.com/office/drawing/2014/main" id="{CA6C3A1B-5B07-4242-9EC7-E3E9D4C3B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3803" name="Text Box 32">
            <a:extLst>
              <a:ext uri="{FF2B5EF4-FFF2-40B4-BE49-F238E27FC236}">
                <a16:creationId xmlns:a16="http://schemas.microsoft.com/office/drawing/2014/main" id="{917B8BE3-3B87-4613-AA03-7CB4656E8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804" name="Text Box 33">
            <a:extLst>
              <a:ext uri="{FF2B5EF4-FFF2-40B4-BE49-F238E27FC236}">
                <a16:creationId xmlns:a16="http://schemas.microsoft.com/office/drawing/2014/main" id="{4CFD8355-312B-4D21-9C8A-A43BDE386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41719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3805" name="Text Box 2">
            <a:extLst>
              <a:ext uri="{FF2B5EF4-FFF2-40B4-BE49-F238E27FC236}">
                <a16:creationId xmlns:a16="http://schemas.microsoft.com/office/drawing/2014/main" id="{2E975040-1486-46FB-B5A1-023AB5F8F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771650"/>
            <a:ext cx="295465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deepeningSearch(problem)</a:t>
            </a:r>
          </a:p>
        </p:txBody>
      </p:sp>
      <p:sp>
        <p:nvSpPr>
          <p:cNvPr id="33806" name="Text Box 3">
            <a:extLst>
              <a:ext uri="{FF2B5EF4-FFF2-40B4-BE49-F238E27FC236}">
                <a16:creationId xmlns:a16="http://schemas.microsoft.com/office/drawing/2014/main" id="{FFA887B9-B3B2-46DA-9F1F-F8F3BD01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34740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depth:</a:t>
            </a:r>
            <a:r>
              <a:rPr lang="en-US" altLang="en-US" sz="1350">
                <a:latin typeface="Arial" panose="020B0604020202020204" pitchFamily="34" charset="0"/>
              </a:rPr>
              <a:t> 1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# of nodes tested:</a:t>
            </a:r>
            <a:r>
              <a:rPr lang="en-US" altLang="en-US" sz="1350">
                <a:latin typeface="Arial" panose="020B0604020202020204" pitchFamily="34" charset="0"/>
              </a:rPr>
              <a:t> 4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1</a:t>
            </a:r>
          </a:p>
        </p:txBody>
      </p:sp>
      <p:sp>
        <p:nvSpPr>
          <p:cNvPr id="33808" name="Oval 5">
            <a:extLst>
              <a:ext uri="{FF2B5EF4-FFF2-40B4-BE49-F238E27FC236}">
                <a16:creationId xmlns:a16="http://schemas.microsoft.com/office/drawing/2014/main" id="{96F7B814-88B8-4A7B-B12B-EA6966619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33809" name="Oval 6">
            <a:extLst>
              <a:ext uri="{FF2B5EF4-FFF2-40B4-BE49-F238E27FC236}">
                <a16:creationId xmlns:a16="http://schemas.microsoft.com/office/drawing/2014/main" id="{A2BBE04D-D052-40CB-BCDB-1F4753C94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A</a:t>
            </a:r>
          </a:p>
        </p:txBody>
      </p:sp>
      <p:cxnSp>
        <p:nvCxnSpPr>
          <p:cNvPr id="33810" name="AutoShape 7">
            <a:extLst>
              <a:ext uri="{FF2B5EF4-FFF2-40B4-BE49-F238E27FC236}">
                <a16:creationId xmlns:a16="http://schemas.microsoft.com/office/drawing/2014/main" id="{42F9E250-C6AE-49A8-9DDE-24F49159DE94}"/>
              </a:ext>
            </a:extLst>
          </p:cNvPr>
          <p:cNvCxnSpPr>
            <a:cxnSpLocks noChangeShapeType="1"/>
            <a:stCxn id="33808" idx="3"/>
            <a:endCxn id="33809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1" name="AutoShape 10">
            <a:extLst>
              <a:ext uri="{FF2B5EF4-FFF2-40B4-BE49-F238E27FC236}">
                <a16:creationId xmlns:a16="http://schemas.microsoft.com/office/drawing/2014/main" id="{3C2028CE-A8F0-488E-935A-B3682FB89D52}"/>
              </a:ext>
            </a:extLst>
          </p:cNvPr>
          <p:cNvCxnSpPr>
            <a:cxnSpLocks noChangeShapeType="1"/>
            <a:stCxn id="33809" idx="4"/>
            <a:endCxn id="33812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2" name="Oval 11">
            <a:extLst>
              <a:ext uri="{FF2B5EF4-FFF2-40B4-BE49-F238E27FC236}">
                <a16:creationId xmlns:a16="http://schemas.microsoft.com/office/drawing/2014/main" id="{4868F1A8-BFB3-4CCE-A166-76C602280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E</a:t>
            </a:r>
          </a:p>
        </p:txBody>
      </p:sp>
      <p:cxnSp>
        <p:nvCxnSpPr>
          <p:cNvPr id="33813" name="AutoShape 12">
            <a:extLst>
              <a:ext uri="{FF2B5EF4-FFF2-40B4-BE49-F238E27FC236}">
                <a16:creationId xmlns:a16="http://schemas.microsoft.com/office/drawing/2014/main" id="{9B81CB28-E234-4DB6-B570-9FFBEE83708D}"/>
              </a:ext>
            </a:extLst>
          </p:cNvPr>
          <p:cNvCxnSpPr>
            <a:cxnSpLocks noChangeShapeType="1"/>
            <a:stCxn id="33809" idx="3"/>
            <a:endCxn id="33814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4" name="Oval 13">
            <a:extLst>
              <a:ext uri="{FF2B5EF4-FFF2-40B4-BE49-F238E27FC236}">
                <a16:creationId xmlns:a16="http://schemas.microsoft.com/office/drawing/2014/main" id="{B1153E90-D98E-4D9A-9F15-FC9BD364B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33815" name="Oval 14">
            <a:extLst>
              <a:ext uri="{FF2B5EF4-FFF2-40B4-BE49-F238E27FC236}">
                <a16:creationId xmlns:a16="http://schemas.microsoft.com/office/drawing/2014/main" id="{3D676CB5-0F72-4C68-BDEC-4C00921A6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F</a:t>
            </a:r>
          </a:p>
        </p:txBody>
      </p:sp>
      <p:cxnSp>
        <p:nvCxnSpPr>
          <p:cNvPr id="33816" name="AutoShape 15">
            <a:extLst>
              <a:ext uri="{FF2B5EF4-FFF2-40B4-BE49-F238E27FC236}">
                <a16:creationId xmlns:a16="http://schemas.microsoft.com/office/drawing/2014/main" id="{C26E3179-D5DA-4DDD-98E3-1A69FAF97D72}"/>
              </a:ext>
            </a:extLst>
          </p:cNvPr>
          <p:cNvCxnSpPr>
            <a:cxnSpLocks noChangeShapeType="1"/>
            <a:stCxn id="33820" idx="4"/>
            <a:endCxn id="33815" idx="0"/>
          </p:cNvCxnSpPr>
          <p:nvPr/>
        </p:nvCxnSpPr>
        <p:spPr bwMode="auto">
          <a:xfrm>
            <a:off x="75723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7" name="Oval 19">
            <a:extLst>
              <a:ext uri="{FF2B5EF4-FFF2-40B4-BE49-F238E27FC236}">
                <a16:creationId xmlns:a16="http://schemas.microsoft.com/office/drawing/2014/main" id="{A712CA4C-A128-48C1-9F4B-6191767F5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B</a:t>
            </a:r>
          </a:p>
        </p:txBody>
      </p:sp>
      <p:cxnSp>
        <p:nvCxnSpPr>
          <p:cNvPr id="33818" name="AutoShape 20">
            <a:extLst>
              <a:ext uri="{FF2B5EF4-FFF2-40B4-BE49-F238E27FC236}">
                <a16:creationId xmlns:a16="http://schemas.microsoft.com/office/drawing/2014/main" id="{34F097E1-81E9-483B-9481-E69ECE579940}"/>
              </a:ext>
            </a:extLst>
          </p:cNvPr>
          <p:cNvCxnSpPr>
            <a:cxnSpLocks noChangeShapeType="1"/>
            <a:stCxn id="33817" idx="4"/>
            <a:endCxn id="33819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9" name="Oval 21">
            <a:extLst>
              <a:ext uri="{FF2B5EF4-FFF2-40B4-BE49-F238E27FC236}">
                <a16:creationId xmlns:a16="http://schemas.microsoft.com/office/drawing/2014/main" id="{EE5B14EB-DCEF-4653-9C86-9028ED87A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</a:p>
          <a:p>
            <a:pPr algn="ctr">
              <a:lnSpc>
                <a:spcPct val="75000"/>
              </a:lnSpc>
            </a:pP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goal</a:t>
            </a:r>
          </a:p>
        </p:txBody>
      </p:sp>
      <p:sp>
        <p:nvSpPr>
          <p:cNvPr id="33820" name="Oval 22">
            <a:extLst>
              <a:ext uri="{FF2B5EF4-FFF2-40B4-BE49-F238E27FC236}">
                <a16:creationId xmlns:a16="http://schemas.microsoft.com/office/drawing/2014/main" id="{9BEF0EB2-515B-484D-A045-EF2D7CC5A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C</a:t>
            </a:r>
          </a:p>
        </p:txBody>
      </p:sp>
      <p:cxnSp>
        <p:nvCxnSpPr>
          <p:cNvPr id="33821" name="AutoShape 23">
            <a:extLst>
              <a:ext uri="{FF2B5EF4-FFF2-40B4-BE49-F238E27FC236}">
                <a16:creationId xmlns:a16="http://schemas.microsoft.com/office/drawing/2014/main" id="{7C10AD42-6CF4-4670-B21B-F9721F2101DC}"/>
              </a:ext>
            </a:extLst>
          </p:cNvPr>
          <p:cNvCxnSpPr>
            <a:cxnSpLocks noChangeShapeType="1"/>
            <a:stCxn id="33808" idx="5"/>
            <a:endCxn id="33820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2" name="AutoShape 25">
            <a:extLst>
              <a:ext uri="{FF2B5EF4-FFF2-40B4-BE49-F238E27FC236}">
                <a16:creationId xmlns:a16="http://schemas.microsoft.com/office/drawing/2014/main" id="{3963ED84-7968-46F5-9776-3B60CE4C10C8}"/>
              </a:ext>
            </a:extLst>
          </p:cNvPr>
          <p:cNvCxnSpPr>
            <a:cxnSpLocks noChangeShapeType="1"/>
            <a:stCxn id="33812" idx="6"/>
            <a:endCxn id="33819" idx="2"/>
          </p:cNvCxnSpPr>
          <p:nvPr/>
        </p:nvCxnSpPr>
        <p:spPr bwMode="auto">
          <a:xfrm>
            <a:off x="612457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3" name="Oval 26">
            <a:extLst>
              <a:ext uri="{FF2B5EF4-FFF2-40B4-BE49-F238E27FC236}">
                <a16:creationId xmlns:a16="http://schemas.microsoft.com/office/drawing/2014/main" id="{8AF76170-FA4A-42AC-AE20-AF6B7DEE7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44577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H</a:t>
            </a:r>
          </a:p>
        </p:txBody>
      </p:sp>
      <p:cxnSp>
        <p:nvCxnSpPr>
          <p:cNvPr id="33824" name="AutoShape 27">
            <a:extLst>
              <a:ext uri="{FF2B5EF4-FFF2-40B4-BE49-F238E27FC236}">
                <a16:creationId xmlns:a16="http://schemas.microsoft.com/office/drawing/2014/main" id="{85087BA2-81B6-43EC-AED6-ECD963680E65}"/>
              </a:ext>
            </a:extLst>
          </p:cNvPr>
          <p:cNvCxnSpPr>
            <a:cxnSpLocks noChangeShapeType="1"/>
            <a:stCxn id="33814" idx="4"/>
            <a:endCxn id="33823" idx="0"/>
          </p:cNvCxnSpPr>
          <p:nvPr/>
        </p:nvCxnSpPr>
        <p:spPr bwMode="auto">
          <a:xfrm>
            <a:off x="5172075" y="41243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5" name="AutoShape 28">
            <a:extLst>
              <a:ext uri="{FF2B5EF4-FFF2-40B4-BE49-F238E27FC236}">
                <a16:creationId xmlns:a16="http://schemas.microsoft.com/office/drawing/2014/main" id="{887B5599-8E5C-4585-A7F7-392108787EF6}"/>
              </a:ext>
            </a:extLst>
          </p:cNvPr>
          <p:cNvCxnSpPr>
            <a:cxnSpLocks noChangeShapeType="1"/>
            <a:stCxn id="33808" idx="4"/>
            <a:endCxn id="33817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6" name="AutoShape 29">
            <a:extLst>
              <a:ext uri="{FF2B5EF4-FFF2-40B4-BE49-F238E27FC236}">
                <a16:creationId xmlns:a16="http://schemas.microsoft.com/office/drawing/2014/main" id="{AB25E7C7-2F98-46C0-BFC5-417D40E75BD2}"/>
              </a:ext>
            </a:extLst>
          </p:cNvPr>
          <p:cNvCxnSpPr>
            <a:cxnSpLocks noChangeShapeType="1"/>
            <a:stCxn id="33815" idx="2"/>
            <a:endCxn id="33819" idx="6"/>
          </p:cNvCxnSpPr>
          <p:nvPr/>
        </p:nvCxnSpPr>
        <p:spPr bwMode="auto">
          <a:xfrm flipH="1">
            <a:off x="698182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62566" name="Group 70">
            <a:extLst>
              <a:ext uri="{FF2B5EF4-FFF2-40B4-BE49-F238E27FC236}">
                <a16:creationId xmlns:a16="http://schemas.microsoft.com/office/drawing/2014/main" id="{42A023A8-CD83-452C-AFAB-C301FF378E8B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286001"/>
          <a:ext cx="2628900" cy="1830282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56" marB="13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L="68580" marR="13716" marT="6856" marB="13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6" marB="13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56" marB="13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6" marB="13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6" marB="13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6" marB="13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{B,C}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6" marB="13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6" marB="13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{C}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6" marB="13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7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L="68580" marR="13716" marT="6856" marB="1371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 }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 expand-FAIL</a:t>
                      </a:r>
                    </a:p>
                  </a:txBody>
                  <a:tcPr marL="68580" marR="13716" marT="6856" marB="13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1" name="Rectangle 4">
            <a:extLst>
              <a:ext uri="{FF2B5EF4-FFF2-40B4-BE49-F238E27FC236}">
                <a16:creationId xmlns:a16="http://schemas.microsoft.com/office/drawing/2014/main" id="{8CAB2CB2-6CB0-4665-B9B3-8CE9A088A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700"/>
              <a:t>Iterative-Deepening Search (IDS)</a:t>
            </a:r>
          </a:p>
        </p:txBody>
      </p:sp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6202B703-B7BB-4F9C-9568-2A768259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F9583B35-3442-4214-9903-54EA73747CE7}" type="slidenum">
              <a:rPr lang="en-US" altLang="en-US" sz="1050">
                <a:latin typeface="Times New Roman" panose="02020603050405020304" pitchFamily="18" charset="0"/>
              </a:rPr>
              <a:pPr/>
              <a:t>63</a:t>
            </a:fld>
            <a:endParaRPr lang="en-US" altLang="en-US" sz="1050">
              <a:latin typeface="Times New Roman" panose="02020603050405020304" pitchFamily="18" charset="0"/>
            </a:endParaRPr>
          </a:p>
        </p:txBody>
      </p:sp>
      <p:sp>
        <p:nvSpPr>
          <p:cNvPr id="34819" name="Text Box 18">
            <a:extLst>
              <a:ext uri="{FF2B5EF4-FFF2-40B4-BE49-F238E27FC236}">
                <a16:creationId xmlns:a16="http://schemas.microsoft.com/office/drawing/2014/main" id="{743A57A1-DDCC-496C-B2B4-6A52D810D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4820" name="Text Box 8">
            <a:extLst>
              <a:ext uri="{FF2B5EF4-FFF2-40B4-BE49-F238E27FC236}">
                <a16:creationId xmlns:a16="http://schemas.microsoft.com/office/drawing/2014/main" id="{600B07C2-1C4B-42A2-BBA6-A3B27E7F6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4821" name="Text Box 9">
            <a:extLst>
              <a:ext uri="{FF2B5EF4-FFF2-40B4-BE49-F238E27FC236}">
                <a16:creationId xmlns:a16="http://schemas.microsoft.com/office/drawing/2014/main" id="{F7D2459F-E4F4-4AED-8173-53C5BAF12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4822" name="Text Box 16">
            <a:extLst>
              <a:ext uri="{FF2B5EF4-FFF2-40B4-BE49-F238E27FC236}">
                <a16:creationId xmlns:a16="http://schemas.microsoft.com/office/drawing/2014/main" id="{EF1DD2CE-3F46-4A59-BA20-26231824A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4823" name="Text Box 17">
            <a:extLst>
              <a:ext uri="{FF2B5EF4-FFF2-40B4-BE49-F238E27FC236}">
                <a16:creationId xmlns:a16="http://schemas.microsoft.com/office/drawing/2014/main" id="{C6AABE1E-C1B1-4C22-8461-2240758D3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4824" name="Text Box 24">
            <a:extLst>
              <a:ext uri="{FF2B5EF4-FFF2-40B4-BE49-F238E27FC236}">
                <a16:creationId xmlns:a16="http://schemas.microsoft.com/office/drawing/2014/main" id="{9321FC4C-3B6C-49C1-B26B-8E47325B5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4825" name="Text Box 30">
            <a:extLst>
              <a:ext uri="{FF2B5EF4-FFF2-40B4-BE49-F238E27FC236}">
                <a16:creationId xmlns:a16="http://schemas.microsoft.com/office/drawing/2014/main" id="{47260505-DAA1-4402-B813-2133BB4F0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4826" name="Text Box 31">
            <a:extLst>
              <a:ext uri="{FF2B5EF4-FFF2-40B4-BE49-F238E27FC236}">
                <a16:creationId xmlns:a16="http://schemas.microsoft.com/office/drawing/2014/main" id="{CF9EA206-466D-483D-999C-212F5C7DC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4827" name="Text Box 32">
            <a:extLst>
              <a:ext uri="{FF2B5EF4-FFF2-40B4-BE49-F238E27FC236}">
                <a16:creationId xmlns:a16="http://schemas.microsoft.com/office/drawing/2014/main" id="{8188D2A9-3D81-4D5E-9D0A-622FB402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4828" name="Text Box 33">
            <a:extLst>
              <a:ext uri="{FF2B5EF4-FFF2-40B4-BE49-F238E27FC236}">
                <a16:creationId xmlns:a16="http://schemas.microsoft.com/office/drawing/2014/main" id="{C0114631-EE35-4775-B115-C49D88AB2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41719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4829" name="Text Box 2">
            <a:extLst>
              <a:ext uri="{FF2B5EF4-FFF2-40B4-BE49-F238E27FC236}">
                <a16:creationId xmlns:a16="http://schemas.microsoft.com/office/drawing/2014/main" id="{AE330AE9-6CC3-4C76-B811-EC18C6AFE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771650"/>
            <a:ext cx="295465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deepeningSearch(problem)</a:t>
            </a:r>
          </a:p>
        </p:txBody>
      </p:sp>
      <p:sp>
        <p:nvSpPr>
          <p:cNvPr id="34830" name="Text Box 3">
            <a:extLst>
              <a:ext uri="{FF2B5EF4-FFF2-40B4-BE49-F238E27FC236}">
                <a16:creationId xmlns:a16="http://schemas.microsoft.com/office/drawing/2014/main" id="{F2404018-0C26-4DC1-815A-109C3A8E5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34740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depth:</a:t>
            </a:r>
            <a:r>
              <a:rPr lang="en-US" altLang="en-US" sz="1350">
                <a:latin typeface="Arial" panose="020B0604020202020204" pitchFamily="34" charset="0"/>
              </a:rPr>
              <a:t> 2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# of nodes tested:</a:t>
            </a:r>
            <a:r>
              <a:rPr lang="en-US" altLang="en-US" sz="1350">
                <a:latin typeface="Arial" panose="020B0604020202020204" pitchFamily="34" charset="0"/>
              </a:rPr>
              <a:t> 4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2</a:t>
            </a:r>
          </a:p>
        </p:txBody>
      </p:sp>
      <p:sp>
        <p:nvSpPr>
          <p:cNvPr id="34832" name="Oval 5">
            <a:extLst>
              <a:ext uri="{FF2B5EF4-FFF2-40B4-BE49-F238E27FC236}">
                <a16:creationId xmlns:a16="http://schemas.microsoft.com/office/drawing/2014/main" id="{0082BC52-CFAD-464E-A075-C1DD29F8B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34833" name="Oval 6">
            <a:extLst>
              <a:ext uri="{FF2B5EF4-FFF2-40B4-BE49-F238E27FC236}">
                <a16:creationId xmlns:a16="http://schemas.microsoft.com/office/drawing/2014/main" id="{30516B2B-74C7-41E9-8157-FA70FA90D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A</a:t>
            </a:r>
          </a:p>
        </p:txBody>
      </p:sp>
      <p:cxnSp>
        <p:nvCxnSpPr>
          <p:cNvPr id="34834" name="AutoShape 7">
            <a:extLst>
              <a:ext uri="{FF2B5EF4-FFF2-40B4-BE49-F238E27FC236}">
                <a16:creationId xmlns:a16="http://schemas.microsoft.com/office/drawing/2014/main" id="{CDC9AE01-D10F-4544-AD30-F747D088D6F3}"/>
              </a:ext>
            </a:extLst>
          </p:cNvPr>
          <p:cNvCxnSpPr>
            <a:cxnSpLocks noChangeShapeType="1"/>
            <a:stCxn id="34832" idx="3"/>
            <a:endCxn id="34833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5" name="AutoShape 10">
            <a:extLst>
              <a:ext uri="{FF2B5EF4-FFF2-40B4-BE49-F238E27FC236}">
                <a16:creationId xmlns:a16="http://schemas.microsoft.com/office/drawing/2014/main" id="{26CCB51D-D7DB-4FF8-AB4B-06687AE69224}"/>
              </a:ext>
            </a:extLst>
          </p:cNvPr>
          <p:cNvCxnSpPr>
            <a:cxnSpLocks noChangeShapeType="1"/>
            <a:stCxn id="34833" idx="4"/>
            <a:endCxn id="34836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6" name="Oval 11">
            <a:extLst>
              <a:ext uri="{FF2B5EF4-FFF2-40B4-BE49-F238E27FC236}">
                <a16:creationId xmlns:a16="http://schemas.microsoft.com/office/drawing/2014/main" id="{CA529AF9-7AEB-4CB7-B8EF-E558C6E7B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E</a:t>
            </a:r>
          </a:p>
        </p:txBody>
      </p:sp>
      <p:cxnSp>
        <p:nvCxnSpPr>
          <p:cNvPr id="34837" name="AutoShape 12">
            <a:extLst>
              <a:ext uri="{FF2B5EF4-FFF2-40B4-BE49-F238E27FC236}">
                <a16:creationId xmlns:a16="http://schemas.microsoft.com/office/drawing/2014/main" id="{081CFCCF-4326-4D0F-AADB-BFE9B2C08015}"/>
              </a:ext>
            </a:extLst>
          </p:cNvPr>
          <p:cNvCxnSpPr>
            <a:cxnSpLocks noChangeShapeType="1"/>
            <a:stCxn id="34833" idx="3"/>
            <a:endCxn id="34838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8" name="Oval 13">
            <a:extLst>
              <a:ext uri="{FF2B5EF4-FFF2-40B4-BE49-F238E27FC236}">
                <a16:creationId xmlns:a16="http://schemas.microsoft.com/office/drawing/2014/main" id="{66EE042E-1EC9-4D1F-8124-77F9CD312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34839" name="Oval 14">
            <a:extLst>
              <a:ext uri="{FF2B5EF4-FFF2-40B4-BE49-F238E27FC236}">
                <a16:creationId xmlns:a16="http://schemas.microsoft.com/office/drawing/2014/main" id="{25792C85-EA48-4E61-93FE-2FE7B8B72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F</a:t>
            </a:r>
          </a:p>
        </p:txBody>
      </p:sp>
      <p:cxnSp>
        <p:nvCxnSpPr>
          <p:cNvPr id="34840" name="AutoShape 15">
            <a:extLst>
              <a:ext uri="{FF2B5EF4-FFF2-40B4-BE49-F238E27FC236}">
                <a16:creationId xmlns:a16="http://schemas.microsoft.com/office/drawing/2014/main" id="{CE384942-E2B5-42BD-A425-6E702ABDBDB8}"/>
              </a:ext>
            </a:extLst>
          </p:cNvPr>
          <p:cNvCxnSpPr>
            <a:cxnSpLocks noChangeShapeType="1"/>
            <a:stCxn id="34844" idx="4"/>
            <a:endCxn id="34839" idx="0"/>
          </p:cNvCxnSpPr>
          <p:nvPr/>
        </p:nvCxnSpPr>
        <p:spPr bwMode="auto">
          <a:xfrm>
            <a:off x="75723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1" name="Oval 19">
            <a:extLst>
              <a:ext uri="{FF2B5EF4-FFF2-40B4-BE49-F238E27FC236}">
                <a16:creationId xmlns:a16="http://schemas.microsoft.com/office/drawing/2014/main" id="{410ED7DE-6AAD-4E57-BC33-1D4389485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B</a:t>
            </a:r>
          </a:p>
        </p:txBody>
      </p:sp>
      <p:cxnSp>
        <p:nvCxnSpPr>
          <p:cNvPr id="34842" name="AutoShape 20">
            <a:extLst>
              <a:ext uri="{FF2B5EF4-FFF2-40B4-BE49-F238E27FC236}">
                <a16:creationId xmlns:a16="http://schemas.microsoft.com/office/drawing/2014/main" id="{BF2F492C-2DB9-498E-92E0-1AF6886E3B6C}"/>
              </a:ext>
            </a:extLst>
          </p:cNvPr>
          <p:cNvCxnSpPr>
            <a:cxnSpLocks noChangeShapeType="1"/>
            <a:stCxn id="34841" idx="4"/>
            <a:endCxn id="34843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3" name="Oval 21">
            <a:extLst>
              <a:ext uri="{FF2B5EF4-FFF2-40B4-BE49-F238E27FC236}">
                <a16:creationId xmlns:a16="http://schemas.microsoft.com/office/drawing/2014/main" id="{C56F5CD2-39CB-4161-992B-B14C28499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</a:p>
          <a:p>
            <a:pPr algn="ctr">
              <a:lnSpc>
                <a:spcPct val="75000"/>
              </a:lnSpc>
            </a:pP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goal</a:t>
            </a:r>
          </a:p>
        </p:txBody>
      </p:sp>
      <p:sp>
        <p:nvSpPr>
          <p:cNvPr id="34844" name="Oval 22">
            <a:extLst>
              <a:ext uri="{FF2B5EF4-FFF2-40B4-BE49-F238E27FC236}">
                <a16:creationId xmlns:a16="http://schemas.microsoft.com/office/drawing/2014/main" id="{0F1D5AFA-6CD8-47E3-B320-1AECE10B5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C</a:t>
            </a:r>
          </a:p>
        </p:txBody>
      </p:sp>
      <p:cxnSp>
        <p:nvCxnSpPr>
          <p:cNvPr id="34845" name="AutoShape 23">
            <a:extLst>
              <a:ext uri="{FF2B5EF4-FFF2-40B4-BE49-F238E27FC236}">
                <a16:creationId xmlns:a16="http://schemas.microsoft.com/office/drawing/2014/main" id="{EDA956FE-FA33-4BB9-A707-3B60A1EC7F88}"/>
              </a:ext>
            </a:extLst>
          </p:cNvPr>
          <p:cNvCxnSpPr>
            <a:cxnSpLocks noChangeShapeType="1"/>
            <a:stCxn id="34832" idx="5"/>
            <a:endCxn id="34844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6" name="AutoShape 25">
            <a:extLst>
              <a:ext uri="{FF2B5EF4-FFF2-40B4-BE49-F238E27FC236}">
                <a16:creationId xmlns:a16="http://schemas.microsoft.com/office/drawing/2014/main" id="{EAF8E745-16BF-4EBA-83B1-811F6107A56C}"/>
              </a:ext>
            </a:extLst>
          </p:cNvPr>
          <p:cNvCxnSpPr>
            <a:cxnSpLocks noChangeShapeType="1"/>
            <a:stCxn id="34836" idx="6"/>
            <a:endCxn id="34843" idx="2"/>
          </p:cNvCxnSpPr>
          <p:nvPr/>
        </p:nvCxnSpPr>
        <p:spPr bwMode="auto">
          <a:xfrm>
            <a:off x="612457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7" name="Oval 26">
            <a:extLst>
              <a:ext uri="{FF2B5EF4-FFF2-40B4-BE49-F238E27FC236}">
                <a16:creationId xmlns:a16="http://schemas.microsoft.com/office/drawing/2014/main" id="{95DCB98D-6AE5-46C9-AF83-33AEB49B7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44577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H</a:t>
            </a:r>
          </a:p>
        </p:txBody>
      </p:sp>
      <p:cxnSp>
        <p:nvCxnSpPr>
          <p:cNvPr id="34848" name="AutoShape 27">
            <a:extLst>
              <a:ext uri="{FF2B5EF4-FFF2-40B4-BE49-F238E27FC236}">
                <a16:creationId xmlns:a16="http://schemas.microsoft.com/office/drawing/2014/main" id="{73AF6E44-ABD7-4547-B6AD-7115A07CACAD}"/>
              </a:ext>
            </a:extLst>
          </p:cNvPr>
          <p:cNvCxnSpPr>
            <a:cxnSpLocks noChangeShapeType="1"/>
            <a:stCxn id="34838" idx="4"/>
            <a:endCxn id="34847" idx="0"/>
          </p:cNvCxnSpPr>
          <p:nvPr/>
        </p:nvCxnSpPr>
        <p:spPr bwMode="auto">
          <a:xfrm>
            <a:off x="5172075" y="41243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9" name="AutoShape 28">
            <a:extLst>
              <a:ext uri="{FF2B5EF4-FFF2-40B4-BE49-F238E27FC236}">
                <a16:creationId xmlns:a16="http://schemas.microsoft.com/office/drawing/2014/main" id="{A5C3EE82-C525-4E70-AE7C-132AA5296F4F}"/>
              </a:ext>
            </a:extLst>
          </p:cNvPr>
          <p:cNvCxnSpPr>
            <a:cxnSpLocks noChangeShapeType="1"/>
            <a:stCxn id="34832" idx="4"/>
            <a:endCxn id="34841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0" name="AutoShape 29">
            <a:extLst>
              <a:ext uri="{FF2B5EF4-FFF2-40B4-BE49-F238E27FC236}">
                <a16:creationId xmlns:a16="http://schemas.microsoft.com/office/drawing/2014/main" id="{5FFD713A-8CD2-4FD6-A52A-6798AC0883BB}"/>
              </a:ext>
            </a:extLst>
          </p:cNvPr>
          <p:cNvCxnSpPr>
            <a:cxnSpLocks noChangeShapeType="1"/>
            <a:stCxn id="34839" idx="2"/>
            <a:endCxn id="34843" idx="6"/>
          </p:cNvCxnSpPr>
          <p:nvPr/>
        </p:nvCxnSpPr>
        <p:spPr bwMode="auto">
          <a:xfrm flipH="1">
            <a:off x="698182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58509" name="Group 109">
            <a:extLst>
              <a:ext uri="{FF2B5EF4-FFF2-40B4-BE49-F238E27FC236}">
                <a16:creationId xmlns:a16="http://schemas.microsoft.com/office/drawing/2014/main" id="{66D9A4B2-D3CE-4834-BA7A-04F543ECE02A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286000"/>
          <a:ext cx="2628900" cy="1873963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56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L="68580" marR="13716" marT="6856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6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56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6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6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7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6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L="68580" marR="13716" marT="6856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6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{C}</a:t>
                      </a:r>
                    </a:p>
                  </a:txBody>
                  <a:tcPr marL="68580" marR="13716" marT="6856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6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L="68580" marR="13716" marT="6856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no test</a:t>
                      </a:r>
                    </a:p>
                  </a:txBody>
                  <a:tcPr marL="68580" marR="13716" marT="6856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A,B,C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6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5" name="Rectangle 5">
            <a:extLst>
              <a:ext uri="{FF2B5EF4-FFF2-40B4-BE49-F238E27FC236}">
                <a16:creationId xmlns:a16="http://schemas.microsoft.com/office/drawing/2014/main" id="{8F03613C-C9D7-4BF3-96A6-B82A016A4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700"/>
              <a:t>Iterative-Deepening Search (IDS)</a:t>
            </a:r>
          </a:p>
        </p:txBody>
      </p:sp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9D045545-AFB4-459F-BB66-2E792581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5FE27919-BB26-4CEB-8767-AD9515A2FF57}" type="slidenum">
              <a:rPr lang="en-US" altLang="en-US" sz="1050">
                <a:latin typeface="Times New Roman" panose="02020603050405020304" pitchFamily="18" charset="0"/>
              </a:rPr>
              <a:pPr/>
              <a:t>64</a:t>
            </a:fld>
            <a:endParaRPr lang="en-US" altLang="en-US" sz="1050">
              <a:latin typeface="Times New Roman" panose="02020603050405020304" pitchFamily="18" charset="0"/>
            </a:endParaRPr>
          </a:p>
        </p:txBody>
      </p:sp>
      <p:sp>
        <p:nvSpPr>
          <p:cNvPr id="35843" name="Text Box 2">
            <a:extLst>
              <a:ext uri="{FF2B5EF4-FFF2-40B4-BE49-F238E27FC236}">
                <a16:creationId xmlns:a16="http://schemas.microsoft.com/office/drawing/2014/main" id="{63A47591-FBBF-42B1-A817-41ADAC48E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5844" name="Text Box 9">
            <a:extLst>
              <a:ext uri="{FF2B5EF4-FFF2-40B4-BE49-F238E27FC236}">
                <a16:creationId xmlns:a16="http://schemas.microsoft.com/office/drawing/2014/main" id="{FD2CA510-E1A4-4CC5-A421-FAFA1CB9B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5845" name="Text Box 10">
            <a:extLst>
              <a:ext uri="{FF2B5EF4-FFF2-40B4-BE49-F238E27FC236}">
                <a16:creationId xmlns:a16="http://schemas.microsoft.com/office/drawing/2014/main" id="{E3651417-3752-4716-9035-AA2958A04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5846" name="Text Box 17">
            <a:extLst>
              <a:ext uri="{FF2B5EF4-FFF2-40B4-BE49-F238E27FC236}">
                <a16:creationId xmlns:a16="http://schemas.microsoft.com/office/drawing/2014/main" id="{2A428CBF-F164-4DA6-A16D-39133CC84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5847" name="Text Box 18">
            <a:extLst>
              <a:ext uri="{FF2B5EF4-FFF2-40B4-BE49-F238E27FC236}">
                <a16:creationId xmlns:a16="http://schemas.microsoft.com/office/drawing/2014/main" id="{55A743C2-D037-45A2-AB5F-7B7D8C03F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5848" name="Text Box 24">
            <a:extLst>
              <a:ext uri="{FF2B5EF4-FFF2-40B4-BE49-F238E27FC236}">
                <a16:creationId xmlns:a16="http://schemas.microsoft.com/office/drawing/2014/main" id="{31E3022A-E2DF-4872-8648-41DD0BCB6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5849" name="Text Box 30">
            <a:extLst>
              <a:ext uri="{FF2B5EF4-FFF2-40B4-BE49-F238E27FC236}">
                <a16:creationId xmlns:a16="http://schemas.microsoft.com/office/drawing/2014/main" id="{962CE758-6AE8-4EFD-8331-E3D8F7FCB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5850" name="Text Box 31">
            <a:extLst>
              <a:ext uri="{FF2B5EF4-FFF2-40B4-BE49-F238E27FC236}">
                <a16:creationId xmlns:a16="http://schemas.microsoft.com/office/drawing/2014/main" id="{E9B58A90-5688-4874-9F39-0F0BA1F83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5851" name="Text Box 32">
            <a:extLst>
              <a:ext uri="{FF2B5EF4-FFF2-40B4-BE49-F238E27FC236}">
                <a16:creationId xmlns:a16="http://schemas.microsoft.com/office/drawing/2014/main" id="{FB63961B-D895-4C1E-A38F-79C7087D7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5852" name="Text Box 33">
            <a:extLst>
              <a:ext uri="{FF2B5EF4-FFF2-40B4-BE49-F238E27FC236}">
                <a16:creationId xmlns:a16="http://schemas.microsoft.com/office/drawing/2014/main" id="{561F58E9-165D-48BF-8F1B-008DD9C4B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41719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5853" name="Text Box 3">
            <a:extLst>
              <a:ext uri="{FF2B5EF4-FFF2-40B4-BE49-F238E27FC236}">
                <a16:creationId xmlns:a16="http://schemas.microsoft.com/office/drawing/2014/main" id="{CBCF3DDF-D7F1-4820-8D6C-EF08905C2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771650"/>
            <a:ext cx="295465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deepeningSearch(problem)</a:t>
            </a:r>
          </a:p>
        </p:txBody>
      </p:sp>
      <p:sp>
        <p:nvSpPr>
          <p:cNvPr id="35854" name="Text Box 4">
            <a:extLst>
              <a:ext uri="{FF2B5EF4-FFF2-40B4-BE49-F238E27FC236}">
                <a16:creationId xmlns:a16="http://schemas.microsoft.com/office/drawing/2014/main" id="{BECADFA3-E2AD-4C7B-972A-6E81E8873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34740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depth:</a:t>
            </a:r>
            <a:r>
              <a:rPr lang="en-US" altLang="en-US" sz="1350">
                <a:latin typeface="Arial" panose="020B0604020202020204" pitchFamily="34" charset="0"/>
              </a:rPr>
              <a:t> 2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# of nodes tested:</a:t>
            </a:r>
            <a:r>
              <a:rPr lang="en-US" altLang="en-US" sz="1350">
                <a:latin typeface="Arial" panose="020B0604020202020204" pitchFamily="34" charset="0"/>
              </a:rPr>
              <a:t> 4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3</a:t>
            </a:r>
          </a:p>
        </p:txBody>
      </p:sp>
      <p:sp>
        <p:nvSpPr>
          <p:cNvPr id="35856" name="Oval 6">
            <a:extLst>
              <a:ext uri="{FF2B5EF4-FFF2-40B4-BE49-F238E27FC236}">
                <a16:creationId xmlns:a16="http://schemas.microsoft.com/office/drawing/2014/main" id="{F6F14138-F245-447B-9D46-BF923A685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35857" name="Oval 7">
            <a:extLst>
              <a:ext uri="{FF2B5EF4-FFF2-40B4-BE49-F238E27FC236}">
                <a16:creationId xmlns:a16="http://schemas.microsoft.com/office/drawing/2014/main" id="{C1E41267-FA34-434D-B62A-5F8ABAA87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A</a:t>
            </a:r>
          </a:p>
        </p:txBody>
      </p:sp>
      <p:cxnSp>
        <p:nvCxnSpPr>
          <p:cNvPr id="35858" name="AutoShape 8">
            <a:extLst>
              <a:ext uri="{FF2B5EF4-FFF2-40B4-BE49-F238E27FC236}">
                <a16:creationId xmlns:a16="http://schemas.microsoft.com/office/drawing/2014/main" id="{4DD76C9A-1F50-41FC-BD1D-F6E1C123C858}"/>
              </a:ext>
            </a:extLst>
          </p:cNvPr>
          <p:cNvCxnSpPr>
            <a:cxnSpLocks noChangeShapeType="1"/>
            <a:stCxn id="35856" idx="3"/>
            <a:endCxn id="35857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AutoShape 11">
            <a:extLst>
              <a:ext uri="{FF2B5EF4-FFF2-40B4-BE49-F238E27FC236}">
                <a16:creationId xmlns:a16="http://schemas.microsoft.com/office/drawing/2014/main" id="{9C3C5D7B-2063-4414-8D77-A6D396275488}"/>
              </a:ext>
            </a:extLst>
          </p:cNvPr>
          <p:cNvCxnSpPr>
            <a:cxnSpLocks noChangeShapeType="1"/>
            <a:stCxn id="35857" idx="4"/>
            <a:endCxn id="35860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0" name="Oval 12">
            <a:extLst>
              <a:ext uri="{FF2B5EF4-FFF2-40B4-BE49-F238E27FC236}">
                <a16:creationId xmlns:a16="http://schemas.microsoft.com/office/drawing/2014/main" id="{9F1D52D1-177B-48FA-9D45-B087F61A8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E</a:t>
            </a:r>
          </a:p>
        </p:txBody>
      </p:sp>
      <p:cxnSp>
        <p:nvCxnSpPr>
          <p:cNvPr id="35861" name="AutoShape 13">
            <a:extLst>
              <a:ext uri="{FF2B5EF4-FFF2-40B4-BE49-F238E27FC236}">
                <a16:creationId xmlns:a16="http://schemas.microsoft.com/office/drawing/2014/main" id="{C7297640-869D-4372-8023-946F40943D3A}"/>
              </a:ext>
            </a:extLst>
          </p:cNvPr>
          <p:cNvCxnSpPr>
            <a:cxnSpLocks noChangeShapeType="1"/>
            <a:stCxn id="35857" idx="3"/>
            <a:endCxn id="35862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2" name="Oval 14">
            <a:extLst>
              <a:ext uri="{FF2B5EF4-FFF2-40B4-BE49-F238E27FC236}">
                <a16:creationId xmlns:a16="http://schemas.microsoft.com/office/drawing/2014/main" id="{0390747E-1A0F-4198-B3DC-BAE1EE5A9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35863" name="Oval 15">
            <a:extLst>
              <a:ext uri="{FF2B5EF4-FFF2-40B4-BE49-F238E27FC236}">
                <a16:creationId xmlns:a16="http://schemas.microsoft.com/office/drawing/2014/main" id="{1AFB0200-56D4-45CE-B597-5A0683B52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F</a:t>
            </a:r>
          </a:p>
        </p:txBody>
      </p:sp>
      <p:cxnSp>
        <p:nvCxnSpPr>
          <p:cNvPr id="35864" name="AutoShape 16">
            <a:extLst>
              <a:ext uri="{FF2B5EF4-FFF2-40B4-BE49-F238E27FC236}">
                <a16:creationId xmlns:a16="http://schemas.microsoft.com/office/drawing/2014/main" id="{CD2B4B36-3320-47F5-BCBA-CDE5100BC93F}"/>
              </a:ext>
            </a:extLst>
          </p:cNvPr>
          <p:cNvCxnSpPr>
            <a:cxnSpLocks noChangeShapeType="1"/>
            <a:stCxn id="35868" idx="4"/>
            <a:endCxn id="35863" idx="0"/>
          </p:cNvCxnSpPr>
          <p:nvPr/>
        </p:nvCxnSpPr>
        <p:spPr bwMode="auto">
          <a:xfrm>
            <a:off x="75723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5" name="Oval 19">
            <a:extLst>
              <a:ext uri="{FF2B5EF4-FFF2-40B4-BE49-F238E27FC236}">
                <a16:creationId xmlns:a16="http://schemas.microsoft.com/office/drawing/2014/main" id="{9C7D49A4-2E68-4883-A9FA-67DBBF8C5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B</a:t>
            </a:r>
          </a:p>
        </p:txBody>
      </p:sp>
      <p:cxnSp>
        <p:nvCxnSpPr>
          <p:cNvPr id="35866" name="AutoShape 20">
            <a:extLst>
              <a:ext uri="{FF2B5EF4-FFF2-40B4-BE49-F238E27FC236}">
                <a16:creationId xmlns:a16="http://schemas.microsoft.com/office/drawing/2014/main" id="{A3A5D12B-82E8-43CD-8DE7-2041BD9CF2D4}"/>
              </a:ext>
            </a:extLst>
          </p:cNvPr>
          <p:cNvCxnSpPr>
            <a:cxnSpLocks noChangeShapeType="1"/>
            <a:stCxn id="35865" idx="4"/>
            <a:endCxn id="35867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7" name="Oval 21">
            <a:extLst>
              <a:ext uri="{FF2B5EF4-FFF2-40B4-BE49-F238E27FC236}">
                <a16:creationId xmlns:a16="http://schemas.microsoft.com/office/drawing/2014/main" id="{231E2BDD-0100-4CC4-8B45-FF5096F92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</a:p>
          <a:p>
            <a:pPr algn="ctr">
              <a:lnSpc>
                <a:spcPct val="75000"/>
              </a:lnSpc>
            </a:pP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goal</a:t>
            </a:r>
          </a:p>
        </p:txBody>
      </p:sp>
      <p:sp>
        <p:nvSpPr>
          <p:cNvPr id="35868" name="Oval 22">
            <a:extLst>
              <a:ext uri="{FF2B5EF4-FFF2-40B4-BE49-F238E27FC236}">
                <a16:creationId xmlns:a16="http://schemas.microsoft.com/office/drawing/2014/main" id="{047CDDAE-9683-4594-BCE2-9FA521ABD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C</a:t>
            </a:r>
          </a:p>
        </p:txBody>
      </p:sp>
      <p:cxnSp>
        <p:nvCxnSpPr>
          <p:cNvPr id="35869" name="AutoShape 23">
            <a:extLst>
              <a:ext uri="{FF2B5EF4-FFF2-40B4-BE49-F238E27FC236}">
                <a16:creationId xmlns:a16="http://schemas.microsoft.com/office/drawing/2014/main" id="{2E9D4AE7-F883-4A12-8902-9D252EE6A743}"/>
              </a:ext>
            </a:extLst>
          </p:cNvPr>
          <p:cNvCxnSpPr>
            <a:cxnSpLocks noChangeShapeType="1"/>
            <a:stCxn id="35856" idx="5"/>
            <a:endCxn id="35868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0" name="AutoShape 25">
            <a:extLst>
              <a:ext uri="{FF2B5EF4-FFF2-40B4-BE49-F238E27FC236}">
                <a16:creationId xmlns:a16="http://schemas.microsoft.com/office/drawing/2014/main" id="{A9F9C631-EDA6-4DD8-BC51-638D441E1CFF}"/>
              </a:ext>
            </a:extLst>
          </p:cNvPr>
          <p:cNvCxnSpPr>
            <a:cxnSpLocks noChangeShapeType="1"/>
            <a:stCxn id="35860" idx="6"/>
            <a:endCxn id="35867" idx="2"/>
          </p:cNvCxnSpPr>
          <p:nvPr/>
        </p:nvCxnSpPr>
        <p:spPr bwMode="auto">
          <a:xfrm>
            <a:off x="612457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1" name="Oval 26">
            <a:extLst>
              <a:ext uri="{FF2B5EF4-FFF2-40B4-BE49-F238E27FC236}">
                <a16:creationId xmlns:a16="http://schemas.microsoft.com/office/drawing/2014/main" id="{07D48969-6A57-4EC7-87C0-694C616C3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44577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H</a:t>
            </a:r>
          </a:p>
        </p:txBody>
      </p:sp>
      <p:cxnSp>
        <p:nvCxnSpPr>
          <p:cNvPr id="35872" name="AutoShape 27">
            <a:extLst>
              <a:ext uri="{FF2B5EF4-FFF2-40B4-BE49-F238E27FC236}">
                <a16:creationId xmlns:a16="http://schemas.microsoft.com/office/drawing/2014/main" id="{611EE305-D52D-4283-B909-A8D91DA8330B}"/>
              </a:ext>
            </a:extLst>
          </p:cNvPr>
          <p:cNvCxnSpPr>
            <a:cxnSpLocks noChangeShapeType="1"/>
            <a:stCxn id="35862" idx="4"/>
            <a:endCxn id="35871" idx="0"/>
          </p:cNvCxnSpPr>
          <p:nvPr/>
        </p:nvCxnSpPr>
        <p:spPr bwMode="auto">
          <a:xfrm>
            <a:off x="5172075" y="41243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3" name="AutoShape 28">
            <a:extLst>
              <a:ext uri="{FF2B5EF4-FFF2-40B4-BE49-F238E27FC236}">
                <a16:creationId xmlns:a16="http://schemas.microsoft.com/office/drawing/2014/main" id="{15A456CD-2B33-4F98-8A94-AAD363CBBF48}"/>
              </a:ext>
            </a:extLst>
          </p:cNvPr>
          <p:cNvCxnSpPr>
            <a:cxnSpLocks noChangeShapeType="1"/>
            <a:stCxn id="35856" idx="4"/>
            <a:endCxn id="35865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4" name="AutoShape 29">
            <a:extLst>
              <a:ext uri="{FF2B5EF4-FFF2-40B4-BE49-F238E27FC236}">
                <a16:creationId xmlns:a16="http://schemas.microsoft.com/office/drawing/2014/main" id="{7AF064D6-C8F7-4E99-B01B-08B317E03F71}"/>
              </a:ext>
            </a:extLst>
          </p:cNvPr>
          <p:cNvCxnSpPr>
            <a:cxnSpLocks noChangeShapeType="1"/>
            <a:stCxn id="35863" idx="2"/>
            <a:endCxn id="35867" idx="6"/>
          </p:cNvCxnSpPr>
          <p:nvPr/>
        </p:nvCxnSpPr>
        <p:spPr bwMode="auto">
          <a:xfrm flipH="1">
            <a:off x="698182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76866" name="Group 34">
            <a:extLst>
              <a:ext uri="{FF2B5EF4-FFF2-40B4-BE49-F238E27FC236}">
                <a16:creationId xmlns:a16="http://schemas.microsoft.com/office/drawing/2014/main" id="{E6528BEF-B60D-4CB0-B827-2BE288027468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286000"/>
          <a:ext cx="2628900" cy="2115648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3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{C}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no test</a:t>
                      </a:r>
                    </a:p>
                  </a:txBody>
                  <a:tcPr marL="68580" marR="13716" marT="6857" marB="1371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D,E,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B,C}</a:t>
                      </a:r>
                    </a:p>
                  </a:txBody>
                  <a:tcPr marL="68580" marR="13716" marT="6857" marB="13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9" name="Rectangle 5">
            <a:extLst>
              <a:ext uri="{FF2B5EF4-FFF2-40B4-BE49-F238E27FC236}">
                <a16:creationId xmlns:a16="http://schemas.microsoft.com/office/drawing/2014/main" id="{D677F6E1-B37E-489A-8796-44F175988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700"/>
              <a:t>Iterative-Deepening Search (IDS)</a:t>
            </a:r>
          </a:p>
        </p:txBody>
      </p:sp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92285374-E1DF-463D-AE6F-FB9E0D74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CF25E0E5-AADD-455F-A2D0-0163A002EF59}" type="slidenum">
              <a:rPr lang="en-US" altLang="en-US" sz="1050">
                <a:latin typeface="Times New Roman" panose="02020603050405020304" pitchFamily="18" charset="0"/>
              </a:rPr>
              <a:pPr/>
              <a:t>65</a:t>
            </a:fld>
            <a:endParaRPr lang="en-US" altLang="en-US" sz="1050">
              <a:latin typeface="Times New Roman" panose="02020603050405020304" pitchFamily="18" charset="0"/>
            </a:endParaRPr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A6E7CD68-E361-4665-88E0-1163C18D4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6868" name="Text Box 9">
            <a:extLst>
              <a:ext uri="{FF2B5EF4-FFF2-40B4-BE49-F238E27FC236}">
                <a16:creationId xmlns:a16="http://schemas.microsoft.com/office/drawing/2014/main" id="{AF713DF3-23E1-40D5-8696-E96CD9420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6869" name="Text Box 10">
            <a:extLst>
              <a:ext uri="{FF2B5EF4-FFF2-40B4-BE49-F238E27FC236}">
                <a16:creationId xmlns:a16="http://schemas.microsoft.com/office/drawing/2014/main" id="{D614CB8E-2C5F-417A-8484-8428AA96C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6870" name="Text Box 17">
            <a:extLst>
              <a:ext uri="{FF2B5EF4-FFF2-40B4-BE49-F238E27FC236}">
                <a16:creationId xmlns:a16="http://schemas.microsoft.com/office/drawing/2014/main" id="{D32D0CDF-E42F-4D84-BA0B-22B3194A4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6871" name="Text Box 18">
            <a:extLst>
              <a:ext uri="{FF2B5EF4-FFF2-40B4-BE49-F238E27FC236}">
                <a16:creationId xmlns:a16="http://schemas.microsoft.com/office/drawing/2014/main" id="{95073DE4-C684-4728-B52C-7F0DF504A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6872" name="Text Box 24">
            <a:extLst>
              <a:ext uri="{FF2B5EF4-FFF2-40B4-BE49-F238E27FC236}">
                <a16:creationId xmlns:a16="http://schemas.microsoft.com/office/drawing/2014/main" id="{24DC30FB-59F0-4041-8EAD-EE1BD4BC6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6873" name="Text Box 30">
            <a:extLst>
              <a:ext uri="{FF2B5EF4-FFF2-40B4-BE49-F238E27FC236}">
                <a16:creationId xmlns:a16="http://schemas.microsoft.com/office/drawing/2014/main" id="{B4AB372D-697A-4D3B-B453-D1CE3649E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6874" name="Text Box 31">
            <a:extLst>
              <a:ext uri="{FF2B5EF4-FFF2-40B4-BE49-F238E27FC236}">
                <a16:creationId xmlns:a16="http://schemas.microsoft.com/office/drawing/2014/main" id="{D94855E0-6030-4694-93BA-398B30E23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6875" name="Text Box 32">
            <a:extLst>
              <a:ext uri="{FF2B5EF4-FFF2-40B4-BE49-F238E27FC236}">
                <a16:creationId xmlns:a16="http://schemas.microsoft.com/office/drawing/2014/main" id="{AD6E2773-4FB7-4187-9065-E5A1A7D7A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6876" name="Text Box 33">
            <a:extLst>
              <a:ext uri="{FF2B5EF4-FFF2-40B4-BE49-F238E27FC236}">
                <a16:creationId xmlns:a16="http://schemas.microsoft.com/office/drawing/2014/main" id="{15773649-512C-4058-8447-6C159EE23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41719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6877" name="Text Box 3">
            <a:extLst>
              <a:ext uri="{FF2B5EF4-FFF2-40B4-BE49-F238E27FC236}">
                <a16:creationId xmlns:a16="http://schemas.microsoft.com/office/drawing/2014/main" id="{AF701B87-A3B3-4C3C-B98D-6BE7AC9BF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771650"/>
            <a:ext cx="295465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deepeningSearch(problem)</a:t>
            </a:r>
          </a:p>
        </p:txBody>
      </p:sp>
      <p:sp>
        <p:nvSpPr>
          <p:cNvPr id="36878" name="Text Box 4">
            <a:extLst>
              <a:ext uri="{FF2B5EF4-FFF2-40B4-BE49-F238E27FC236}">
                <a16:creationId xmlns:a16="http://schemas.microsoft.com/office/drawing/2014/main" id="{7A02FCC2-A056-4C73-8BB7-6043C7E2C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34740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depth:</a:t>
            </a:r>
            <a:r>
              <a:rPr lang="en-US" altLang="en-US" sz="1350">
                <a:latin typeface="Arial" panose="020B0604020202020204" pitchFamily="34" charset="0"/>
              </a:rPr>
              <a:t> 2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# of nodes tested:</a:t>
            </a:r>
            <a:r>
              <a:rPr lang="en-US" altLang="en-US" sz="1350">
                <a:latin typeface="Arial" panose="020B0604020202020204" pitchFamily="34" charset="0"/>
              </a:rPr>
              <a:t> 5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3</a:t>
            </a:r>
          </a:p>
        </p:txBody>
      </p:sp>
      <p:sp>
        <p:nvSpPr>
          <p:cNvPr id="36880" name="Oval 6">
            <a:extLst>
              <a:ext uri="{FF2B5EF4-FFF2-40B4-BE49-F238E27FC236}">
                <a16:creationId xmlns:a16="http://schemas.microsoft.com/office/drawing/2014/main" id="{82AD3F13-55DC-41E8-8517-C1DED75AD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36881" name="Oval 7">
            <a:extLst>
              <a:ext uri="{FF2B5EF4-FFF2-40B4-BE49-F238E27FC236}">
                <a16:creationId xmlns:a16="http://schemas.microsoft.com/office/drawing/2014/main" id="{C1B2FBEB-98D7-46F8-88E3-8B5197D43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A</a:t>
            </a:r>
          </a:p>
        </p:txBody>
      </p:sp>
      <p:cxnSp>
        <p:nvCxnSpPr>
          <p:cNvPr id="36882" name="AutoShape 8">
            <a:extLst>
              <a:ext uri="{FF2B5EF4-FFF2-40B4-BE49-F238E27FC236}">
                <a16:creationId xmlns:a16="http://schemas.microsoft.com/office/drawing/2014/main" id="{F96546D4-CD4D-4833-A905-CAD7F4736ADD}"/>
              </a:ext>
            </a:extLst>
          </p:cNvPr>
          <p:cNvCxnSpPr>
            <a:cxnSpLocks noChangeShapeType="1"/>
            <a:stCxn id="36880" idx="3"/>
            <a:endCxn id="36881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3" name="AutoShape 11">
            <a:extLst>
              <a:ext uri="{FF2B5EF4-FFF2-40B4-BE49-F238E27FC236}">
                <a16:creationId xmlns:a16="http://schemas.microsoft.com/office/drawing/2014/main" id="{3F95D7EA-E5F0-4BB1-BD92-D9D3E319B686}"/>
              </a:ext>
            </a:extLst>
          </p:cNvPr>
          <p:cNvCxnSpPr>
            <a:cxnSpLocks noChangeShapeType="1"/>
            <a:stCxn id="36881" idx="4"/>
            <a:endCxn id="36884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4" name="Oval 12">
            <a:extLst>
              <a:ext uri="{FF2B5EF4-FFF2-40B4-BE49-F238E27FC236}">
                <a16:creationId xmlns:a16="http://schemas.microsoft.com/office/drawing/2014/main" id="{43A37129-C809-41FC-9D1B-423A06FEA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E</a:t>
            </a:r>
          </a:p>
        </p:txBody>
      </p:sp>
      <p:cxnSp>
        <p:nvCxnSpPr>
          <p:cNvPr id="36885" name="AutoShape 13">
            <a:extLst>
              <a:ext uri="{FF2B5EF4-FFF2-40B4-BE49-F238E27FC236}">
                <a16:creationId xmlns:a16="http://schemas.microsoft.com/office/drawing/2014/main" id="{A43D619A-E717-43E4-AD78-27E724450187}"/>
              </a:ext>
            </a:extLst>
          </p:cNvPr>
          <p:cNvCxnSpPr>
            <a:cxnSpLocks noChangeShapeType="1"/>
            <a:stCxn id="36881" idx="3"/>
            <a:endCxn id="36886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6" name="Oval 14">
            <a:extLst>
              <a:ext uri="{FF2B5EF4-FFF2-40B4-BE49-F238E27FC236}">
                <a16:creationId xmlns:a16="http://schemas.microsoft.com/office/drawing/2014/main" id="{F9A872A8-54BE-4E63-AD38-9F4D9263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36887" name="Oval 15">
            <a:extLst>
              <a:ext uri="{FF2B5EF4-FFF2-40B4-BE49-F238E27FC236}">
                <a16:creationId xmlns:a16="http://schemas.microsoft.com/office/drawing/2014/main" id="{0AA097D7-15E4-4CCD-9046-DCAEB756A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F</a:t>
            </a:r>
          </a:p>
        </p:txBody>
      </p:sp>
      <p:cxnSp>
        <p:nvCxnSpPr>
          <p:cNvPr id="36888" name="AutoShape 16">
            <a:extLst>
              <a:ext uri="{FF2B5EF4-FFF2-40B4-BE49-F238E27FC236}">
                <a16:creationId xmlns:a16="http://schemas.microsoft.com/office/drawing/2014/main" id="{B754AE7B-52DC-4E36-B685-54C601655FB1}"/>
              </a:ext>
            </a:extLst>
          </p:cNvPr>
          <p:cNvCxnSpPr>
            <a:cxnSpLocks noChangeShapeType="1"/>
            <a:stCxn id="36892" idx="4"/>
            <a:endCxn id="36887" idx="0"/>
          </p:cNvCxnSpPr>
          <p:nvPr/>
        </p:nvCxnSpPr>
        <p:spPr bwMode="auto">
          <a:xfrm>
            <a:off x="75723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9" name="Oval 19">
            <a:extLst>
              <a:ext uri="{FF2B5EF4-FFF2-40B4-BE49-F238E27FC236}">
                <a16:creationId xmlns:a16="http://schemas.microsoft.com/office/drawing/2014/main" id="{BA4FD8BB-C0F5-46E5-94A2-4BA55E136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B</a:t>
            </a:r>
          </a:p>
        </p:txBody>
      </p:sp>
      <p:cxnSp>
        <p:nvCxnSpPr>
          <p:cNvPr id="36890" name="AutoShape 20">
            <a:extLst>
              <a:ext uri="{FF2B5EF4-FFF2-40B4-BE49-F238E27FC236}">
                <a16:creationId xmlns:a16="http://schemas.microsoft.com/office/drawing/2014/main" id="{B6469BC8-843B-4764-9255-FB36312FE0C0}"/>
              </a:ext>
            </a:extLst>
          </p:cNvPr>
          <p:cNvCxnSpPr>
            <a:cxnSpLocks noChangeShapeType="1"/>
            <a:stCxn id="36889" idx="4"/>
            <a:endCxn id="36891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1" name="Oval 21">
            <a:extLst>
              <a:ext uri="{FF2B5EF4-FFF2-40B4-BE49-F238E27FC236}">
                <a16:creationId xmlns:a16="http://schemas.microsoft.com/office/drawing/2014/main" id="{FC8A2256-2E95-4A61-8CA4-A2DA417C5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</a:p>
          <a:p>
            <a:pPr algn="ctr">
              <a:lnSpc>
                <a:spcPct val="75000"/>
              </a:lnSpc>
            </a:pP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goal</a:t>
            </a:r>
          </a:p>
        </p:txBody>
      </p:sp>
      <p:sp>
        <p:nvSpPr>
          <p:cNvPr id="36892" name="Oval 22">
            <a:extLst>
              <a:ext uri="{FF2B5EF4-FFF2-40B4-BE49-F238E27FC236}">
                <a16:creationId xmlns:a16="http://schemas.microsoft.com/office/drawing/2014/main" id="{457512B4-F219-49A6-9E79-C283A4426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C</a:t>
            </a:r>
          </a:p>
        </p:txBody>
      </p:sp>
      <p:cxnSp>
        <p:nvCxnSpPr>
          <p:cNvPr id="36893" name="AutoShape 23">
            <a:extLst>
              <a:ext uri="{FF2B5EF4-FFF2-40B4-BE49-F238E27FC236}">
                <a16:creationId xmlns:a16="http://schemas.microsoft.com/office/drawing/2014/main" id="{5A1E7AD1-E92A-4B03-84B0-FD9D8A952882}"/>
              </a:ext>
            </a:extLst>
          </p:cNvPr>
          <p:cNvCxnSpPr>
            <a:cxnSpLocks noChangeShapeType="1"/>
            <a:stCxn id="36880" idx="5"/>
            <a:endCxn id="36892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4" name="AutoShape 25">
            <a:extLst>
              <a:ext uri="{FF2B5EF4-FFF2-40B4-BE49-F238E27FC236}">
                <a16:creationId xmlns:a16="http://schemas.microsoft.com/office/drawing/2014/main" id="{CEBD28EE-93DE-4FC4-B6D4-DFC97D19AEE3}"/>
              </a:ext>
            </a:extLst>
          </p:cNvPr>
          <p:cNvCxnSpPr>
            <a:cxnSpLocks noChangeShapeType="1"/>
            <a:stCxn id="36884" idx="6"/>
            <a:endCxn id="36891" idx="2"/>
          </p:cNvCxnSpPr>
          <p:nvPr/>
        </p:nvCxnSpPr>
        <p:spPr bwMode="auto">
          <a:xfrm>
            <a:off x="612457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5" name="Oval 26">
            <a:extLst>
              <a:ext uri="{FF2B5EF4-FFF2-40B4-BE49-F238E27FC236}">
                <a16:creationId xmlns:a16="http://schemas.microsoft.com/office/drawing/2014/main" id="{AC44C380-AB01-48F7-AF7F-E6521BA78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44577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H</a:t>
            </a:r>
          </a:p>
        </p:txBody>
      </p:sp>
      <p:cxnSp>
        <p:nvCxnSpPr>
          <p:cNvPr id="36896" name="AutoShape 27">
            <a:extLst>
              <a:ext uri="{FF2B5EF4-FFF2-40B4-BE49-F238E27FC236}">
                <a16:creationId xmlns:a16="http://schemas.microsoft.com/office/drawing/2014/main" id="{1F10A6E7-AAFD-49E3-A6D5-0F2CB3238266}"/>
              </a:ext>
            </a:extLst>
          </p:cNvPr>
          <p:cNvCxnSpPr>
            <a:cxnSpLocks noChangeShapeType="1"/>
            <a:stCxn id="36886" idx="4"/>
            <a:endCxn id="36895" idx="0"/>
          </p:cNvCxnSpPr>
          <p:nvPr/>
        </p:nvCxnSpPr>
        <p:spPr bwMode="auto">
          <a:xfrm>
            <a:off x="5172075" y="41243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7" name="AutoShape 28">
            <a:extLst>
              <a:ext uri="{FF2B5EF4-FFF2-40B4-BE49-F238E27FC236}">
                <a16:creationId xmlns:a16="http://schemas.microsoft.com/office/drawing/2014/main" id="{BB5619E4-AF1C-4BA6-8EB3-D1FEE2D0DD13}"/>
              </a:ext>
            </a:extLst>
          </p:cNvPr>
          <p:cNvCxnSpPr>
            <a:cxnSpLocks noChangeShapeType="1"/>
            <a:stCxn id="36880" idx="4"/>
            <a:endCxn id="36889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8" name="AutoShape 29">
            <a:extLst>
              <a:ext uri="{FF2B5EF4-FFF2-40B4-BE49-F238E27FC236}">
                <a16:creationId xmlns:a16="http://schemas.microsoft.com/office/drawing/2014/main" id="{9144DD9A-3228-4742-80CA-4A9443DC896D}"/>
              </a:ext>
            </a:extLst>
          </p:cNvPr>
          <p:cNvCxnSpPr>
            <a:cxnSpLocks noChangeShapeType="1"/>
            <a:stCxn id="36887" idx="2"/>
            <a:endCxn id="36891" idx="6"/>
          </p:cNvCxnSpPr>
          <p:nvPr/>
        </p:nvCxnSpPr>
        <p:spPr bwMode="auto">
          <a:xfrm flipH="1">
            <a:off x="698182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66677" name="Group 85">
            <a:extLst>
              <a:ext uri="{FF2B5EF4-FFF2-40B4-BE49-F238E27FC236}">
                <a16:creationId xmlns:a16="http://schemas.microsoft.com/office/drawing/2014/main" id="{FFED9E5A-7B2C-4D7B-A673-44EEAD8BB4B8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286000"/>
          <a:ext cx="2628900" cy="2562979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57" marB="13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L="68580" marR="13716" marT="6857" marB="13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7" marB="13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57" marB="13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7" marB="13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7" marB="13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7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7" marB="13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L="68580" marR="13716" marT="6857" marB="13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7" marB="13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{C}</a:t>
                      </a:r>
                    </a:p>
                  </a:txBody>
                  <a:tcPr marL="68580" marR="13716" marT="6857" marB="13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7" marB="13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L="68580" marR="13716" marT="6857" marB="13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7" marB="13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7" marB="13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7" marB="13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L="68580" marR="13716" marT="6857" marB="13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6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L="68580" marR="13716" marT="6857" marB="13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{E,B,C}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 expand</a:t>
                      </a:r>
                    </a:p>
                  </a:txBody>
                  <a:tcPr marL="68580" marR="13716" marT="6857" marB="13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3" name="Rectangle 5">
            <a:extLst>
              <a:ext uri="{FF2B5EF4-FFF2-40B4-BE49-F238E27FC236}">
                <a16:creationId xmlns:a16="http://schemas.microsoft.com/office/drawing/2014/main" id="{F68784B5-6DAF-476C-B5AA-B747115CD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700"/>
              <a:t>Iterative-Deepening Search (IDS)</a:t>
            </a:r>
          </a:p>
        </p:txBody>
      </p:sp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id="{CC6A7934-0A78-4CC2-AFA2-F431F187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561CDCC3-FAE8-46DC-932E-7034B416B1D3}" type="slidenum">
              <a:rPr lang="en-US" altLang="en-US" sz="1050">
                <a:latin typeface="Times New Roman" panose="02020603050405020304" pitchFamily="18" charset="0"/>
              </a:rPr>
              <a:pPr/>
              <a:t>66</a:t>
            </a:fld>
            <a:endParaRPr lang="en-US" altLang="en-US" sz="1050">
              <a:latin typeface="Times New Roman" panose="02020603050405020304" pitchFamily="18" charset="0"/>
            </a:endParaRP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7E4FDC93-A539-45DF-A019-AE1AB915F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7892" name="Text Box 9">
            <a:extLst>
              <a:ext uri="{FF2B5EF4-FFF2-40B4-BE49-F238E27FC236}">
                <a16:creationId xmlns:a16="http://schemas.microsoft.com/office/drawing/2014/main" id="{B377E65B-AA78-4C96-A6A5-C176E1678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7893" name="Text Box 10">
            <a:extLst>
              <a:ext uri="{FF2B5EF4-FFF2-40B4-BE49-F238E27FC236}">
                <a16:creationId xmlns:a16="http://schemas.microsoft.com/office/drawing/2014/main" id="{ED07EC65-A633-4481-AE94-9E0ACCEA2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7894" name="Text Box 17">
            <a:extLst>
              <a:ext uri="{FF2B5EF4-FFF2-40B4-BE49-F238E27FC236}">
                <a16:creationId xmlns:a16="http://schemas.microsoft.com/office/drawing/2014/main" id="{0AC5B857-D987-434B-8C42-5795A6AD3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7895" name="Text Box 18">
            <a:extLst>
              <a:ext uri="{FF2B5EF4-FFF2-40B4-BE49-F238E27FC236}">
                <a16:creationId xmlns:a16="http://schemas.microsoft.com/office/drawing/2014/main" id="{465664C2-431A-44FF-BE6D-760521410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7896" name="Text Box 24">
            <a:extLst>
              <a:ext uri="{FF2B5EF4-FFF2-40B4-BE49-F238E27FC236}">
                <a16:creationId xmlns:a16="http://schemas.microsoft.com/office/drawing/2014/main" id="{53EF9F70-C926-4DBA-A140-65E51F19C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7897" name="Text Box 30">
            <a:extLst>
              <a:ext uri="{FF2B5EF4-FFF2-40B4-BE49-F238E27FC236}">
                <a16:creationId xmlns:a16="http://schemas.microsoft.com/office/drawing/2014/main" id="{26110757-C2D0-461F-A3D8-F6CE96C76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7898" name="Text Box 31">
            <a:extLst>
              <a:ext uri="{FF2B5EF4-FFF2-40B4-BE49-F238E27FC236}">
                <a16:creationId xmlns:a16="http://schemas.microsoft.com/office/drawing/2014/main" id="{9F442D02-C4BD-4B9B-90DE-9EF3A6B81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7899" name="Text Box 32">
            <a:extLst>
              <a:ext uri="{FF2B5EF4-FFF2-40B4-BE49-F238E27FC236}">
                <a16:creationId xmlns:a16="http://schemas.microsoft.com/office/drawing/2014/main" id="{CD90CC41-26EB-40E2-84C9-3FD6B73B9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7900" name="Text Box 33">
            <a:extLst>
              <a:ext uri="{FF2B5EF4-FFF2-40B4-BE49-F238E27FC236}">
                <a16:creationId xmlns:a16="http://schemas.microsoft.com/office/drawing/2014/main" id="{31976EFA-CEA4-498D-A08E-D1A1F6F4D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41719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7901" name="Text Box 3">
            <a:extLst>
              <a:ext uri="{FF2B5EF4-FFF2-40B4-BE49-F238E27FC236}">
                <a16:creationId xmlns:a16="http://schemas.microsoft.com/office/drawing/2014/main" id="{EE59EE39-CABF-4E42-8A88-EE42D86A1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771650"/>
            <a:ext cx="295465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solidFill>
                  <a:srgbClr val="CC3300"/>
                </a:solidFill>
                <a:latin typeface="Courier New" panose="02070309020205020404" pitchFamily="49" charset="0"/>
              </a:rPr>
              <a:t>deepeningSearch(problem)</a:t>
            </a:r>
          </a:p>
        </p:txBody>
      </p:sp>
      <p:sp>
        <p:nvSpPr>
          <p:cNvPr id="37902" name="Text Box 4">
            <a:extLst>
              <a:ext uri="{FF2B5EF4-FFF2-40B4-BE49-F238E27FC236}">
                <a16:creationId xmlns:a16="http://schemas.microsoft.com/office/drawing/2014/main" id="{2AC775C3-70FC-41DF-AD98-0E79D5896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34740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depth:</a:t>
            </a:r>
            <a:r>
              <a:rPr lang="en-US" altLang="en-US" sz="1350">
                <a:latin typeface="Arial" panose="020B0604020202020204" pitchFamily="34" charset="0"/>
              </a:rPr>
              <a:t> 2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# of nodes tested:</a:t>
            </a:r>
            <a:r>
              <a:rPr lang="en-US" altLang="en-US" sz="1350">
                <a:latin typeface="Arial" panose="020B0604020202020204" pitchFamily="34" charset="0"/>
              </a:rPr>
              <a:t> 6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3</a:t>
            </a:r>
          </a:p>
        </p:txBody>
      </p:sp>
      <p:sp>
        <p:nvSpPr>
          <p:cNvPr id="37904" name="Oval 6">
            <a:extLst>
              <a:ext uri="{FF2B5EF4-FFF2-40B4-BE49-F238E27FC236}">
                <a16:creationId xmlns:a16="http://schemas.microsoft.com/office/drawing/2014/main" id="{7D0A1007-3B96-421B-A71F-B542806BF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37905" name="Oval 7">
            <a:extLst>
              <a:ext uri="{FF2B5EF4-FFF2-40B4-BE49-F238E27FC236}">
                <a16:creationId xmlns:a16="http://schemas.microsoft.com/office/drawing/2014/main" id="{EE403F4C-C54A-4681-937E-E5678BBD6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A</a:t>
            </a:r>
          </a:p>
        </p:txBody>
      </p:sp>
      <p:cxnSp>
        <p:nvCxnSpPr>
          <p:cNvPr id="37906" name="AutoShape 8">
            <a:extLst>
              <a:ext uri="{FF2B5EF4-FFF2-40B4-BE49-F238E27FC236}">
                <a16:creationId xmlns:a16="http://schemas.microsoft.com/office/drawing/2014/main" id="{EF5B09F2-57E5-40EF-82E1-093DC4C2E625}"/>
              </a:ext>
            </a:extLst>
          </p:cNvPr>
          <p:cNvCxnSpPr>
            <a:cxnSpLocks noChangeShapeType="1"/>
            <a:stCxn id="37904" idx="3"/>
            <a:endCxn id="37905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AutoShape 11">
            <a:extLst>
              <a:ext uri="{FF2B5EF4-FFF2-40B4-BE49-F238E27FC236}">
                <a16:creationId xmlns:a16="http://schemas.microsoft.com/office/drawing/2014/main" id="{F176994C-D7EE-46D9-AF19-DF0E140FC56A}"/>
              </a:ext>
            </a:extLst>
          </p:cNvPr>
          <p:cNvCxnSpPr>
            <a:cxnSpLocks noChangeShapeType="1"/>
            <a:stCxn id="37905" idx="4"/>
            <a:endCxn id="37908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8" name="Oval 12">
            <a:extLst>
              <a:ext uri="{FF2B5EF4-FFF2-40B4-BE49-F238E27FC236}">
                <a16:creationId xmlns:a16="http://schemas.microsoft.com/office/drawing/2014/main" id="{9349EF39-545E-4FAD-B194-1AD7999CE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E</a:t>
            </a:r>
          </a:p>
        </p:txBody>
      </p:sp>
      <p:cxnSp>
        <p:nvCxnSpPr>
          <p:cNvPr id="37909" name="AutoShape 13">
            <a:extLst>
              <a:ext uri="{FF2B5EF4-FFF2-40B4-BE49-F238E27FC236}">
                <a16:creationId xmlns:a16="http://schemas.microsoft.com/office/drawing/2014/main" id="{34A6219D-A24C-41CA-B335-9BD72E976662}"/>
              </a:ext>
            </a:extLst>
          </p:cNvPr>
          <p:cNvCxnSpPr>
            <a:cxnSpLocks noChangeShapeType="1"/>
            <a:stCxn id="37905" idx="3"/>
            <a:endCxn id="37910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0" name="Oval 14">
            <a:extLst>
              <a:ext uri="{FF2B5EF4-FFF2-40B4-BE49-F238E27FC236}">
                <a16:creationId xmlns:a16="http://schemas.microsoft.com/office/drawing/2014/main" id="{7D565484-32C1-4207-B09F-C153C7D05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37911" name="Oval 15">
            <a:extLst>
              <a:ext uri="{FF2B5EF4-FFF2-40B4-BE49-F238E27FC236}">
                <a16:creationId xmlns:a16="http://schemas.microsoft.com/office/drawing/2014/main" id="{EA137900-963C-49A9-8CDE-B3E8D12BB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F</a:t>
            </a:r>
          </a:p>
        </p:txBody>
      </p:sp>
      <p:cxnSp>
        <p:nvCxnSpPr>
          <p:cNvPr id="37912" name="AutoShape 16">
            <a:extLst>
              <a:ext uri="{FF2B5EF4-FFF2-40B4-BE49-F238E27FC236}">
                <a16:creationId xmlns:a16="http://schemas.microsoft.com/office/drawing/2014/main" id="{8C3A19AB-C4B7-4917-B386-EA15542E5966}"/>
              </a:ext>
            </a:extLst>
          </p:cNvPr>
          <p:cNvCxnSpPr>
            <a:cxnSpLocks noChangeShapeType="1"/>
            <a:stCxn id="37916" idx="4"/>
            <a:endCxn id="37911" idx="0"/>
          </p:cNvCxnSpPr>
          <p:nvPr/>
        </p:nvCxnSpPr>
        <p:spPr bwMode="auto">
          <a:xfrm>
            <a:off x="75723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3" name="Oval 19">
            <a:extLst>
              <a:ext uri="{FF2B5EF4-FFF2-40B4-BE49-F238E27FC236}">
                <a16:creationId xmlns:a16="http://schemas.microsoft.com/office/drawing/2014/main" id="{4AEDC3BE-5A58-4DB2-93F9-51691BA8A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B</a:t>
            </a:r>
          </a:p>
        </p:txBody>
      </p:sp>
      <p:cxnSp>
        <p:nvCxnSpPr>
          <p:cNvPr id="37914" name="AutoShape 20">
            <a:extLst>
              <a:ext uri="{FF2B5EF4-FFF2-40B4-BE49-F238E27FC236}">
                <a16:creationId xmlns:a16="http://schemas.microsoft.com/office/drawing/2014/main" id="{4516006D-2327-437A-9043-D65BBBF597C2}"/>
              </a:ext>
            </a:extLst>
          </p:cNvPr>
          <p:cNvCxnSpPr>
            <a:cxnSpLocks noChangeShapeType="1"/>
            <a:stCxn id="37913" idx="4"/>
            <a:endCxn id="37915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5" name="Oval 21">
            <a:extLst>
              <a:ext uri="{FF2B5EF4-FFF2-40B4-BE49-F238E27FC236}">
                <a16:creationId xmlns:a16="http://schemas.microsoft.com/office/drawing/2014/main" id="{D09635BF-B853-4F3A-8926-F2BBF7662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</a:p>
          <a:p>
            <a:pPr algn="ctr">
              <a:lnSpc>
                <a:spcPct val="75000"/>
              </a:lnSpc>
            </a:pP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goal</a:t>
            </a:r>
          </a:p>
        </p:txBody>
      </p:sp>
      <p:sp>
        <p:nvSpPr>
          <p:cNvPr id="37916" name="Oval 22">
            <a:extLst>
              <a:ext uri="{FF2B5EF4-FFF2-40B4-BE49-F238E27FC236}">
                <a16:creationId xmlns:a16="http://schemas.microsoft.com/office/drawing/2014/main" id="{D0940838-8FEE-4DCB-B9E9-78B69D2BF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C</a:t>
            </a:r>
          </a:p>
        </p:txBody>
      </p:sp>
      <p:cxnSp>
        <p:nvCxnSpPr>
          <p:cNvPr id="37917" name="AutoShape 23">
            <a:extLst>
              <a:ext uri="{FF2B5EF4-FFF2-40B4-BE49-F238E27FC236}">
                <a16:creationId xmlns:a16="http://schemas.microsoft.com/office/drawing/2014/main" id="{40088081-0EFF-4ABE-9A43-B3926030881A}"/>
              </a:ext>
            </a:extLst>
          </p:cNvPr>
          <p:cNvCxnSpPr>
            <a:cxnSpLocks noChangeShapeType="1"/>
            <a:stCxn id="37904" idx="5"/>
            <a:endCxn id="37916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8" name="AutoShape 25">
            <a:extLst>
              <a:ext uri="{FF2B5EF4-FFF2-40B4-BE49-F238E27FC236}">
                <a16:creationId xmlns:a16="http://schemas.microsoft.com/office/drawing/2014/main" id="{6A099A54-7D3B-4ABE-A32F-A5FE2BD6A03E}"/>
              </a:ext>
            </a:extLst>
          </p:cNvPr>
          <p:cNvCxnSpPr>
            <a:cxnSpLocks noChangeShapeType="1"/>
            <a:stCxn id="37908" idx="6"/>
            <a:endCxn id="37915" idx="2"/>
          </p:cNvCxnSpPr>
          <p:nvPr/>
        </p:nvCxnSpPr>
        <p:spPr bwMode="auto">
          <a:xfrm>
            <a:off x="612457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9" name="Oval 26">
            <a:extLst>
              <a:ext uri="{FF2B5EF4-FFF2-40B4-BE49-F238E27FC236}">
                <a16:creationId xmlns:a16="http://schemas.microsoft.com/office/drawing/2014/main" id="{13D52B29-B4AA-45EB-B78B-C18D2D26E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44577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H</a:t>
            </a:r>
          </a:p>
        </p:txBody>
      </p:sp>
      <p:cxnSp>
        <p:nvCxnSpPr>
          <p:cNvPr id="37920" name="AutoShape 27">
            <a:extLst>
              <a:ext uri="{FF2B5EF4-FFF2-40B4-BE49-F238E27FC236}">
                <a16:creationId xmlns:a16="http://schemas.microsoft.com/office/drawing/2014/main" id="{E897F63E-4298-4DC2-B6E5-6EEB7441BD6D}"/>
              </a:ext>
            </a:extLst>
          </p:cNvPr>
          <p:cNvCxnSpPr>
            <a:cxnSpLocks noChangeShapeType="1"/>
            <a:stCxn id="37910" idx="4"/>
            <a:endCxn id="37919" idx="0"/>
          </p:cNvCxnSpPr>
          <p:nvPr/>
        </p:nvCxnSpPr>
        <p:spPr bwMode="auto">
          <a:xfrm>
            <a:off x="5172075" y="41243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1" name="AutoShape 28">
            <a:extLst>
              <a:ext uri="{FF2B5EF4-FFF2-40B4-BE49-F238E27FC236}">
                <a16:creationId xmlns:a16="http://schemas.microsoft.com/office/drawing/2014/main" id="{88245635-FA33-4E9E-A596-1A8DF24A64A6}"/>
              </a:ext>
            </a:extLst>
          </p:cNvPr>
          <p:cNvCxnSpPr>
            <a:cxnSpLocks noChangeShapeType="1"/>
            <a:stCxn id="37904" idx="4"/>
            <a:endCxn id="37913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2" name="AutoShape 29">
            <a:extLst>
              <a:ext uri="{FF2B5EF4-FFF2-40B4-BE49-F238E27FC236}">
                <a16:creationId xmlns:a16="http://schemas.microsoft.com/office/drawing/2014/main" id="{B1C2FCC7-A979-4DC1-A06A-D4F0882D2D9A}"/>
              </a:ext>
            </a:extLst>
          </p:cNvPr>
          <p:cNvCxnSpPr>
            <a:cxnSpLocks noChangeShapeType="1"/>
            <a:stCxn id="37911" idx="2"/>
            <a:endCxn id="37915" idx="6"/>
          </p:cNvCxnSpPr>
          <p:nvPr/>
        </p:nvCxnSpPr>
        <p:spPr bwMode="auto">
          <a:xfrm flipH="1">
            <a:off x="698182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68724" name="Group 84">
            <a:extLst>
              <a:ext uri="{FF2B5EF4-FFF2-40B4-BE49-F238E27FC236}">
                <a16:creationId xmlns:a16="http://schemas.microsoft.com/office/drawing/2014/main" id="{51C798F4-F56A-4C5A-8C91-8E01E5250A2B}"/>
              </a:ext>
            </a:extLst>
          </p:cNvPr>
          <p:cNvGraphicFramePr>
            <a:graphicFrameLocks noGrp="1"/>
          </p:cNvGraphicFramePr>
          <p:nvPr/>
        </p:nvGraphicFramePr>
        <p:xfrm>
          <a:off x="1885950" y="2286000"/>
          <a:ext cx="2628900" cy="2599026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57" marB="13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L="68580" marR="13716" marT="6857" marB="13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7" marB="13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57" marB="13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7" marB="13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7" marB="13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7" marB="13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L="68580" marR="13716" marT="6857" marB="13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6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7" marB="13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{C}</a:t>
                      </a:r>
                    </a:p>
                  </a:txBody>
                  <a:tcPr marL="68580" marR="13716" marT="6857" marB="13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6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7" marB="13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L="68580" marR="13716" marT="6857" marB="13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6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7" marB="13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7" marB="13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6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7" marB="13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L="68580" marR="13716" marT="6857" marB="13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6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8580" marR="13716" marT="6857" marB="13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{E,B,C}</a:t>
                      </a:r>
                    </a:p>
                  </a:txBody>
                  <a:tcPr marL="68580" marR="13716" marT="6857" marB="13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6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L="68580" marR="13716" marT="6857" marB="13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{B,C}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 expand</a:t>
                      </a:r>
                    </a:p>
                  </a:txBody>
                  <a:tcPr marL="68580" marR="13716" marT="6857" marB="13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7" name="Rectangle 5">
            <a:extLst>
              <a:ext uri="{FF2B5EF4-FFF2-40B4-BE49-F238E27FC236}">
                <a16:creationId xmlns:a16="http://schemas.microsoft.com/office/drawing/2014/main" id="{4E1B1E4E-9D5B-415A-83AC-F9B9010FD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700"/>
              <a:t>Iterative-Deepening Search (IDS)</a:t>
            </a:r>
          </a:p>
        </p:txBody>
      </p:sp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BF84B94F-1943-477A-8AF1-845DF0F7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D51AA2BF-FCE3-466E-9427-0A5E352B06F1}" type="slidenum">
              <a:rPr lang="en-US" altLang="en-US" sz="1050">
                <a:latin typeface="Times New Roman" panose="02020603050405020304" pitchFamily="18" charset="0"/>
              </a:rPr>
              <a:pPr/>
              <a:t>67</a:t>
            </a:fld>
            <a:endParaRPr lang="en-US" altLang="en-US" sz="1050">
              <a:latin typeface="Times New Roman" panose="02020603050405020304" pitchFamily="18" charset="0"/>
            </a:endParaRPr>
          </a:p>
        </p:txBody>
      </p:sp>
      <p:sp>
        <p:nvSpPr>
          <p:cNvPr id="38915" name="Text Box 30">
            <a:extLst>
              <a:ext uri="{FF2B5EF4-FFF2-40B4-BE49-F238E27FC236}">
                <a16:creationId xmlns:a16="http://schemas.microsoft.com/office/drawing/2014/main" id="{5131568E-9C3F-4BD1-B00F-8C1624CDC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8916" name="Text Box 2">
            <a:extLst>
              <a:ext uri="{FF2B5EF4-FFF2-40B4-BE49-F238E27FC236}">
                <a16:creationId xmlns:a16="http://schemas.microsoft.com/office/drawing/2014/main" id="{8582F17A-F0F0-4C5F-A31B-BEA68A925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8917" name="Text Box 9">
            <a:extLst>
              <a:ext uri="{FF2B5EF4-FFF2-40B4-BE49-F238E27FC236}">
                <a16:creationId xmlns:a16="http://schemas.microsoft.com/office/drawing/2014/main" id="{2EAF8AC5-ACE5-4973-89FF-A7DFD8195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8918" name="Text Box 10">
            <a:extLst>
              <a:ext uri="{FF2B5EF4-FFF2-40B4-BE49-F238E27FC236}">
                <a16:creationId xmlns:a16="http://schemas.microsoft.com/office/drawing/2014/main" id="{FA87487F-4B3F-42B4-940E-BCD68B158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8919" name="Text Box 17">
            <a:extLst>
              <a:ext uri="{FF2B5EF4-FFF2-40B4-BE49-F238E27FC236}">
                <a16:creationId xmlns:a16="http://schemas.microsoft.com/office/drawing/2014/main" id="{EE00C282-7321-4AB5-AEFE-67A75166A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8920" name="Text Box 18">
            <a:extLst>
              <a:ext uri="{FF2B5EF4-FFF2-40B4-BE49-F238E27FC236}">
                <a16:creationId xmlns:a16="http://schemas.microsoft.com/office/drawing/2014/main" id="{8EE872A2-1E75-45F4-95D9-431DEF523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8921" name="Text Box 24">
            <a:extLst>
              <a:ext uri="{FF2B5EF4-FFF2-40B4-BE49-F238E27FC236}">
                <a16:creationId xmlns:a16="http://schemas.microsoft.com/office/drawing/2014/main" id="{D3657A61-D2E7-4A9A-A7CD-713EE7C93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8922" name="Text Box 31">
            <a:extLst>
              <a:ext uri="{FF2B5EF4-FFF2-40B4-BE49-F238E27FC236}">
                <a16:creationId xmlns:a16="http://schemas.microsoft.com/office/drawing/2014/main" id="{7D5313C6-FA40-4CE5-B829-22C760233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8923" name="Text Box 32">
            <a:extLst>
              <a:ext uri="{FF2B5EF4-FFF2-40B4-BE49-F238E27FC236}">
                <a16:creationId xmlns:a16="http://schemas.microsoft.com/office/drawing/2014/main" id="{45189F61-52C5-4CCC-BE14-3DF4CF4D8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8924" name="Text Box 33">
            <a:extLst>
              <a:ext uri="{FF2B5EF4-FFF2-40B4-BE49-F238E27FC236}">
                <a16:creationId xmlns:a16="http://schemas.microsoft.com/office/drawing/2014/main" id="{D07F38EA-9602-41F7-B57C-B8AFA7CAA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41719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8925" name="Text Box 3">
            <a:extLst>
              <a:ext uri="{FF2B5EF4-FFF2-40B4-BE49-F238E27FC236}">
                <a16:creationId xmlns:a16="http://schemas.microsoft.com/office/drawing/2014/main" id="{979F5743-6958-45B3-93DB-3D3DAA698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720" y="1094950"/>
            <a:ext cx="295465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deepeningSearch</a:t>
            </a:r>
            <a:r>
              <a:rPr lang="en-US" altLang="en-US" sz="1500" b="1" dirty="0">
                <a:solidFill>
                  <a:srgbClr val="CC3300"/>
                </a:solidFill>
                <a:latin typeface="Courier New" panose="02070309020205020404" pitchFamily="49" charset="0"/>
              </a:rPr>
              <a:t>(problem)</a:t>
            </a:r>
          </a:p>
        </p:txBody>
      </p:sp>
      <p:sp>
        <p:nvSpPr>
          <p:cNvPr id="38926" name="Text Box 4">
            <a:extLst>
              <a:ext uri="{FF2B5EF4-FFF2-40B4-BE49-F238E27FC236}">
                <a16:creationId xmlns:a16="http://schemas.microsoft.com/office/drawing/2014/main" id="{9A815D7C-8F18-4500-A045-7749066C6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015" y="1496221"/>
            <a:ext cx="34740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dirty="0">
                <a:solidFill>
                  <a:schemeClr val="tx2"/>
                </a:solidFill>
                <a:latin typeface="Arial" panose="020B0604020202020204" pitchFamily="34" charset="0"/>
              </a:rPr>
              <a:t>depth:</a:t>
            </a:r>
            <a:r>
              <a:rPr lang="en-US" altLang="en-US" sz="1350" dirty="0">
                <a:latin typeface="Arial" panose="020B0604020202020204" pitchFamily="34" charset="0"/>
              </a:rPr>
              <a:t> 2</a:t>
            </a:r>
            <a:r>
              <a:rPr lang="en-US" altLang="en-US" sz="1350" dirty="0">
                <a:solidFill>
                  <a:schemeClr val="tx2"/>
                </a:solidFill>
                <a:latin typeface="Arial" panose="020B0604020202020204" pitchFamily="34" charset="0"/>
              </a:rPr>
              <a:t>, # of nodes tested:</a:t>
            </a:r>
            <a:r>
              <a:rPr lang="en-US" altLang="en-US" sz="1350" dirty="0">
                <a:latin typeface="Arial" panose="020B0604020202020204" pitchFamily="34" charset="0"/>
              </a:rPr>
              <a:t> 6</a:t>
            </a:r>
            <a:r>
              <a:rPr lang="en-US" altLang="en-US" sz="1350" dirty="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 dirty="0">
                <a:latin typeface="Arial" panose="020B0604020202020204" pitchFamily="34" charset="0"/>
              </a:rPr>
              <a:t> 4</a:t>
            </a:r>
          </a:p>
        </p:txBody>
      </p:sp>
      <p:sp>
        <p:nvSpPr>
          <p:cNvPr id="38928" name="Oval 6">
            <a:extLst>
              <a:ext uri="{FF2B5EF4-FFF2-40B4-BE49-F238E27FC236}">
                <a16:creationId xmlns:a16="http://schemas.microsoft.com/office/drawing/2014/main" id="{D024A510-4884-4351-92B6-21062BFAF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38929" name="Oval 7">
            <a:extLst>
              <a:ext uri="{FF2B5EF4-FFF2-40B4-BE49-F238E27FC236}">
                <a16:creationId xmlns:a16="http://schemas.microsoft.com/office/drawing/2014/main" id="{E1CF1E70-D780-4EDF-96A8-4EECF9D16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A</a:t>
            </a:r>
          </a:p>
        </p:txBody>
      </p:sp>
      <p:cxnSp>
        <p:nvCxnSpPr>
          <p:cNvPr id="38930" name="AutoShape 8">
            <a:extLst>
              <a:ext uri="{FF2B5EF4-FFF2-40B4-BE49-F238E27FC236}">
                <a16:creationId xmlns:a16="http://schemas.microsoft.com/office/drawing/2014/main" id="{B5B458BB-0C8D-464C-937F-8EF659107555}"/>
              </a:ext>
            </a:extLst>
          </p:cNvPr>
          <p:cNvCxnSpPr>
            <a:cxnSpLocks noChangeShapeType="1"/>
            <a:stCxn id="38928" idx="3"/>
            <a:endCxn id="38929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1" name="AutoShape 11">
            <a:extLst>
              <a:ext uri="{FF2B5EF4-FFF2-40B4-BE49-F238E27FC236}">
                <a16:creationId xmlns:a16="http://schemas.microsoft.com/office/drawing/2014/main" id="{9B1ACDA5-70DB-406C-B65D-7C624D6F1B2E}"/>
              </a:ext>
            </a:extLst>
          </p:cNvPr>
          <p:cNvCxnSpPr>
            <a:cxnSpLocks noChangeShapeType="1"/>
            <a:stCxn id="38929" idx="4"/>
            <a:endCxn id="38932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2" name="Oval 12">
            <a:extLst>
              <a:ext uri="{FF2B5EF4-FFF2-40B4-BE49-F238E27FC236}">
                <a16:creationId xmlns:a16="http://schemas.microsoft.com/office/drawing/2014/main" id="{4F504F7D-E39B-4FED-86C4-A4808E7F3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E</a:t>
            </a:r>
          </a:p>
        </p:txBody>
      </p:sp>
      <p:cxnSp>
        <p:nvCxnSpPr>
          <p:cNvPr id="38933" name="AutoShape 13">
            <a:extLst>
              <a:ext uri="{FF2B5EF4-FFF2-40B4-BE49-F238E27FC236}">
                <a16:creationId xmlns:a16="http://schemas.microsoft.com/office/drawing/2014/main" id="{0EAE2BE9-5EEE-4974-A608-A3A3B0C56222}"/>
              </a:ext>
            </a:extLst>
          </p:cNvPr>
          <p:cNvCxnSpPr>
            <a:cxnSpLocks noChangeShapeType="1"/>
            <a:stCxn id="38929" idx="3"/>
            <a:endCxn id="38934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4" name="Oval 14">
            <a:extLst>
              <a:ext uri="{FF2B5EF4-FFF2-40B4-BE49-F238E27FC236}">
                <a16:creationId xmlns:a16="http://schemas.microsoft.com/office/drawing/2014/main" id="{4D78E673-5CEB-4C03-AA0D-071135278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38935" name="Oval 15">
            <a:extLst>
              <a:ext uri="{FF2B5EF4-FFF2-40B4-BE49-F238E27FC236}">
                <a16:creationId xmlns:a16="http://schemas.microsoft.com/office/drawing/2014/main" id="{BB397337-D2D7-475D-AE01-9983FC463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F</a:t>
            </a:r>
          </a:p>
        </p:txBody>
      </p:sp>
      <p:cxnSp>
        <p:nvCxnSpPr>
          <p:cNvPr id="38936" name="AutoShape 16">
            <a:extLst>
              <a:ext uri="{FF2B5EF4-FFF2-40B4-BE49-F238E27FC236}">
                <a16:creationId xmlns:a16="http://schemas.microsoft.com/office/drawing/2014/main" id="{AE09F23E-B434-4B45-85F6-6074EE0BB371}"/>
              </a:ext>
            </a:extLst>
          </p:cNvPr>
          <p:cNvCxnSpPr>
            <a:cxnSpLocks noChangeShapeType="1"/>
            <a:stCxn id="38940" idx="4"/>
            <a:endCxn id="38935" idx="0"/>
          </p:cNvCxnSpPr>
          <p:nvPr/>
        </p:nvCxnSpPr>
        <p:spPr bwMode="auto">
          <a:xfrm>
            <a:off x="75723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7" name="Oval 19">
            <a:extLst>
              <a:ext uri="{FF2B5EF4-FFF2-40B4-BE49-F238E27FC236}">
                <a16:creationId xmlns:a16="http://schemas.microsoft.com/office/drawing/2014/main" id="{9EB6AFB3-CD93-4386-91E9-71FB1CDC9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B</a:t>
            </a:r>
          </a:p>
        </p:txBody>
      </p:sp>
      <p:cxnSp>
        <p:nvCxnSpPr>
          <p:cNvPr id="38938" name="AutoShape 20">
            <a:extLst>
              <a:ext uri="{FF2B5EF4-FFF2-40B4-BE49-F238E27FC236}">
                <a16:creationId xmlns:a16="http://schemas.microsoft.com/office/drawing/2014/main" id="{A3CF04FE-996D-453C-A726-5D31F06CE464}"/>
              </a:ext>
            </a:extLst>
          </p:cNvPr>
          <p:cNvCxnSpPr>
            <a:cxnSpLocks noChangeShapeType="1"/>
            <a:stCxn id="38937" idx="4"/>
            <a:endCxn id="38939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9" name="Oval 21">
            <a:extLst>
              <a:ext uri="{FF2B5EF4-FFF2-40B4-BE49-F238E27FC236}">
                <a16:creationId xmlns:a16="http://schemas.microsoft.com/office/drawing/2014/main" id="{E5D4BD09-0F67-470E-BBB6-73BCD13D0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</a:p>
          <a:p>
            <a:pPr algn="ctr">
              <a:lnSpc>
                <a:spcPct val="75000"/>
              </a:lnSpc>
            </a:pP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goal</a:t>
            </a:r>
          </a:p>
        </p:txBody>
      </p:sp>
      <p:sp>
        <p:nvSpPr>
          <p:cNvPr id="38940" name="Oval 22">
            <a:extLst>
              <a:ext uri="{FF2B5EF4-FFF2-40B4-BE49-F238E27FC236}">
                <a16:creationId xmlns:a16="http://schemas.microsoft.com/office/drawing/2014/main" id="{D779D998-F1D8-4D5C-A147-E1144D9BA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C</a:t>
            </a:r>
          </a:p>
        </p:txBody>
      </p:sp>
      <p:cxnSp>
        <p:nvCxnSpPr>
          <p:cNvPr id="38941" name="AutoShape 23">
            <a:extLst>
              <a:ext uri="{FF2B5EF4-FFF2-40B4-BE49-F238E27FC236}">
                <a16:creationId xmlns:a16="http://schemas.microsoft.com/office/drawing/2014/main" id="{DF13E89D-9E48-44B6-B690-1AAB0DFACF51}"/>
              </a:ext>
            </a:extLst>
          </p:cNvPr>
          <p:cNvCxnSpPr>
            <a:cxnSpLocks noChangeShapeType="1"/>
            <a:stCxn id="38928" idx="5"/>
            <a:endCxn id="38940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2" name="AutoShape 25">
            <a:extLst>
              <a:ext uri="{FF2B5EF4-FFF2-40B4-BE49-F238E27FC236}">
                <a16:creationId xmlns:a16="http://schemas.microsoft.com/office/drawing/2014/main" id="{B49EE60D-BBCE-4BE1-99B4-0AAB524FAB27}"/>
              </a:ext>
            </a:extLst>
          </p:cNvPr>
          <p:cNvCxnSpPr>
            <a:cxnSpLocks noChangeShapeType="1"/>
            <a:stCxn id="38932" idx="6"/>
            <a:endCxn id="38939" idx="2"/>
          </p:cNvCxnSpPr>
          <p:nvPr/>
        </p:nvCxnSpPr>
        <p:spPr bwMode="auto">
          <a:xfrm>
            <a:off x="612457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43" name="Oval 26">
            <a:extLst>
              <a:ext uri="{FF2B5EF4-FFF2-40B4-BE49-F238E27FC236}">
                <a16:creationId xmlns:a16="http://schemas.microsoft.com/office/drawing/2014/main" id="{9F732873-D5B9-44EE-B139-0B5B1B0EB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44577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H</a:t>
            </a:r>
          </a:p>
        </p:txBody>
      </p:sp>
      <p:cxnSp>
        <p:nvCxnSpPr>
          <p:cNvPr id="38944" name="AutoShape 27">
            <a:extLst>
              <a:ext uri="{FF2B5EF4-FFF2-40B4-BE49-F238E27FC236}">
                <a16:creationId xmlns:a16="http://schemas.microsoft.com/office/drawing/2014/main" id="{1FE31F49-ED5D-4F9A-96EE-EC6A3061A353}"/>
              </a:ext>
            </a:extLst>
          </p:cNvPr>
          <p:cNvCxnSpPr>
            <a:cxnSpLocks noChangeShapeType="1"/>
            <a:stCxn id="38934" idx="4"/>
            <a:endCxn id="38943" idx="0"/>
          </p:cNvCxnSpPr>
          <p:nvPr/>
        </p:nvCxnSpPr>
        <p:spPr bwMode="auto">
          <a:xfrm>
            <a:off x="5172075" y="41243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5" name="AutoShape 28">
            <a:extLst>
              <a:ext uri="{FF2B5EF4-FFF2-40B4-BE49-F238E27FC236}">
                <a16:creationId xmlns:a16="http://schemas.microsoft.com/office/drawing/2014/main" id="{8492CD37-B4FE-445C-AB06-33DC2F5C2B9D}"/>
              </a:ext>
            </a:extLst>
          </p:cNvPr>
          <p:cNvCxnSpPr>
            <a:cxnSpLocks noChangeShapeType="1"/>
            <a:stCxn id="38928" idx="4"/>
            <a:endCxn id="38937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46" name="AutoShape 29">
            <a:extLst>
              <a:ext uri="{FF2B5EF4-FFF2-40B4-BE49-F238E27FC236}">
                <a16:creationId xmlns:a16="http://schemas.microsoft.com/office/drawing/2014/main" id="{41E5D1C4-27C6-48AD-82CC-6DADD15BF9B3}"/>
              </a:ext>
            </a:extLst>
          </p:cNvPr>
          <p:cNvCxnSpPr>
            <a:cxnSpLocks noChangeShapeType="1"/>
            <a:stCxn id="38935" idx="2"/>
            <a:endCxn id="38939" idx="6"/>
          </p:cNvCxnSpPr>
          <p:nvPr/>
        </p:nvCxnSpPr>
        <p:spPr bwMode="auto">
          <a:xfrm flipH="1">
            <a:off x="698182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70775" name="Group 87">
            <a:extLst>
              <a:ext uri="{FF2B5EF4-FFF2-40B4-BE49-F238E27FC236}">
                <a16:creationId xmlns:a16="http://schemas.microsoft.com/office/drawing/2014/main" id="{51EE833B-90A1-44E8-A440-DB7DAA658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10522"/>
              </p:ext>
            </p:extLst>
          </p:nvPr>
        </p:nvGraphicFramePr>
        <p:xfrm>
          <a:off x="1908687" y="1971134"/>
          <a:ext cx="2628900" cy="2840722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7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6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{C}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6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6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6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6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{E,B,C}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6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6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no test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G,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1" name="Rectangle 6">
            <a:extLst>
              <a:ext uri="{FF2B5EF4-FFF2-40B4-BE49-F238E27FC236}">
                <a16:creationId xmlns:a16="http://schemas.microsoft.com/office/drawing/2014/main" id="{470661E7-223D-4125-9650-294E19561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700"/>
              <a:t>Iterative-Deepening Search (IDS)</a:t>
            </a:r>
          </a:p>
        </p:txBody>
      </p:sp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id="{89B02EB9-311A-43CC-9409-B80F4176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1C5BAC23-E34B-40A2-A038-53038077B098}" type="slidenum">
              <a:rPr lang="en-US" altLang="en-US" sz="1050">
                <a:latin typeface="Times New Roman" panose="02020603050405020304" pitchFamily="18" charset="0"/>
              </a:rPr>
              <a:pPr/>
              <a:t>68</a:t>
            </a:fld>
            <a:endParaRPr lang="en-US" altLang="en-US" sz="1050">
              <a:latin typeface="Times New Roman" panose="02020603050405020304" pitchFamily="18" charset="0"/>
            </a:endParaRPr>
          </a:p>
        </p:txBody>
      </p:sp>
      <p:sp>
        <p:nvSpPr>
          <p:cNvPr id="39939" name="Text Box 2">
            <a:extLst>
              <a:ext uri="{FF2B5EF4-FFF2-40B4-BE49-F238E27FC236}">
                <a16:creationId xmlns:a16="http://schemas.microsoft.com/office/drawing/2014/main" id="{A839E652-F0D2-4E69-B92C-FD4B09571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9940" name="Text Box 3">
            <a:extLst>
              <a:ext uri="{FF2B5EF4-FFF2-40B4-BE49-F238E27FC236}">
                <a16:creationId xmlns:a16="http://schemas.microsoft.com/office/drawing/2014/main" id="{52C0F9AB-D848-4838-93F0-A60E29D19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9941" name="Text Box 10">
            <a:extLst>
              <a:ext uri="{FF2B5EF4-FFF2-40B4-BE49-F238E27FC236}">
                <a16:creationId xmlns:a16="http://schemas.microsoft.com/office/drawing/2014/main" id="{EA88ACB6-C379-4417-A1C3-FB95FB112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9942" name="Text Box 11">
            <a:extLst>
              <a:ext uri="{FF2B5EF4-FFF2-40B4-BE49-F238E27FC236}">
                <a16:creationId xmlns:a16="http://schemas.microsoft.com/office/drawing/2014/main" id="{8BDA9A3A-F22F-4D8C-AAF2-82BBF42FC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9943" name="Text Box 18">
            <a:extLst>
              <a:ext uri="{FF2B5EF4-FFF2-40B4-BE49-F238E27FC236}">
                <a16:creationId xmlns:a16="http://schemas.microsoft.com/office/drawing/2014/main" id="{5D58C2B0-385D-4EAE-A862-33E0D8E82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9944" name="Text Box 19">
            <a:extLst>
              <a:ext uri="{FF2B5EF4-FFF2-40B4-BE49-F238E27FC236}">
                <a16:creationId xmlns:a16="http://schemas.microsoft.com/office/drawing/2014/main" id="{5C50B459-7225-4AF3-9111-3BD5852BE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9945" name="Text Box 25">
            <a:extLst>
              <a:ext uri="{FF2B5EF4-FFF2-40B4-BE49-F238E27FC236}">
                <a16:creationId xmlns:a16="http://schemas.microsoft.com/office/drawing/2014/main" id="{BC3BA537-C7BA-4C11-8F47-5C5C8C8B1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9946" name="Text Box 31">
            <a:extLst>
              <a:ext uri="{FF2B5EF4-FFF2-40B4-BE49-F238E27FC236}">
                <a16:creationId xmlns:a16="http://schemas.microsoft.com/office/drawing/2014/main" id="{B14E155B-DC21-46DD-A9EF-AB6EECCED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9947" name="Text Box 32">
            <a:extLst>
              <a:ext uri="{FF2B5EF4-FFF2-40B4-BE49-F238E27FC236}">
                <a16:creationId xmlns:a16="http://schemas.microsoft.com/office/drawing/2014/main" id="{EC99ECE4-2D7D-494C-A098-B03085619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9948" name="Text Box 33">
            <a:extLst>
              <a:ext uri="{FF2B5EF4-FFF2-40B4-BE49-F238E27FC236}">
                <a16:creationId xmlns:a16="http://schemas.microsoft.com/office/drawing/2014/main" id="{2F7D1DEC-6839-47E5-8C01-75AD1D7F8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41719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39949" name="Text Box 4">
            <a:extLst>
              <a:ext uri="{FF2B5EF4-FFF2-40B4-BE49-F238E27FC236}">
                <a16:creationId xmlns:a16="http://schemas.microsoft.com/office/drawing/2014/main" id="{39FC90DE-7420-4800-ACAE-FE7DA7DF9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580" y="1160719"/>
            <a:ext cx="295465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deepeningSearch</a:t>
            </a:r>
            <a:r>
              <a:rPr lang="en-US" altLang="en-US" sz="1500" b="1" dirty="0">
                <a:solidFill>
                  <a:srgbClr val="CC3300"/>
                </a:solidFill>
                <a:latin typeface="Courier New" panose="02070309020205020404" pitchFamily="49" charset="0"/>
              </a:rPr>
              <a:t>(problem)</a:t>
            </a:r>
          </a:p>
        </p:txBody>
      </p:sp>
      <p:sp>
        <p:nvSpPr>
          <p:cNvPr id="39950" name="Text Box 5">
            <a:extLst>
              <a:ext uri="{FF2B5EF4-FFF2-40B4-BE49-F238E27FC236}">
                <a16:creationId xmlns:a16="http://schemas.microsoft.com/office/drawing/2014/main" id="{81144956-A2F5-45B8-B078-84CD3BB26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893" y="1472244"/>
            <a:ext cx="34740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dirty="0">
                <a:solidFill>
                  <a:schemeClr val="tx2"/>
                </a:solidFill>
                <a:latin typeface="Arial" panose="020B0604020202020204" pitchFamily="34" charset="0"/>
              </a:rPr>
              <a:t>depth:</a:t>
            </a:r>
            <a:r>
              <a:rPr lang="en-US" altLang="en-US" sz="1350" dirty="0">
                <a:latin typeface="Arial" panose="020B0604020202020204" pitchFamily="34" charset="0"/>
              </a:rPr>
              <a:t> 2</a:t>
            </a:r>
            <a:r>
              <a:rPr lang="en-US" altLang="en-US" sz="1350" dirty="0">
                <a:solidFill>
                  <a:schemeClr val="tx2"/>
                </a:solidFill>
                <a:latin typeface="Arial" panose="020B0604020202020204" pitchFamily="34" charset="0"/>
              </a:rPr>
              <a:t>, # of nodes tested:</a:t>
            </a:r>
            <a:r>
              <a:rPr lang="en-US" altLang="en-US" sz="1350" dirty="0">
                <a:latin typeface="Arial" panose="020B0604020202020204" pitchFamily="34" charset="0"/>
              </a:rPr>
              <a:t> 7</a:t>
            </a:r>
            <a:r>
              <a:rPr lang="en-US" altLang="en-US" sz="1350" dirty="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 dirty="0">
                <a:latin typeface="Arial" panose="020B0604020202020204" pitchFamily="34" charset="0"/>
              </a:rPr>
              <a:t> 4</a:t>
            </a:r>
          </a:p>
        </p:txBody>
      </p:sp>
      <p:sp>
        <p:nvSpPr>
          <p:cNvPr id="39952" name="Oval 7">
            <a:extLst>
              <a:ext uri="{FF2B5EF4-FFF2-40B4-BE49-F238E27FC236}">
                <a16:creationId xmlns:a16="http://schemas.microsoft.com/office/drawing/2014/main" id="{9103B2D5-6970-411D-8F0E-7171AE2EF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39953" name="Oval 8">
            <a:extLst>
              <a:ext uri="{FF2B5EF4-FFF2-40B4-BE49-F238E27FC236}">
                <a16:creationId xmlns:a16="http://schemas.microsoft.com/office/drawing/2014/main" id="{B093476B-34BF-481E-8A51-A583CA641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A</a:t>
            </a:r>
          </a:p>
        </p:txBody>
      </p:sp>
      <p:cxnSp>
        <p:nvCxnSpPr>
          <p:cNvPr id="39954" name="AutoShape 9">
            <a:extLst>
              <a:ext uri="{FF2B5EF4-FFF2-40B4-BE49-F238E27FC236}">
                <a16:creationId xmlns:a16="http://schemas.microsoft.com/office/drawing/2014/main" id="{40FFC992-3D68-4A83-A3BA-329E42A3168A}"/>
              </a:ext>
            </a:extLst>
          </p:cNvPr>
          <p:cNvCxnSpPr>
            <a:cxnSpLocks noChangeShapeType="1"/>
            <a:stCxn id="39952" idx="3"/>
            <a:endCxn id="39953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5" name="AutoShape 12">
            <a:extLst>
              <a:ext uri="{FF2B5EF4-FFF2-40B4-BE49-F238E27FC236}">
                <a16:creationId xmlns:a16="http://schemas.microsoft.com/office/drawing/2014/main" id="{80C3AFB9-CB3B-4FF8-84A6-87AC069265F5}"/>
              </a:ext>
            </a:extLst>
          </p:cNvPr>
          <p:cNvCxnSpPr>
            <a:cxnSpLocks noChangeShapeType="1"/>
            <a:stCxn id="39953" idx="4"/>
            <a:endCxn id="39956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6" name="Oval 13">
            <a:extLst>
              <a:ext uri="{FF2B5EF4-FFF2-40B4-BE49-F238E27FC236}">
                <a16:creationId xmlns:a16="http://schemas.microsoft.com/office/drawing/2014/main" id="{67ABE9FD-52C0-4099-B840-B2B76E36C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E</a:t>
            </a:r>
          </a:p>
        </p:txBody>
      </p:sp>
      <p:cxnSp>
        <p:nvCxnSpPr>
          <p:cNvPr id="39957" name="AutoShape 14">
            <a:extLst>
              <a:ext uri="{FF2B5EF4-FFF2-40B4-BE49-F238E27FC236}">
                <a16:creationId xmlns:a16="http://schemas.microsoft.com/office/drawing/2014/main" id="{0DC97DD9-4B5D-4DE4-B86D-85F6D4D210BC}"/>
              </a:ext>
            </a:extLst>
          </p:cNvPr>
          <p:cNvCxnSpPr>
            <a:cxnSpLocks noChangeShapeType="1"/>
            <a:stCxn id="39953" idx="3"/>
            <a:endCxn id="39958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8" name="Oval 15">
            <a:extLst>
              <a:ext uri="{FF2B5EF4-FFF2-40B4-BE49-F238E27FC236}">
                <a16:creationId xmlns:a16="http://schemas.microsoft.com/office/drawing/2014/main" id="{0C237AAC-36C1-40E8-9642-15E4B7E64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39959" name="Oval 16">
            <a:extLst>
              <a:ext uri="{FF2B5EF4-FFF2-40B4-BE49-F238E27FC236}">
                <a16:creationId xmlns:a16="http://schemas.microsoft.com/office/drawing/2014/main" id="{742C3D72-9B8C-4826-84D2-46B0888AA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F</a:t>
            </a:r>
          </a:p>
        </p:txBody>
      </p:sp>
      <p:cxnSp>
        <p:nvCxnSpPr>
          <p:cNvPr id="39960" name="AutoShape 17">
            <a:extLst>
              <a:ext uri="{FF2B5EF4-FFF2-40B4-BE49-F238E27FC236}">
                <a16:creationId xmlns:a16="http://schemas.microsoft.com/office/drawing/2014/main" id="{D8167F60-CBAD-4147-AECE-BEA07233D54E}"/>
              </a:ext>
            </a:extLst>
          </p:cNvPr>
          <p:cNvCxnSpPr>
            <a:cxnSpLocks noChangeShapeType="1"/>
            <a:stCxn id="39964" idx="4"/>
            <a:endCxn id="39959" idx="0"/>
          </p:cNvCxnSpPr>
          <p:nvPr/>
        </p:nvCxnSpPr>
        <p:spPr bwMode="auto">
          <a:xfrm>
            <a:off x="75723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1" name="Oval 20">
            <a:extLst>
              <a:ext uri="{FF2B5EF4-FFF2-40B4-BE49-F238E27FC236}">
                <a16:creationId xmlns:a16="http://schemas.microsoft.com/office/drawing/2014/main" id="{80A0D7FF-AA4A-4266-A74A-5375118A2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B</a:t>
            </a:r>
          </a:p>
        </p:txBody>
      </p:sp>
      <p:cxnSp>
        <p:nvCxnSpPr>
          <p:cNvPr id="39962" name="AutoShape 21">
            <a:extLst>
              <a:ext uri="{FF2B5EF4-FFF2-40B4-BE49-F238E27FC236}">
                <a16:creationId xmlns:a16="http://schemas.microsoft.com/office/drawing/2014/main" id="{6568877A-C5E4-474A-BD66-6381DCDE8D4A}"/>
              </a:ext>
            </a:extLst>
          </p:cNvPr>
          <p:cNvCxnSpPr>
            <a:cxnSpLocks noChangeShapeType="1"/>
            <a:stCxn id="39961" idx="4"/>
            <a:endCxn id="39963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3" name="Oval 22">
            <a:extLst>
              <a:ext uri="{FF2B5EF4-FFF2-40B4-BE49-F238E27FC236}">
                <a16:creationId xmlns:a16="http://schemas.microsoft.com/office/drawing/2014/main" id="{222D0C5E-7112-4958-8409-5710F8F0D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</a:p>
          <a:p>
            <a:pPr algn="ctr">
              <a:lnSpc>
                <a:spcPct val="75000"/>
              </a:lnSpc>
            </a:pP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goal</a:t>
            </a:r>
          </a:p>
        </p:txBody>
      </p:sp>
      <p:sp>
        <p:nvSpPr>
          <p:cNvPr id="39964" name="Oval 23">
            <a:extLst>
              <a:ext uri="{FF2B5EF4-FFF2-40B4-BE49-F238E27FC236}">
                <a16:creationId xmlns:a16="http://schemas.microsoft.com/office/drawing/2014/main" id="{83F7DEB7-C0E6-44B6-B4E2-CE2E1BF3B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C</a:t>
            </a:r>
          </a:p>
        </p:txBody>
      </p:sp>
      <p:cxnSp>
        <p:nvCxnSpPr>
          <p:cNvPr id="39965" name="AutoShape 24">
            <a:extLst>
              <a:ext uri="{FF2B5EF4-FFF2-40B4-BE49-F238E27FC236}">
                <a16:creationId xmlns:a16="http://schemas.microsoft.com/office/drawing/2014/main" id="{892AE5D0-A13A-4385-B822-AFB903331199}"/>
              </a:ext>
            </a:extLst>
          </p:cNvPr>
          <p:cNvCxnSpPr>
            <a:cxnSpLocks noChangeShapeType="1"/>
            <a:stCxn id="39952" idx="5"/>
            <a:endCxn id="39964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6" name="AutoShape 26">
            <a:extLst>
              <a:ext uri="{FF2B5EF4-FFF2-40B4-BE49-F238E27FC236}">
                <a16:creationId xmlns:a16="http://schemas.microsoft.com/office/drawing/2014/main" id="{A62EC2B7-8075-4531-B48B-C19872F8D2EC}"/>
              </a:ext>
            </a:extLst>
          </p:cNvPr>
          <p:cNvCxnSpPr>
            <a:cxnSpLocks noChangeShapeType="1"/>
            <a:stCxn id="39956" idx="6"/>
            <a:endCxn id="39963" idx="2"/>
          </p:cNvCxnSpPr>
          <p:nvPr/>
        </p:nvCxnSpPr>
        <p:spPr bwMode="auto">
          <a:xfrm>
            <a:off x="612457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7" name="Oval 27">
            <a:extLst>
              <a:ext uri="{FF2B5EF4-FFF2-40B4-BE49-F238E27FC236}">
                <a16:creationId xmlns:a16="http://schemas.microsoft.com/office/drawing/2014/main" id="{1C7D5DDB-CC8C-41F3-BB70-94F8515C0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44577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H</a:t>
            </a:r>
          </a:p>
        </p:txBody>
      </p:sp>
      <p:cxnSp>
        <p:nvCxnSpPr>
          <p:cNvPr id="39968" name="AutoShape 28">
            <a:extLst>
              <a:ext uri="{FF2B5EF4-FFF2-40B4-BE49-F238E27FC236}">
                <a16:creationId xmlns:a16="http://schemas.microsoft.com/office/drawing/2014/main" id="{6076575E-6970-4E03-85E0-35193DFEABF1}"/>
              </a:ext>
            </a:extLst>
          </p:cNvPr>
          <p:cNvCxnSpPr>
            <a:cxnSpLocks noChangeShapeType="1"/>
            <a:stCxn id="39958" idx="4"/>
            <a:endCxn id="39967" idx="0"/>
          </p:cNvCxnSpPr>
          <p:nvPr/>
        </p:nvCxnSpPr>
        <p:spPr bwMode="auto">
          <a:xfrm>
            <a:off x="5172075" y="41243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9" name="AutoShape 29">
            <a:extLst>
              <a:ext uri="{FF2B5EF4-FFF2-40B4-BE49-F238E27FC236}">
                <a16:creationId xmlns:a16="http://schemas.microsoft.com/office/drawing/2014/main" id="{7BC9D17A-16BE-4D5F-8CE0-11D2B18DA649}"/>
              </a:ext>
            </a:extLst>
          </p:cNvPr>
          <p:cNvCxnSpPr>
            <a:cxnSpLocks noChangeShapeType="1"/>
            <a:stCxn id="39952" idx="4"/>
            <a:endCxn id="39961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0" name="AutoShape 30">
            <a:extLst>
              <a:ext uri="{FF2B5EF4-FFF2-40B4-BE49-F238E27FC236}">
                <a16:creationId xmlns:a16="http://schemas.microsoft.com/office/drawing/2014/main" id="{01DCC7A4-0496-4D01-805B-61220D80D8A0}"/>
              </a:ext>
            </a:extLst>
          </p:cNvPr>
          <p:cNvCxnSpPr>
            <a:cxnSpLocks noChangeShapeType="1"/>
            <a:stCxn id="39959" idx="2"/>
            <a:endCxn id="39963" idx="6"/>
          </p:cNvCxnSpPr>
          <p:nvPr/>
        </p:nvCxnSpPr>
        <p:spPr bwMode="auto">
          <a:xfrm flipH="1">
            <a:off x="698182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72847" name="Group 111">
            <a:extLst>
              <a:ext uri="{FF2B5EF4-FFF2-40B4-BE49-F238E27FC236}">
                <a16:creationId xmlns:a16="http://schemas.microsoft.com/office/drawing/2014/main" id="{54F348B0-1D19-4ABB-938E-525149728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18180"/>
              </p:ext>
            </p:extLst>
          </p:nvPr>
        </p:nvGraphicFramePr>
        <p:xfrm>
          <a:off x="2069236" y="1851840"/>
          <a:ext cx="2628900" cy="3082416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{C}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{E,B,C}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{G,C}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goal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{C}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 expand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5" name="Rectangle 6">
            <a:extLst>
              <a:ext uri="{FF2B5EF4-FFF2-40B4-BE49-F238E27FC236}">
                <a16:creationId xmlns:a16="http://schemas.microsoft.com/office/drawing/2014/main" id="{B15BD46B-99D9-49C7-836B-FC2C7A116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700"/>
              <a:t>Iterative-Deepening Search (IDS)</a:t>
            </a:r>
          </a:p>
        </p:txBody>
      </p:sp>
      <p:sp>
        <p:nvSpPr>
          <p:cNvPr id="40962" name="Slide Number Placeholder 4">
            <a:extLst>
              <a:ext uri="{FF2B5EF4-FFF2-40B4-BE49-F238E27FC236}">
                <a16:creationId xmlns:a16="http://schemas.microsoft.com/office/drawing/2014/main" id="{321AAB4C-BD51-4D26-89E3-3B23005A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fld id="{4DAEB144-03C0-4CFB-82BF-C5F0719DB346}" type="slidenum">
              <a:rPr lang="en-US" altLang="en-US" sz="1050">
                <a:latin typeface="Times New Roman" panose="02020603050405020304" pitchFamily="18" charset="0"/>
              </a:rPr>
              <a:pPr/>
              <a:t>69</a:t>
            </a:fld>
            <a:endParaRPr lang="en-US" altLang="en-US" sz="1050">
              <a:latin typeface="Times New Roman" panose="02020603050405020304" pitchFamily="18" charset="0"/>
            </a:endParaRPr>
          </a:p>
        </p:txBody>
      </p:sp>
      <p:sp>
        <p:nvSpPr>
          <p:cNvPr id="40963" name="Text Box 2">
            <a:extLst>
              <a:ext uri="{FF2B5EF4-FFF2-40B4-BE49-F238E27FC236}">
                <a16:creationId xmlns:a16="http://schemas.microsoft.com/office/drawing/2014/main" id="{95FF37F3-66D3-42D1-819D-4C7E3E280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0964" name="Text Box 3">
            <a:extLst>
              <a:ext uri="{FF2B5EF4-FFF2-40B4-BE49-F238E27FC236}">
                <a16:creationId xmlns:a16="http://schemas.microsoft.com/office/drawing/2014/main" id="{4AD48AE3-3B7A-422E-A3C1-59C16B9ED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0965" name="Text Box 10">
            <a:extLst>
              <a:ext uri="{FF2B5EF4-FFF2-40B4-BE49-F238E27FC236}">
                <a16:creationId xmlns:a16="http://schemas.microsoft.com/office/drawing/2014/main" id="{55CA66C8-73E5-48EB-9B6F-55E9763B0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0966" name="Text Box 11">
            <a:extLst>
              <a:ext uri="{FF2B5EF4-FFF2-40B4-BE49-F238E27FC236}">
                <a16:creationId xmlns:a16="http://schemas.microsoft.com/office/drawing/2014/main" id="{7D2D8D55-FA12-4797-A742-D806436E3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0967" name="Text Box 18">
            <a:extLst>
              <a:ext uri="{FF2B5EF4-FFF2-40B4-BE49-F238E27FC236}">
                <a16:creationId xmlns:a16="http://schemas.microsoft.com/office/drawing/2014/main" id="{3243CB82-A55D-4E77-BD36-132181E02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40968" name="Text Box 19">
            <a:extLst>
              <a:ext uri="{FF2B5EF4-FFF2-40B4-BE49-F238E27FC236}">
                <a16:creationId xmlns:a16="http://schemas.microsoft.com/office/drawing/2014/main" id="{7F2FE2AC-2F87-4027-A706-61EADF5F4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0969" name="Text Box 25">
            <a:extLst>
              <a:ext uri="{FF2B5EF4-FFF2-40B4-BE49-F238E27FC236}">
                <a16:creationId xmlns:a16="http://schemas.microsoft.com/office/drawing/2014/main" id="{176E79C9-8282-4CCC-AEE0-FA495F890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457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0970" name="Text Box 31">
            <a:extLst>
              <a:ext uri="{FF2B5EF4-FFF2-40B4-BE49-F238E27FC236}">
                <a16:creationId xmlns:a16="http://schemas.microsoft.com/office/drawing/2014/main" id="{FB5970D0-23A8-4DEB-B06F-6CCB270F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331470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0971" name="Text Box 32">
            <a:extLst>
              <a:ext uri="{FF2B5EF4-FFF2-40B4-BE49-F238E27FC236}">
                <a16:creationId xmlns:a16="http://schemas.microsoft.com/office/drawing/2014/main" id="{47996859-E5A8-45C2-98B7-02A177177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6004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0972" name="Text Box 33">
            <a:extLst>
              <a:ext uri="{FF2B5EF4-FFF2-40B4-BE49-F238E27FC236}">
                <a16:creationId xmlns:a16="http://schemas.microsoft.com/office/drawing/2014/main" id="{BD58E811-32A5-4394-92F9-AE35CA434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4171950"/>
            <a:ext cx="28084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40973" name="Text Box 4">
            <a:extLst>
              <a:ext uri="{FF2B5EF4-FFF2-40B4-BE49-F238E27FC236}">
                <a16:creationId xmlns:a16="http://schemas.microsoft.com/office/drawing/2014/main" id="{6C48DEF0-9B87-4C7E-B7F6-2696B0BA1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3072" y="1422038"/>
            <a:ext cx="295465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deepeningSearch</a:t>
            </a:r>
            <a:r>
              <a:rPr lang="en-US" altLang="en-US" sz="1500" b="1" dirty="0">
                <a:solidFill>
                  <a:srgbClr val="CC3300"/>
                </a:solidFill>
                <a:latin typeface="Courier New" panose="02070309020205020404" pitchFamily="49" charset="0"/>
              </a:rPr>
              <a:t>(problem)</a:t>
            </a:r>
          </a:p>
        </p:txBody>
      </p:sp>
      <p:sp>
        <p:nvSpPr>
          <p:cNvPr id="40974" name="Text Box 5">
            <a:extLst>
              <a:ext uri="{FF2B5EF4-FFF2-40B4-BE49-F238E27FC236}">
                <a16:creationId xmlns:a16="http://schemas.microsoft.com/office/drawing/2014/main" id="{866BF932-BC01-4F00-ACB5-490A6ED5A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062" y="1694684"/>
            <a:ext cx="347402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dirty="0">
                <a:solidFill>
                  <a:schemeClr val="tx2"/>
                </a:solidFill>
                <a:latin typeface="Arial" panose="020B0604020202020204" pitchFamily="34" charset="0"/>
              </a:rPr>
              <a:t>depth:</a:t>
            </a:r>
            <a:r>
              <a:rPr lang="en-US" altLang="en-US" sz="1350" dirty="0">
                <a:latin typeface="Arial" panose="020B0604020202020204" pitchFamily="34" charset="0"/>
              </a:rPr>
              <a:t> 2</a:t>
            </a:r>
            <a:r>
              <a:rPr lang="en-US" altLang="en-US" sz="1350" dirty="0">
                <a:solidFill>
                  <a:schemeClr val="tx2"/>
                </a:solidFill>
                <a:latin typeface="Arial" panose="020B0604020202020204" pitchFamily="34" charset="0"/>
              </a:rPr>
              <a:t>, # of nodes tested:</a:t>
            </a:r>
            <a:r>
              <a:rPr lang="en-US" altLang="en-US" sz="1350" dirty="0">
                <a:latin typeface="Arial" panose="020B0604020202020204" pitchFamily="34" charset="0"/>
              </a:rPr>
              <a:t> 7</a:t>
            </a:r>
            <a:r>
              <a:rPr lang="en-US" altLang="en-US" sz="1350" dirty="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 dirty="0">
                <a:latin typeface="Arial" panose="020B0604020202020204" pitchFamily="34" charset="0"/>
              </a:rPr>
              <a:t> 4</a:t>
            </a:r>
          </a:p>
        </p:txBody>
      </p:sp>
      <p:sp>
        <p:nvSpPr>
          <p:cNvPr id="40976" name="Oval 7">
            <a:extLst>
              <a:ext uri="{FF2B5EF4-FFF2-40B4-BE49-F238E27FC236}">
                <a16:creationId xmlns:a16="http://schemas.microsoft.com/office/drawing/2014/main" id="{CBDF760C-934D-4055-BB81-E7A967F3A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1885950"/>
            <a:ext cx="514350" cy="5143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S</a:t>
            </a:r>
            <a:br>
              <a:rPr lang="en-US" altLang="en-US" sz="1500" b="1">
                <a:latin typeface="Arial" panose="020B0604020202020204" pitchFamily="34" charset="0"/>
              </a:rPr>
            </a:b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start</a:t>
            </a:r>
          </a:p>
        </p:txBody>
      </p:sp>
      <p:sp>
        <p:nvSpPr>
          <p:cNvPr id="40977" name="Oval 8">
            <a:extLst>
              <a:ext uri="{FF2B5EF4-FFF2-40B4-BE49-F238E27FC236}">
                <a16:creationId xmlns:a16="http://schemas.microsoft.com/office/drawing/2014/main" id="{D50269AD-AB31-4EE7-A44B-A76D31911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A</a:t>
            </a:r>
          </a:p>
        </p:txBody>
      </p:sp>
      <p:cxnSp>
        <p:nvCxnSpPr>
          <p:cNvPr id="40978" name="AutoShape 9">
            <a:extLst>
              <a:ext uri="{FF2B5EF4-FFF2-40B4-BE49-F238E27FC236}">
                <a16:creationId xmlns:a16="http://schemas.microsoft.com/office/drawing/2014/main" id="{552FEAE9-B393-4D68-9BEF-C3DA8794C07B}"/>
              </a:ext>
            </a:extLst>
          </p:cNvPr>
          <p:cNvCxnSpPr>
            <a:cxnSpLocks noChangeShapeType="1"/>
            <a:stCxn id="40976" idx="3"/>
            <a:endCxn id="40977" idx="0"/>
          </p:cNvCxnSpPr>
          <p:nvPr/>
        </p:nvCxnSpPr>
        <p:spPr bwMode="auto">
          <a:xfrm flipH="1">
            <a:off x="5857875" y="2334816"/>
            <a:ext cx="67508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9" name="AutoShape 12">
            <a:extLst>
              <a:ext uri="{FF2B5EF4-FFF2-40B4-BE49-F238E27FC236}">
                <a16:creationId xmlns:a16="http://schemas.microsoft.com/office/drawing/2014/main" id="{404BE07A-42D2-45B5-9324-D3F5FAA6333A}"/>
              </a:ext>
            </a:extLst>
          </p:cNvPr>
          <p:cNvCxnSpPr>
            <a:cxnSpLocks noChangeShapeType="1"/>
            <a:stCxn id="40977" idx="4"/>
            <a:endCxn id="40980" idx="0"/>
          </p:cNvCxnSpPr>
          <p:nvPr/>
        </p:nvCxnSpPr>
        <p:spPr bwMode="auto">
          <a:xfrm>
            <a:off x="58578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0" name="Oval 13">
            <a:extLst>
              <a:ext uri="{FF2B5EF4-FFF2-40B4-BE49-F238E27FC236}">
                <a16:creationId xmlns:a16="http://schemas.microsoft.com/office/drawing/2014/main" id="{0A01E3B3-8DB3-457E-925C-34138D2D4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E</a:t>
            </a:r>
          </a:p>
        </p:txBody>
      </p:sp>
      <p:cxnSp>
        <p:nvCxnSpPr>
          <p:cNvPr id="40981" name="AutoShape 14">
            <a:extLst>
              <a:ext uri="{FF2B5EF4-FFF2-40B4-BE49-F238E27FC236}">
                <a16:creationId xmlns:a16="http://schemas.microsoft.com/office/drawing/2014/main" id="{3BC1E6F6-4D59-421B-BB79-9D96107F13B6}"/>
              </a:ext>
            </a:extLst>
          </p:cNvPr>
          <p:cNvCxnSpPr>
            <a:cxnSpLocks noChangeShapeType="1"/>
            <a:stCxn id="40977" idx="3"/>
            <a:endCxn id="40982" idx="0"/>
          </p:cNvCxnSpPr>
          <p:nvPr/>
        </p:nvCxnSpPr>
        <p:spPr bwMode="auto">
          <a:xfrm flipH="1">
            <a:off x="5172075" y="3192066"/>
            <a:ext cx="503635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2" name="Oval 15">
            <a:extLst>
              <a:ext uri="{FF2B5EF4-FFF2-40B4-BE49-F238E27FC236}">
                <a16:creationId xmlns:a16="http://schemas.microsoft.com/office/drawing/2014/main" id="{26AE257F-8BDE-4780-BB6A-AA4A22E3B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40983" name="Oval 16">
            <a:extLst>
              <a:ext uri="{FF2B5EF4-FFF2-40B4-BE49-F238E27FC236}">
                <a16:creationId xmlns:a16="http://schemas.microsoft.com/office/drawing/2014/main" id="{B8E1BEBC-2FFC-4AB1-BD58-72D10029D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0045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F</a:t>
            </a:r>
          </a:p>
        </p:txBody>
      </p:sp>
      <p:cxnSp>
        <p:nvCxnSpPr>
          <p:cNvPr id="40984" name="AutoShape 17">
            <a:extLst>
              <a:ext uri="{FF2B5EF4-FFF2-40B4-BE49-F238E27FC236}">
                <a16:creationId xmlns:a16="http://schemas.microsoft.com/office/drawing/2014/main" id="{A9DCE2AC-4A52-437E-8C4E-AA8C63B80729}"/>
              </a:ext>
            </a:extLst>
          </p:cNvPr>
          <p:cNvCxnSpPr>
            <a:cxnSpLocks noChangeShapeType="1"/>
            <a:stCxn id="40988" idx="4"/>
            <a:endCxn id="40983" idx="0"/>
          </p:cNvCxnSpPr>
          <p:nvPr/>
        </p:nvCxnSpPr>
        <p:spPr bwMode="auto">
          <a:xfrm>
            <a:off x="757237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5" name="Oval 20">
            <a:extLst>
              <a:ext uri="{FF2B5EF4-FFF2-40B4-BE49-F238E27FC236}">
                <a16:creationId xmlns:a16="http://schemas.microsoft.com/office/drawing/2014/main" id="{7D2C0B01-EF6A-4835-AFC2-6F4185818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2743200"/>
            <a:ext cx="514350" cy="5143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B</a:t>
            </a:r>
          </a:p>
        </p:txBody>
      </p:sp>
      <p:cxnSp>
        <p:nvCxnSpPr>
          <p:cNvPr id="40986" name="AutoShape 21">
            <a:extLst>
              <a:ext uri="{FF2B5EF4-FFF2-40B4-BE49-F238E27FC236}">
                <a16:creationId xmlns:a16="http://schemas.microsoft.com/office/drawing/2014/main" id="{4543EFAA-9665-4351-A472-6B149F0905EF}"/>
              </a:ext>
            </a:extLst>
          </p:cNvPr>
          <p:cNvCxnSpPr>
            <a:cxnSpLocks noChangeShapeType="1"/>
            <a:stCxn id="40985" idx="4"/>
            <a:endCxn id="40987" idx="0"/>
          </p:cNvCxnSpPr>
          <p:nvPr/>
        </p:nvCxnSpPr>
        <p:spPr bwMode="auto">
          <a:xfrm>
            <a:off x="6715125" y="3267075"/>
            <a:ext cx="0" cy="3238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7" name="Oval 22">
            <a:extLst>
              <a:ext uri="{FF2B5EF4-FFF2-40B4-BE49-F238E27FC236}">
                <a16:creationId xmlns:a16="http://schemas.microsoft.com/office/drawing/2014/main" id="{651764C8-95F9-4C4C-80F4-8AD38FA73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00450"/>
            <a:ext cx="514350" cy="51435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>
              <a:lnSpc>
                <a:spcPct val="65000"/>
              </a:lnSpc>
            </a:pPr>
            <a:r>
              <a:rPr lang="en-US" altLang="en-US" sz="1500" b="1">
                <a:latin typeface="Arial" panose="020B0604020202020204" pitchFamily="34" charset="0"/>
              </a:rPr>
              <a:t>G</a:t>
            </a:r>
          </a:p>
          <a:p>
            <a:pPr algn="ctr">
              <a:lnSpc>
                <a:spcPct val="75000"/>
              </a:lnSpc>
            </a:pP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goal</a:t>
            </a:r>
          </a:p>
        </p:txBody>
      </p:sp>
      <p:sp>
        <p:nvSpPr>
          <p:cNvPr id="40988" name="Oval 23">
            <a:extLst>
              <a:ext uri="{FF2B5EF4-FFF2-40B4-BE49-F238E27FC236}">
                <a16:creationId xmlns:a16="http://schemas.microsoft.com/office/drawing/2014/main" id="{CC7D57B7-9B28-4AC3-9DA2-2FABB2E67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7432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C</a:t>
            </a:r>
          </a:p>
        </p:txBody>
      </p:sp>
      <p:cxnSp>
        <p:nvCxnSpPr>
          <p:cNvPr id="40989" name="AutoShape 24">
            <a:extLst>
              <a:ext uri="{FF2B5EF4-FFF2-40B4-BE49-F238E27FC236}">
                <a16:creationId xmlns:a16="http://schemas.microsoft.com/office/drawing/2014/main" id="{880EC161-25DA-48A7-A225-0F73675CF8FC}"/>
              </a:ext>
            </a:extLst>
          </p:cNvPr>
          <p:cNvCxnSpPr>
            <a:cxnSpLocks noChangeShapeType="1"/>
            <a:stCxn id="40976" idx="5"/>
            <a:endCxn id="40988" idx="0"/>
          </p:cNvCxnSpPr>
          <p:nvPr/>
        </p:nvCxnSpPr>
        <p:spPr bwMode="auto">
          <a:xfrm>
            <a:off x="6897291" y="2334816"/>
            <a:ext cx="675084" cy="398859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0" name="AutoShape 26">
            <a:extLst>
              <a:ext uri="{FF2B5EF4-FFF2-40B4-BE49-F238E27FC236}">
                <a16:creationId xmlns:a16="http://schemas.microsoft.com/office/drawing/2014/main" id="{89B8D1EB-6884-4134-8E6A-31F2552D51F0}"/>
              </a:ext>
            </a:extLst>
          </p:cNvPr>
          <p:cNvCxnSpPr>
            <a:cxnSpLocks noChangeShapeType="1"/>
            <a:stCxn id="40980" idx="6"/>
            <a:endCxn id="40987" idx="2"/>
          </p:cNvCxnSpPr>
          <p:nvPr/>
        </p:nvCxnSpPr>
        <p:spPr bwMode="auto">
          <a:xfrm>
            <a:off x="612457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91" name="Oval 27">
            <a:extLst>
              <a:ext uri="{FF2B5EF4-FFF2-40B4-BE49-F238E27FC236}">
                <a16:creationId xmlns:a16="http://schemas.microsoft.com/office/drawing/2014/main" id="{32C29FD3-4CA3-48F8-91EB-74BE96CC5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4457700"/>
            <a:ext cx="514350" cy="51435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ctr"/>
            <a:r>
              <a:rPr lang="en-US" altLang="en-US" sz="1500" b="1">
                <a:latin typeface="Arial" panose="020B0604020202020204" pitchFamily="34" charset="0"/>
              </a:rPr>
              <a:t>H</a:t>
            </a:r>
          </a:p>
        </p:txBody>
      </p:sp>
      <p:cxnSp>
        <p:nvCxnSpPr>
          <p:cNvPr id="40992" name="AutoShape 28">
            <a:extLst>
              <a:ext uri="{FF2B5EF4-FFF2-40B4-BE49-F238E27FC236}">
                <a16:creationId xmlns:a16="http://schemas.microsoft.com/office/drawing/2014/main" id="{C20E1016-4F07-43F3-B6F7-9E0ED28F4DDD}"/>
              </a:ext>
            </a:extLst>
          </p:cNvPr>
          <p:cNvCxnSpPr>
            <a:cxnSpLocks noChangeShapeType="1"/>
            <a:stCxn id="40982" idx="4"/>
            <a:endCxn id="40991" idx="0"/>
          </p:cNvCxnSpPr>
          <p:nvPr/>
        </p:nvCxnSpPr>
        <p:spPr bwMode="auto">
          <a:xfrm>
            <a:off x="5172075" y="4124325"/>
            <a:ext cx="0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3" name="AutoShape 29">
            <a:extLst>
              <a:ext uri="{FF2B5EF4-FFF2-40B4-BE49-F238E27FC236}">
                <a16:creationId xmlns:a16="http://schemas.microsoft.com/office/drawing/2014/main" id="{30C76883-757F-4A0B-A814-C46382A11708}"/>
              </a:ext>
            </a:extLst>
          </p:cNvPr>
          <p:cNvCxnSpPr>
            <a:cxnSpLocks noChangeShapeType="1"/>
            <a:stCxn id="40976" idx="4"/>
            <a:endCxn id="40985" idx="0"/>
          </p:cNvCxnSpPr>
          <p:nvPr/>
        </p:nvCxnSpPr>
        <p:spPr bwMode="auto">
          <a:xfrm>
            <a:off x="6715125" y="2409825"/>
            <a:ext cx="0" cy="3238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4" name="AutoShape 30">
            <a:extLst>
              <a:ext uri="{FF2B5EF4-FFF2-40B4-BE49-F238E27FC236}">
                <a16:creationId xmlns:a16="http://schemas.microsoft.com/office/drawing/2014/main" id="{534FA7EF-7488-4EE9-8F22-1F5F6F0FF2DE}"/>
              </a:ext>
            </a:extLst>
          </p:cNvPr>
          <p:cNvCxnSpPr>
            <a:cxnSpLocks noChangeShapeType="1"/>
            <a:stCxn id="40983" idx="2"/>
            <a:endCxn id="40987" idx="6"/>
          </p:cNvCxnSpPr>
          <p:nvPr/>
        </p:nvCxnSpPr>
        <p:spPr bwMode="auto">
          <a:xfrm flipH="1">
            <a:off x="6981825" y="3857625"/>
            <a:ext cx="3238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78914" name="Group 34">
            <a:extLst>
              <a:ext uri="{FF2B5EF4-FFF2-40B4-BE49-F238E27FC236}">
                <a16:creationId xmlns:a16="http://schemas.microsoft.com/office/drawing/2014/main" id="{B709D361-1D67-44B4-B89A-7BDFFD5F3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06367"/>
              </p:ext>
            </p:extLst>
          </p:nvPr>
        </p:nvGraphicFramePr>
        <p:xfrm>
          <a:off x="1800225" y="1960930"/>
          <a:ext cx="2628900" cy="3082416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{C}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 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{E,B,C}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{G,C}</a:t>
                      </a: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68580" marR="13716" marT="6857" marB="1371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{C}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7" marB="13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78967" name="Text Box 87">
            <a:extLst>
              <a:ext uri="{FF2B5EF4-FFF2-40B4-BE49-F238E27FC236}">
                <a16:creationId xmlns:a16="http://schemas.microsoft.com/office/drawing/2014/main" id="{21FE6351-D6FF-48E3-B282-ACC747CD2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81500"/>
            <a:ext cx="122982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>
                <a:solidFill>
                  <a:schemeClr val="tx2"/>
                </a:solidFill>
                <a:latin typeface="Arial" panose="020B0604020202020204" pitchFamily="34" charset="0"/>
              </a:rPr>
              <a:t>path: </a:t>
            </a:r>
            <a:r>
              <a:rPr lang="en-US" altLang="en-US" sz="1500" b="1">
                <a:latin typeface="Arial" panose="020B0604020202020204" pitchFamily="34" charset="0"/>
              </a:rPr>
              <a:t>S,B,G</a:t>
            </a:r>
            <a:br>
              <a:rPr lang="en-US" altLang="en-US" sz="15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1500" b="1">
                <a:solidFill>
                  <a:schemeClr val="tx2"/>
                </a:solidFill>
                <a:latin typeface="Arial" panose="020B0604020202020204" pitchFamily="34" charset="0"/>
              </a:rPr>
              <a:t>cost:</a:t>
            </a:r>
            <a:r>
              <a:rPr lang="en-US" altLang="en-US" sz="1500" b="1">
                <a:latin typeface="Arial" panose="020B0604020202020204" pitchFamily="34" charset="0"/>
              </a:rPr>
              <a:t> 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Breadth First Search (BFS)</a:t>
            </a:r>
          </a:p>
        </p:txBody>
      </p:sp>
      <p:grpSp>
        <p:nvGrpSpPr>
          <p:cNvPr id="5" name="Group 93">
            <a:extLst>
              <a:ext uri="{FF2B5EF4-FFF2-40B4-BE49-F238E27FC236}">
                <a16:creationId xmlns:a16="http://schemas.microsoft.com/office/drawing/2014/main" id="{1BB63E64-8E55-408E-A87D-0192D8F582D0}"/>
              </a:ext>
            </a:extLst>
          </p:cNvPr>
          <p:cNvGrpSpPr>
            <a:grpSpLocks/>
          </p:cNvGrpSpPr>
          <p:nvPr/>
        </p:nvGrpSpPr>
        <p:grpSpPr bwMode="auto">
          <a:xfrm>
            <a:off x="5182820" y="1502815"/>
            <a:ext cx="2914650" cy="3086100"/>
            <a:chOff x="3168" y="1584"/>
            <a:chExt cx="2448" cy="2592"/>
          </a:xfrm>
        </p:grpSpPr>
        <p:sp>
          <p:nvSpPr>
            <p:cNvPr id="6" name="Text Box 54">
              <a:extLst>
                <a:ext uri="{FF2B5EF4-FFF2-40B4-BE49-F238E27FC236}">
                  <a16:creationId xmlns:a16="http://schemas.microsoft.com/office/drawing/2014/main" id="{323ED884-7D7C-40DC-9892-DEB09832E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064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" name="Text Box 55">
              <a:extLst>
                <a:ext uri="{FF2B5EF4-FFF2-40B4-BE49-F238E27FC236}">
                  <a16:creationId xmlns:a16="http://schemas.microsoft.com/office/drawing/2014/main" id="{43622587-A940-4F24-A7FC-8CEB5EDA1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064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8" name="Text Box 62">
              <a:extLst>
                <a:ext uri="{FF2B5EF4-FFF2-40B4-BE49-F238E27FC236}">
                  <a16:creationId xmlns:a16="http://schemas.microsoft.com/office/drawing/2014/main" id="{5B798F48-0C61-4E85-A1FA-E4CE60F9E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784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9" name="Text Box 63">
              <a:extLst>
                <a:ext uri="{FF2B5EF4-FFF2-40B4-BE49-F238E27FC236}">
                  <a16:creationId xmlns:a16="http://schemas.microsoft.com/office/drawing/2014/main" id="{C93E0573-418E-4593-93F2-D37FDDA69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3024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10" name="Text Box 64">
              <a:extLst>
                <a:ext uri="{FF2B5EF4-FFF2-40B4-BE49-F238E27FC236}">
                  <a16:creationId xmlns:a16="http://schemas.microsoft.com/office/drawing/2014/main" id="{22C4FF8D-3BA8-42D6-8E1A-32754A2F5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784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1" name="Text Box 70">
              <a:extLst>
                <a:ext uri="{FF2B5EF4-FFF2-40B4-BE49-F238E27FC236}">
                  <a16:creationId xmlns:a16="http://schemas.microsoft.com/office/drawing/2014/main" id="{D6079195-58BB-4159-A918-940C42123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064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4" name="Text Box 76">
              <a:extLst>
                <a:ext uri="{FF2B5EF4-FFF2-40B4-BE49-F238E27FC236}">
                  <a16:creationId xmlns:a16="http://schemas.microsoft.com/office/drawing/2014/main" id="{B19318E4-DEAF-4841-B5AE-905AA214B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784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15" name="Text Box 77">
              <a:extLst>
                <a:ext uri="{FF2B5EF4-FFF2-40B4-BE49-F238E27FC236}">
                  <a16:creationId xmlns:a16="http://schemas.microsoft.com/office/drawing/2014/main" id="{DF68EBE4-1C3C-47C0-8B16-752942E81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2784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6" name="Text Box 78">
              <a:extLst>
                <a:ext uri="{FF2B5EF4-FFF2-40B4-BE49-F238E27FC236}">
                  <a16:creationId xmlns:a16="http://schemas.microsoft.com/office/drawing/2014/main" id="{85CD84D3-7897-48A0-8BC5-DAE5FF8A2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024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7" name="Text Box 79">
              <a:extLst>
                <a:ext uri="{FF2B5EF4-FFF2-40B4-BE49-F238E27FC236}">
                  <a16:creationId xmlns:a16="http://schemas.microsoft.com/office/drawing/2014/main" id="{D4E78640-25F0-4496-8256-0DB30B798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504"/>
              <a:ext cx="2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18" name="Oval 51">
              <a:extLst>
                <a:ext uri="{FF2B5EF4-FFF2-40B4-BE49-F238E27FC236}">
                  <a16:creationId xmlns:a16="http://schemas.microsoft.com/office/drawing/2014/main" id="{FEF47DD5-B289-4EEC-ACA5-437DCF6C4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58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S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start</a:t>
              </a:r>
            </a:p>
          </p:txBody>
        </p:sp>
        <p:sp>
          <p:nvSpPr>
            <p:cNvPr id="19" name="Oval 52">
              <a:extLst>
                <a:ext uri="{FF2B5EF4-FFF2-40B4-BE49-F238E27FC236}">
                  <a16:creationId xmlns:a16="http://schemas.microsoft.com/office/drawing/2014/main" id="{B3694DCE-B4C7-4E9E-B882-1FC2A7746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30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A</a:t>
              </a:r>
            </a:p>
          </p:txBody>
        </p:sp>
        <p:cxnSp>
          <p:nvCxnSpPr>
            <p:cNvPr id="20" name="AutoShape 53">
              <a:extLst>
                <a:ext uri="{FF2B5EF4-FFF2-40B4-BE49-F238E27FC236}">
                  <a16:creationId xmlns:a16="http://schemas.microsoft.com/office/drawing/2014/main" id="{EEE37DDD-823B-4A76-B07B-2BE668BF44BF}"/>
                </a:ext>
              </a:extLst>
            </p:cNvPr>
            <p:cNvCxnSpPr>
              <a:cxnSpLocks noChangeShapeType="1"/>
              <a:stCxn id="18" idx="3"/>
              <a:endCxn id="19" idx="0"/>
            </p:cNvCxnSpPr>
            <p:nvPr/>
          </p:nvCxnSpPr>
          <p:spPr bwMode="auto">
            <a:xfrm flipH="1">
              <a:off x="3960" y="1961"/>
              <a:ext cx="567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56">
              <a:extLst>
                <a:ext uri="{FF2B5EF4-FFF2-40B4-BE49-F238E27FC236}">
                  <a16:creationId xmlns:a16="http://schemas.microsoft.com/office/drawing/2014/main" id="{27D49E1D-B3D9-43D2-928A-9DFE3F0FB69E}"/>
                </a:ext>
              </a:extLst>
            </p:cNvPr>
            <p:cNvCxnSpPr>
              <a:cxnSpLocks noChangeShapeType="1"/>
              <a:stCxn id="19" idx="4"/>
              <a:endCxn id="22" idx="0"/>
            </p:cNvCxnSpPr>
            <p:nvPr/>
          </p:nvCxnSpPr>
          <p:spPr bwMode="auto">
            <a:xfrm>
              <a:off x="3960" y="2744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Oval 57">
              <a:extLst>
                <a:ext uri="{FF2B5EF4-FFF2-40B4-BE49-F238E27FC236}">
                  <a16:creationId xmlns:a16="http://schemas.microsoft.com/office/drawing/2014/main" id="{1A4E6A7B-7B16-46B8-A693-64E37D913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02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E</a:t>
              </a:r>
            </a:p>
          </p:txBody>
        </p:sp>
        <p:cxnSp>
          <p:nvCxnSpPr>
            <p:cNvPr id="23" name="AutoShape 58">
              <a:extLst>
                <a:ext uri="{FF2B5EF4-FFF2-40B4-BE49-F238E27FC236}">
                  <a16:creationId xmlns:a16="http://schemas.microsoft.com/office/drawing/2014/main" id="{29035A3F-B7AB-4B00-85E5-3782FB29850A}"/>
                </a:ext>
              </a:extLst>
            </p:cNvPr>
            <p:cNvCxnSpPr>
              <a:cxnSpLocks noChangeShapeType="1"/>
              <a:stCxn id="19" idx="3"/>
              <a:endCxn id="24" idx="0"/>
            </p:cNvCxnSpPr>
            <p:nvPr/>
          </p:nvCxnSpPr>
          <p:spPr bwMode="auto">
            <a:xfrm flipH="1">
              <a:off x="3384" y="2681"/>
              <a:ext cx="423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Oval 59">
              <a:extLst>
                <a:ext uri="{FF2B5EF4-FFF2-40B4-BE49-F238E27FC236}">
                  <a16:creationId xmlns:a16="http://schemas.microsoft.com/office/drawing/2014/main" id="{DC49067E-5DDF-45E5-A0E6-7EF305F9D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02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25" name="Oval 60">
              <a:extLst>
                <a:ext uri="{FF2B5EF4-FFF2-40B4-BE49-F238E27FC236}">
                  <a16:creationId xmlns:a16="http://schemas.microsoft.com/office/drawing/2014/main" id="{01EC3427-D2B2-4BC3-90C4-1EB68F016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302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F</a:t>
              </a:r>
            </a:p>
          </p:txBody>
        </p:sp>
        <p:cxnSp>
          <p:nvCxnSpPr>
            <p:cNvPr id="26" name="AutoShape 61">
              <a:extLst>
                <a:ext uri="{FF2B5EF4-FFF2-40B4-BE49-F238E27FC236}">
                  <a16:creationId xmlns:a16="http://schemas.microsoft.com/office/drawing/2014/main" id="{E5E79909-08FE-4D4B-BE96-B4C440A7D8BC}"/>
                </a:ext>
              </a:extLst>
            </p:cNvPr>
            <p:cNvCxnSpPr>
              <a:cxnSpLocks noChangeShapeType="1"/>
              <a:stCxn id="30" idx="4"/>
              <a:endCxn id="25" idx="0"/>
            </p:cNvCxnSpPr>
            <p:nvPr/>
          </p:nvCxnSpPr>
          <p:spPr bwMode="auto">
            <a:xfrm>
              <a:off x="5400" y="2744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Oval 65">
              <a:extLst>
                <a:ext uri="{FF2B5EF4-FFF2-40B4-BE49-F238E27FC236}">
                  <a16:creationId xmlns:a16="http://schemas.microsoft.com/office/drawing/2014/main" id="{EC736795-67F8-4FA8-A890-A7090CB6D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30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B</a:t>
              </a:r>
            </a:p>
          </p:txBody>
        </p:sp>
        <p:cxnSp>
          <p:nvCxnSpPr>
            <p:cNvPr id="28" name="AutoShape 66">
              <a:extLst>
                <a:ext uri="{FF2B5EF4-FFF2-40B4-BE49-F238E27FC236}">
                  <a16:creationId xmlns:a16="http://schemas.microsoft.com/office/drawing/2014/main" id="{C87E8FA8-21E0-4D8C-B688-75260F0DF4EE}"/>
                </a:ext>
              </a:extLst>
            </p:cNvPr>
            <p:cNvCxnSpPr>
              <a:cxnSpLocks noChangeShapeType="1"/>
              <a:stCxn id="27" idx="4"/>
              <a:endCxn id="29" idx="0"/>
            </p:cNvCxnSpPr>
            <p:nvPr/>
          </p:nvCxnSpPr>
          <p:spPr bwMode="auto">
            <a:xfrm>
              <a:off x="4680" y="2744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Oval 67">
              <a:extLst>
                <a:ext uri="{FF2B5EF4-FFF2-40B4-BE49-F238E27FC236}">
                  <a16:creationId xmlns:a16="http://schemas.microsoft.com/office/drawing/2014/main" id="{2300085E-3AAA-4035-AE49-D44090A7B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02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6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G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goal</a:t>
              </a:r>
            </a:p>
          </p:txBody>
        </p:sp>
        <p:sp>
          <p:nvSpPr>
            <p:cNvPr id="30" name="Oval 68">
              <a:extLst>
                <a:ext uri="{FF2B5EF4-FFF2-40B4-BE49-F238E27FC236}">
                  <a16:creationId xmlns:a16="http://schemas.microsoft.com/office/drawing/2014/main" id="{42787BD9-7A0E-445F-B521-806E0C6D1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30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C</a:t>
              </a:r>
            </a:p>
          </p:txBody>
        </p:sp>
        <p:cxnSp>
          <p:nvCxnSpPr>
            <p:cNvPr id="31" name="AutoShape 69">
              <a:extLst>
                <a:ext uri="{FF2B5EF4-FFF2-40B4-BE49-F238E27FC236}">
                  <a16:creationId xmlns:a16="http://schemas.microsoft.com/office/drawing/2014/main" id="{7A0BFC25-8CA8-4A83-874F-CCBBF642C7D9}"/>
                </a:ext>
              </a:extLst>
            </p:cNvPr>
            <p:cNvCxnSpPr>
              <a:cxnSpLocks noChangeShapeType="1"/>
              <a:stCxn id="18" idx="5"/>
              <a:endCxn id="30" idx="0"/>
            </p:cNvCxnSpPr>
            <p:nvPr/>
          </p:nvCxnSpPr>
          <p:spPr bwMode="auto">
            <a:xfrm>
              <a:off x="4833" y="1961"/>
              <a:ext cx="567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71">
              <a:extLst>
                <a:ext uri="{FF2B5EF4-FFF2-40B4-BE49-F238E27FC236}">
                  <a16:creationId xmlns:a16="http://schemas.microsoft.com/office/drawing/2014/main" id="{E9F8933F-D190-4BFA-A39A-78C20BF52452}"/>
                </a:ext>
              </a:extLst>
            </p:cNvPr>
            <p:cNvCxnSpPr>
              <a:cxnSpLocks noChangeShapeType="1"/>
              <a:stCxn id="22" idx="6"/>
              <a:endCxn id="29" idx="2"/>
            </p:cNvCxnSpPr>
            <p:nvPr/>
          </p:nvCxnSpPr>
          <p:spPr bwMode="auto">
            <a:xfrm>
              <a:off x="4184" y="3240"/>
              <a:ext cx="27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Oval 72">
              <a:extLst>
                <a:ext uri="{FF2B5EF4-FFF2-40B4-BE49-F238E27FC236}">
                  <a16:creationId xmlns:a16="http://schemas.microsoft.com/office/drawing/2014/main" id="{01BA2599-11D5-473D-BC18-794502752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74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H</a:t>
              </a:r>
            </a:p>
          </p:txBody>
        </p:sp>
        <p:cxnSp>
          <p:nvCxnSpPr>
            <p:cNvPr id="34" name="AutoShape 73">
              <a:extLst>
                <a:ext uri="{FF2B5EF4-FFF2-40B4-BE49-F238E27FC236}">
                  <a16:creationId xmlns:a16="http://schemas.microsoft.com/office/drawing/2014/main" id="{1741D911-2B5A-46FC-9DE2-7143571980DF}"/>
                </a:ext>
              </a:extLst>
            </p:cNvPr>
            <p:cNvCxnSpPr>
              <a:cxnSpLocks noChangeShapeType="1"/>
              <a:stCxn id="24" idx="4"/>
              <a:endCxn id="33" idx="0"/>
            </p:cNvCxnSpPr>
            <p:nvPr/>
          </p:nvCxnSpPr>
          <p:spPr bwMode="auto">
            <a:xfrm>
              <a:off x="3384" y="3464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74">
              <a:extLst>
                <a:ext uri="{FF2B5EF4-FFF2-40B4-BE49-F238E27FC236}">
                  <a16:creationId xmlns:a16="http://schemas.microsoft.com/office/drawing/2014/main" id="{3FAD9F18-26D7-48E0-BC82-995703D0B9BE}"/>
                </a:ext>
              </a:extLst>
            </p:cNvPr>
            <p:cNvCxnSpPr>
              <a:cxnSpLocks noChangeShapeType="1"/>
              <a:stCxn id="18" idx="4"/>
              <a:endCxn id="27" idx="0"/>
            </p:cNvCxnSpPr>
            <p:nvPr/>
          </p:nvCxnSpPr>
          <p:spPr bwMode="auto">
            <a:xfrm>
              <a:off x="4680" y="2024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75">
              <a:extLst>
                <a:ext uri="{FF2B5EF4-FFF2-40B4-BE49-F238E27FC236}">
                  <a16:creationId xmlns:a16="http://schemas.microsoft.com/office/drawing/2014/main" id="{541B2CBD-DD41-4F6D-BC5E-A1C66BD18265}"/>
                </a:ext>
              </a:extLst>
            </p:cNvPr>
            <p:cNvCxnSpPr>
              <a:cxnSpLocks noChangeShapeType="1"/>
              <a:stCxn id="25" idx="2"/>
              <a:endCxn id="29" idx="6"/>
            </p:cNvCxnSpPr>
            <p:nvPr/>
          </p:nvCxnSpPr>
          <p:spPr bwMode="auto">
            <a:xfrm flipH="1">
              <a:off x="4904" y="3240"/>
              <a:ext cx="27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Text Box 3">
            <a:extLst>
              <a:ext uri="{FF2B5EF4-FFF2-40B4-BE49-F238E27FC236}">
                <a16:creationId xmlns:a16="http://schemas.microsoft.com/office/drawing/2014/main" id="{DB38F4EB-2057-4C77-97E6-BECA04D72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019300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>
                <a:latin typeface="Arial" panose="020B0604020202020204" pitchFamily="34" charset="0"/>
              </a:rPr>
              <a:t> 0</a:t>
            </a:r>
            <a:r>
              <a:rPr lang="en-US" altLang="en-US" sz="135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>
                <a:latin typeface="Arial" panose="020B0604020202020204" pitchFamily="34" charset="0"/>
              </a:rPr>
              <a:t> 0</a:t>
            </a:r>
          </a:p>
        </p:txBody>
      </p:sp>
      <p:graphicFrame>
        <p:nvGraphicFramePr>
          <p:cNvPr id="38" name="Group 90">
            <a:extLst>
              <a:ext uri="{FF2B5EF4-FFF2-40B4-BE49-F238E27FC236}">
                <a16:creationId xmlns:a16="http://schemas.microsoft.com/office/drawing/2014/main" id="{DDD1E619-C1ED-4DC4-B2A0-A3F6609BB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339234"/>
              </p:ext>
            </p:extLst>
          </p:nvPr>
        </p:nvGraphicFramePr>
        <p:xfrm>
          <a:off x="1885950" y="2343150"/>
          <a:ext cx="2628900" cy="681062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expanded node</a:t>
                      </a:r>
                    </a:p>
                  </a:txBody>
                  <a:tcPr marL="68580" marR="13716" marT="6830" marB="1366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 list</a:t>
                      </a:r>
                    </a:p>
                  </a:txBody>
                  <a:tcPr marL="68580" marR="13716" marT="6830" marB="13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30" marB="1366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30" marB="13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Text Box 80">
            <a:extLst>
              <a:ext uri="{FF2B5EF4-FFF2-40B4-BE49-F238E27FC236}">
                <a16:creationId xmlns:a16="http://schemas.microsoft.com/office/drawing/2014/main" id="{04E85224-DE75-4C0F-B241-7DCE02A29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71650"/>
            <a:ext cx="353173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generalSearch</a:t>
            </a:r>
            <a:r>
              <a:rPr lang="en-US" altLang="en-US" sz="1500" b="1" dirty="0">
                <a:solidFill>
                  <a:srgbClr val="CC3300"/>
                </a:solidFill>
                <a:latin typeface="Courier New" panose="02070309020205020404" pitchFamily="49" charset="0"/>
              </a:rPr>
              <a:t>(problem, </a:t>
            </a:r>
            <a:r>
              <a:rPr lang="en-US" altLang="en-US" sz="1500" b="1" dirty="0">
                <a:solidFill>
                  <a:srgbClr val="FF5050"/>
                </a:solidFill>
                <a:latin typeface="Courier New" panose="02070309020205020404" pitchFamily="49" charset="0"/>
              </a:rPr>
              <a:t>queue</a:t>
            </a:r>
            <a:r>
              <a:rPr lang="en-US" altLang="en-US" sz="1500" b="1" dirty="0">
                <a:solidFill>
                  <a:srgbClr val="CC33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43831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6932421C-4223-46BD-8333-6E74B174608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Properties of iterative deepening search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DFD92DF1-BA84-4A8F-A688-B026C9F9E175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100" u="sng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Complete?</a:t>
            </a:r>
            <a:r>
              <a:rPr lang="en-US" altLang="en-US" sz="21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Yes</a:t>
            </a:r>
          </a:p>
          <a:p>
            <a:pPr>
              <a:lnSpc>
                <a:spcPct val="90000"/>
              </a:lnSpc>
              <a:defRPr/>
            </a:pPr>
            <a:endParaRPr lang="en-US" altLang="en-US" sz="2100" u="sng" dirty="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100" u="sng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Time?</a:t>
            </a:r>
            <a:r>
              <a:rPr lang="en-US" altLang="en-US" sz="2100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1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(d+1)b</a:t>
            </a:r>
            <a:r>
              <a:rPr lang="en-US" altLang="en-US" sz="2100" i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en-US" sz="21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+ d b</a:t>
            </a:r>
            <a:r>
              <a:rPr lang="en-US" altLang="en-US" sz="2100" i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en-US" sz="21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+ (d-1)b</a:t>
            </a:r>
            <a:r>
              <a:rPr lang="en-US" altLang="en-US" sz="2100" i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en-US" sz="21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+ … + </a:t>
            </a:r>
            <a:r>
              <a:rPr lang="en-US" altLang="en-US" sz="210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sz="2100" i="1" baseline="30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altLang="en-US" sz="21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= O(</a:t>
            </a:r>
            <a:r>
              <a:rPr lang="en-US" altLang="en-US" sz="210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sz="2100" i="1" baseline="30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altLang="en-US" sz="21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altLang="en-US" sz="21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endParaRPr lang="en-US" altLang="en-US" sz="2100" u="sng" dirty="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100" u="sng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Space?</a:t>
            </a:r>
            <a:r>
              <a:rPr lang="en-US" altLang="en-US" sz="21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1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O(</a:t>
            </a:r>
            <a:r>
              <a:rPr lang="en-US" altLang="en-US" sz="210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bd</a:t>
            </a:r>
            <a:r>
              <a:rPr lang="en-US" altLang="en-US" sz="21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altLang="en-US" sz="21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endParaRPr lang="en-US" altLang="en-US" sz="2100" u="sng" dirty="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100" u="sng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Optimal?</a:t>
            </a:r>
            <a:r>
              <a:rPr lang="en-US" altLang="en-US" sz="21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Yes, if step cost = 1</a:t>
            </a: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38967F2C-5CD2-467C-9BC5-6B19869B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557213" indent="-214313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8572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2001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1543050" indent="-171450"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algn="l"/>
            <a:fld id="{C92DD7A8-E16B-428D-8E25-02EBFD50414A}" type="slidenum">
              <a:rPr lang="nl-NL" altLang="en-US" sz="1050">
                <a:latin typeface="Times New Roman" panose="02020603050405020304" pitchFamily="18" charset="0"/>
              </a:rPr>
              <a:pPr algn="l"/>
              <a:t>70</a:t>
            </a:fld>
            <a:endParaRPr lang="nl-NL" altLang="en-US" sz="105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CDD61451-59D5-4640-8548-089DE870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Bidirectional search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F862F566-42AF-48E0-81BB-E06DAF15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Run two simultaneous searches</a:t>
            </a:r>
          </a:p>
          <a:p>
            <a:pPr lvl="1"/>
            <a:r>
              <a:rPr lang="en-US" altLang="en-US"/>
              <a:t>One forwards, from the initial state</a:t>
            </a:r>
          </a:p>
          <a:p>
            <a:pPr lvl="1"/>
            <a:r>
              <a:rPr lang="en-US" altLang="en-US"/>
              <a:t>Other backward from the goal.</a:t>
            </a:r>
          </a:p>
          <a:p>
            <a:r>
              <a:rPr lang="en-US" altLang="en-US"/>
              <a:t>Stops when the two searches meet in the middle</a:t>
            </a:r>
          </a:p>
          <a:p>
            <a:r>
              <a:rPr lang="en-US" altLang="en-US" b="1"/>
              <a:t>Breadth First Search</a:t>
            </a:r>
            <a:r>
              <a:rPr lang="en-US" altLang="en-US"/>
              <a:t> is applied at both sides of searches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5440822F-26F0-45BC-A59C-D5C600C0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Bidirectional search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7D355427-548D-458B-A41B-DAAB3906D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Finds shortest path from initial state to goal</a:t>
            </a:r>
          </a:p>
          <a:p>
            <a:endParaRPr lang="en-US" altLang="en-US"/>
          </a:p>
          <a:p>
            <a:r>
              <a:rPr lang="en-US" altLang="en-US"/>
              <a:t>Reduce the </a:t>
            </a:r>
            <a:r>
              <a:rPr lang="en-US" altLang="en-US" b="1"/>
              <a:t>search time </a:t>
            </a:r>
            <a:r>
              <a:rPr lang="en-US" altLang="en-US"/>
              <a:t>by searching forward from the start and backward from the goal simultaneously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4E7A19DE-B922-422A-B721-C0E3149E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Bidirectional search</a:t>
            </a:r>
          </a:p>
        </p:txBody>
      </p:sp>
      <p:pic>
        <p:nvPicPr>
          <p:cNvPr id="45059" name="Picture 2">
            <a:extLst>
              <a:ext uri="{FF2B5EF4-FFF2-40B4-BE49-F238E27FC236}">
                <a16:creationId xmlns:a16="http://schemas.microsoft.com/office/drawing/2014/main" id="{628CC6B5-2288-4167-B08E-CB7A972AA2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1502815"/>
            <a:ext cx="7250943" cy="29349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itle 1">
            <a:extLst>
              <a:ext uri="{FF2B5EF4-FFF2-40B4-BE49-F238E27FC236}">
                <a16:creationId xmlns:a16="http://schemas.microsoft.com/office/drawing/2014/main" id="{8EEE4936-73B6-4171-84DD-FBBA78B5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Bidirectional Search</a:t>
            </a:r>
          </a:p>
        </p:txBody>
      </p:sp>
      <p:pic>
        <p:nvPicPr>
          <p:cNvPr id="46082" name="Picture 2">
            <a:extLst>
              <a:ext uri="{FF2B5EF4-FFF2-40B4-BE49-F238E27FC236}">
                <a16:creationId xmlns:a16="http://schemas.microsoft.com/office/drawing/2014/main" id="{8F44B672-628A-4BD8-A8A7-390EF36565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07" y="997602"/>
            <a:ext cx="4305785" cy="377805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itle 1">
            <a:extLst>
              <a:ext uri="{FF2B5EF4-FFF2-40B4-BE49-F238E27FC236}">
                <a16:creationId xmlns:a16="http://schemas.microsoft.com/office/drawing/2014/main" id="{5132496C-67ED-4803-8C08-F5942698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Bidirectional Search</a:t>
            </a:r>
          </a:p>
        </p:txBody>
      </p:sp>
      <p:pic>
        <p:nvPicPr>
          <p:cNvPr id="47106" name="Picture 2">
            <a:extLst>
              <a:ext uri="{FF2B5EF4-FFF2-40B4-BE49-F238E27FC236}">
                <a16:creationId xmlns:a16="http://schemas.microsoft.com/office/drawing/2014/main" id="{8560DC9A-9EE9-482E-8F15-057C5440FD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869" y="1196975"/>
            <a:ext cx="4389437" cy="3511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itle 1">
            <a:extLst>
              <a:ext uri="{FF2B5EF4-FFF2-40B4-BE49-F238E27FC236}">
                <a16:creationId xmlns:a16="http://schemas.microsoft.com/office/drawing/2014/main" id="{7F490D24-8C4E-486B-8405-59553643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Bidirectional Search</a:t>
            </a:r>
          </a:p>
        </p:txBody>
      </p:sp>
      <p:pic>
        <p:nvPicPr>
          <p:cNvPr id="48130" name="Picture 2">
            <a:extLst>
              <a:ext uri="{FF2B5EF4-FFF2-40B4-BE49-F238E27FC236}">
                <a16:creationId xmlns:a16="http://schemas.microsoft.com/office/drawing/2014/main" id="{2815795C-0F24-4DBB-A6AD-4DF72729D9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96" y="1196975"/>
            <a:ext cx="3845983" cy="3511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B84D6D3-710E-475A-AC25-B18654B1C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MX" altLang="en-US"/>
              <a:t>Bidirectional search</a:t>
            </a:r>
            <a:endParaRPr lang="es-MX" altLang="he-IL"/>
          </a:p>
        </p:txBody>
      </p:sp>
      <p:sp>
        <p:nvSpPr>
          <p:cNvPr id="49155" name="Oval 3">
            <a:extLst>
              <a:ext uri="{FF2B5EF4-FFF2-40B4-BE49-F238E27FC236}">
                <a16:creationId xmlns:a16="http://schemas.microsoft.com/office/drawing/2014/main" id="{1024B916-7CC5-4E45-8DCB-5F7E47730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488" y="1123950"/>
            <a:ext cx="276225" cy="276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49156" name="Oval 4">
            <a:extLst>
              <a:ext uri="{FF2B5EF4-FFF2-40B4-BE49-F238E27FC236}">
                <a16:creationId xmlns:a16="http://schemas.microsoft.com/office/drawing/2014/main" id="{8FC8BDF6-C39B-4164-A5AB-2D5B0FD39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1638300"/>
            <a:ext cx="276225" cy="276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49157" name="Oval 5">
            <a:extLst>
              <a:ext uri="{FF2B5EF4-FFF2-40B4-BE49-F238E27FC236}">
                <a16:creationId xmlns:a16="http://schemas.microsoft.com/office/drawing/2014/main" id="{65385F7D-CEB0-46DD-9470-01B6112C3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288" y="2266950"/>
            <a:ext cx="276225" cy="276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49158" name="Oval 6">
            <a:extLst>
              <a:ext uri="{FF2B5EF4-FFF2-40B4-BE49-F238E27FC236}">
                <a16:creationId xmlns:a16="http://schemas.microsoft.com/office/drawing/2014/main" id="{E128A054-7BC8-42C9-A447-9C1EBD123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8738" y="1638300"/>
            <a:ext cx="276225" cy="276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49159" name="Oval 7">
            <a:extLst>
              <a:ext uri="{FF2B5EF4-FFF2-40B4-BE49-F238E27FC236}">
                <a16:creationId xmlns:a16="http://schemas.microsoft.com/office/drawing/2014/main" id="{631DFE0F-F414-4CAE-814D-B0F4D7706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688" y="2266950"/>
            <a:ext cx="276225" cy="276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49160" name="Oval 8">
            <a:extLst>
              <a:ext uri="{FF2B5EF4-FFF2-40B4-BE49-F238E27FC236}">
                <a16:creationId xmlns:a16="http://schemas.microsoft.com/office/drawing/2014/main" id="{135A8E95-741B-4413-8804-066DECC0D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2266950"/>
            <a:ext cx="276225" cy="276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49161" name="Oval 9">
            <a:extLst>
              <a:ext uri="{FF2B5EF4-FFF2-40B4-BE49-F238E27FC236}">
                <a16:creationId xmlns:a16="http://schemas.microsoft.com/office/drawing/2014/main" id="{6B249568-CDDE-47B8-89AD-7FD141F00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088" y="2266950"/>
            <a:ext cx="276225" cy="276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49162" name="Oval 10">
            <a:extLst>
              <a:ext uri="{FF2B5EF4-FFF2-40B4-BE49-F238E27FC236}">
                <a16:creationId xmlns:a16="http://schemas.microsoft.com/office/drawing/2014/main" id="{B4CA5F80-052B-4440-9CED-3E4F51D6A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838" y="2952750"/>
            <a:ext cx="276225" cy="276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49163" name="Oval 11">
            <a:extLst>
              <a:ext uri="{FF2B5EF4-FFF2-40B4-BE49-F238E27FC236}">
                <a16:creationId xmlns:a16="http://schemas.microsoft.com/office/drawing/2014/main" id="{067EDE9A-CE9D-430D-9733-C50574661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8" y="2952750"/>
            <a:ext cx="276225" cy="276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49164" name="Oval 12">
            <a:extLst>
              <a:ext uri="{FF2B5EF4-FFF2-40B4-BE49-F238E27FC236}">
                <a16:creationId xmlns:a16="http://schemas.microsoft.com/office/drawing/2014/main" id="{226E1518-EC70-49FD-BF56-603269633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38" y="2952750"/>
            <a:ext cx="276225" cy="276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49165" name="Oval 13">
            <a:extLst>
              <a:ext uri="{FF2B5EF4-FFF2-40B4-BE49-F238E27FC236}">
                <a16:creationId xmlns:a16="http://schemas.microsoft.com/office/drawing/2014/main" id="{AFC29827-9FA3-4B08-ACB2-F7DCFB315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238" y="2952750"/>
            <a:ext cx="276225" cy="276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49166" name="Oval 14">
            <a:extLst>
              <a:ext uri="{FF2B5EF4-FFF2-40B4-BE49-F238E27FC236}">
                <a16:creationId xmlns:a16="http://schemas.microsoft.com/office/drawing/2014/main" id="{1E83E441-DEAA-40A6-B855-519EE3231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38" y="2952750"/>
            <a:ext cx="276225" cy="276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49167" name="Oval 15">
            <a:extLst>
              <a:ext uri="{FF2B5EF4-FFF2-40B4-BE49-F238E27FC236}">
                <a16:creationId xmlns:a16="http://schemas.microsoft.com/office/drawing/2014/main" id="{1495B954-229A-4F14-9CD1-251FE1780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952750"/>
            <a:ext cx="276225" cy="276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49168" name="Oval 16">
            <a:extLst>
              <a:ext uri="{FF2B5EF4-FFF2-40B4-BE49-F238E27FC236}">
                <a16:creationId xmlns:a16="http://schemas.microsoft.com/office/drawing/2014/main" id="{A98E754F-CCB1-4903-A445-D5B384A45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3810000"/>
            <a:ext cx="276225" cy="276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49169" name="Oval 17">
            <a:extLst>
              <a:ext uri="{FF2B5EF4-FFF2-40B4-BE49-F238E27FC236}">
                <a16:creationId xmlns:a16="http://schemas.microsoft.com/office/drawing/2014/main" id="{3C2A1C88-5E80-4A86-A678-7DF3C4264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838" y="3810000"/>
            <a:ext cx="276225" cy="276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49170" name="Oval 18">
            <a:extLst>
              <a:ext uri="{FF2B5EF4-FFF2-40B4-BE49-F238E27FC236}">
                <a16:creationId xmlns:a16="http://schemas.microsoft.com/office/drawing/2014/main" id="{C86F1F37-2661-461E-88DD-B3DE4953F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388" y="3810000"/>
            <a:ext cx="276225" cy="276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49171" name="Oval 19">
            <a:extLst>
              <a:ext uri="{FF2B5EF4-FFF2-40B4-BE49-F238E27FC236}">
                <a16:creationId xmlns:a16="http://schemas.microsoft.com/office/drawing/2014/main" id="{F08280D5-9403-4C41-95D8-64D1CCDC3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3810000"/>
            <a:ext cx="276225" cy="276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49172" name="Oval 20">
            <a:extLst>
              <a:ext uri="{FF2B5EF4-FFF2-40B4-BE49-F238E27FC236}">
                <a16:creationId xmlns:a16="http://schemas.microsoft.com/office/drawing/2014/main" id="{FEBEF8F8-5C76-481C-838D-CA35D552B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988" y="3810000"/>
            <a:ext cx="276225" cy="276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49173" name="Oval 21">
            <a:extLst>
              <a:ext uri="{FF2B5EF4-FFF2-40B4-BE49-F238E27FC236}">
                <a16:creationId xmlns:a16="http://schemas.microsoft.com/office/drawing/2014/main" id="{F0F1D63D-DC13-4AE3-9FFD-7684AFD8D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3810000"/>
            <a:ext cx="276225" cy="276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49174" name="Oval 22">
            <a:extLst>
              <a:ext uri="{FF2B5EF4-FFF2-40B4-BE49-F238E27FC236}">
                <a16:creationId xmlns:a16="http://schemas.microsoft.com/office/drawing/2014/main" id="{1500C952-BFAB-4712-AF32-E74F00104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188" y="3810000"/>
            <a:ext cx="276225" cy="276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49175" name="Oval 23">
            <a:extLst>
              <a:ext uri="{FF2B5EF4-FFF2-40B4-BE49-F238E27FC236}">
                <a16:creationId xmlns:a16="http://schemas.microsoft.com/office/drawing/2014/main" id="{951628E6-D92B-4A5E-A3ED-7AB782DBF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3810000"/>
            <a:ext cx="276225" cy="276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49176" name="Oval 24">
            <a:extLst>
              <a:ext uri="{FF2B5EF4-FFF2-40B4-BE49-F238E27FC236}">
                <a16:creationId xmlns:a16="http://schemas.microsoft.com/office/drawing/2014/main" id="{5D5B268B-7DF1-49B5-B72D-A9467660E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3810000"/>
            <a:ext cx="276225" cy="276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49177" name="Oval 25">
            <a:extLst>
              <a:ext uri="{FF2B5EF4-FFF2-40B4-BE49-F238E27FC236}">
                <a16:creationId xmlns:a16="http://schemas.microsoft.com/office/drawing/2014/main" id="{EE545A90-2711-4241-8544-7C441DDF3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4495800"/>
            <a:ext cx="276225" cy="276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49178" name="Oval 26">
            <a:extLst>
              <a:ext uri="{FF2B5EF4-FFF2-40B4-BE49-F238E27FC236}">
                <a16:creationId xmlns:a16="http://schemas.microsoft.com/office/drawing/2014/main" id="{10720DDE-EF10-4EF5-A6B5-EF8A778B1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388" y="4495800"/>
            <a:ext cx="276225" cy="276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49179" name="Oval 27">
            <a:extLst>
              <a:ext uri="{FF2B5EF4-FFF2-40B4-BE49-F238E27FC236}">
                <a16:creationId xmlns:a16="http://schemas.microsoft.com/office/drawing/2014/main" id="{EE2EEB3F-D0D8-4C5E-94CF-6D58FF8D4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4495800"/>
            <a:ext cx="276225" cy="276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49180" name="Oval 28">
            <a:extLst>
              <a:ext uri="{FF2B5EF4-FFF2-40B4-BE49-F238E27FC236}">
                <a16:creationId xmlns:a16="http://schemas.microsoft.com/office/drawing/2014/main" id="{DE7E9301-32DE-46A8-9528-3F74B5259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988" y="4495800"/>
            <a:ext cx="276225" cy="276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49181" name="Line 29">
            <a:extLst>
              <a:ext uri="{FF2B5EF4-FFF2-40B4-BE49-F238E27FC236}">
                <a16:creationId xmlns:a16="http://schemas.microsoft.com/office/drawing/2014/main" id="{4D90CB1E-67A4-4FC8-ACBE-58E5AF03D7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34966" y="1406129"/>
            <a:ext cx="856059" cy="2845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182" name="Line 30">
            <a:extLst>
              <a:ext uri="{FF2B5EF4-FFF2-40B4-BE49-F238E27FC236}">
                <a16:creationId xmlns:a16="http://schemas.microsoft.com/office/drawing/2014/main" id="{19B7D62D-2197-4D6F-B204-0E0BF3F22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216" y="1406129"/>
            <a:ext cx="741759" cy="3417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183" name="Line 31">
            <a:extLst>
              <a:ext uri="{FF2B5EF4-FFF2-40B4-BE49-F238E27FC236}">
                <a16:creationId xmlns:a16="http://schemas.microsoft.com/office/drawing/2014/main" id="{7CAC081C-4511-4A86-A7BC-28031D0C65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06316" y="1920479"/>
            <a:ext cx="456009" cy="3988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184" name="Line 32">
            <a:extLst>
              <a:ext uri="{FF2B5EF4-FFF2-40B4-BE49-F238E27FC236}">
                <a16:creationId xmlns:a16="http://schemas.microsoft.com/office/drawing/2014/main" id="{92910045-1803-4AC4-B0A1-8039D471F7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3516" y="1920479"/>
            <a:ext cx="284559" cy="3417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185" name="Line 33">
            <a:extLst>
              <a:ext uri="{FF2B5EF4-FFF2-40B4-BE49-F238E27FC236}">
                <a16:creationId xmlns:a16="http://schemas.microsoft.com/office/drawing/2014/main" id="{0A2F663B-B60E-4CF3-9728-CED029AA48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2266" y="1920479"/>
            <a:ext cx="456009" cy="3988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186" name="Line 34">
            <a:extLst>
              <a:ext uri="{FF2B5EF4-FFF2-40B4-BE49-F238E27FC236}">
                <a16:creationId xmlns:a16="http://schemas.microsoft.com/office/drawing/2014/main" id="{A94D6DDA-B6E4-4F43-A40A-CE04CF721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9466" y="1920479"/>
            <a:ext cx="570309" cy="3417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187" name="Line 35">
            <a:extLst>
              <a:ext uri="{FF2B5EF4-FFF2-40B4-BE49-F238E27FC236}">
                <a16:creationId xmlns:a16="http://schemas.microsoft.com/office/drawing/2014/main" id="{D123FFD2-2E59-4422-98DA-AB4EF3EBE8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4866" y="2549129"/>
            <a:ext cx="113109" cy="3988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188" name="Line 36">
            <a:extLst>
              <a:ext uri="{FF2B5EF4-FFF2-40B4-BE49-F238E27FC236}">
                <a16:creationId xmlns:a16="http://schemas.microsoft.com/office/drawing/2014/main" id="{EF6A27EE-AD11-42E2-921F-2FB4FDA886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9166" y="2549129"/>
            <a:ext cx="284559" cy="3988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189" name="Line 37">
            <a:extLst>
              <a:ext uri="{FF2B5EF4-FFF2-40B4-BE49-F238E27FC236}">
                <a16:creationId xmlns:a16="http://schemas.microsoft.com/office/drawing/2014/main" id="{7AD145AB-C494-41FE-B214-EDBE2C65B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566" y="2549129"/>
            <a:ext cx="227409" cy="3988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190" name="Line 38">
            <a:extLst>
              <a:ext uri="{FF2B5EF4-FFF2-40B4-BE49-F238E27FC236}">
                <a16:creationId xmlns:a16="http://schemas.microsoft.com/office/drawing/2014/main" id="{C28AA0E6-62E3-4A5D-B155-4E375CAF5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5" y="2549129"/>
            <a:ext cx="0" cy="3988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191" name="Line 39">
            <a:extLst>
              <a:ext uri="{FF2B5EF4-FFF2-40B4-BE49-F238E27FC236}">
                <a16:creationId xmlns:a16="http://schemas.microsoft.com/office/drawing/2014/main" id="{B3E51030-4683-4763-AA96-F032565D5E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20916" y="2549129"/>
            <a:ext cx="456009" cy="4560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192" name="Line 40">
            <a:extLst>
              <a:ext uri="{FF2B5EF4-FFF2-40B4-BE49-F238E27FC236}">
                <a16:creationId xmlns:a16="http://schemas.microsoft.com/office/drawing/2014/main" id="{F0E3C58D-D9B9-4753-BA5D-DA5069B60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8116" y="2549129"/>
            <a:ext cx="170259" cy="3988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193" name="Line 41">
            <a:extLst>
              <a:ext uri="{FF2B5EF4-FFF2-40B4-BE49-F238E27FC236}">
                <a16:creationId xmlns:a16="http://schemas.microsoft.com/office/drawing/2014/main" id="{D2712949-0202-47A4-9B0A-7B31B451D2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4866" y="3234929"/>
            <a:ext cx="456009" cy="570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194" name="Line 42">
            <a:extLst>
              <a:ext uri="{FF2B5EF4-FFF2-40B4-BE49-F238E27FC236}">
                <a16:creationId xmlns:a16="http://schemas.microsoft.com/office/drawing/2014/main" id="{D88221E8-5114-4715-B9FB-C27AD2A45F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4916" y="3234929"/>
            <a:ext cx="55959" cy="570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195" name="Line 43">
            <a:extLst>
              <a:ext uri="{FF2B5EF4-FFF2-40B4-BE49-F238E27FC236}">
                <a16:creationId xmlns:a16="http://schemas.microsoft.com/office/drawing/2014/main" id="{394938F4-086B-4F8D-82EB-C572F2EFBF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9266" y="3234929"/>
            <a:ext cx="341709" cy="570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196" name="Line 44">
            <a:extLst>
              <a:ext uri="{FF2B5EF4-FFF2-40B4-BE49-F238E27FC236}">
                <a16:creationId xmlns:a16="http://schemas.microsoft.com/office/drawing/2014/main" id="{843792B7-CF03-4E7B-B20F-A6DB5F4821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166" y="3234929"/>
            <a:ext cx="55959" cy="570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197" name="Line 45">
            <a:extLst>
              <a:ext uri="{FF2B5EF4-FFF2-40B4-BE49-F238E27FC236}">
                <a16:creationId xmlns:a16="http://schemas.microsoft.com/office/drawing/2014/main" id="{9064E4FB-BC2C-4944-8AAA-69AE80338E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3666" y="3234929"/>
            <a:ext cx="170259" cy="570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198" name="Line 46">
            <a:extLst>
              <a:ext uri="{FF2B5EF4-FFF2-40B4-BE49-F238E27FC236}">
                <a16:creationId xmlns:a16="http://schemas.microsoft.com/office/drawing/2014/main" id="{BADA72BF-F8D8-4E92-9265-75C8AB5557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5116" y="3234929"/>
            <a:ext cx="227409" cy="570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199" name="Line 47">
            <a:extLst>
              <a:ext uri="{FF2B5EF4-FFF2-40B4-BE49-F238E27FC236}">
                <a16:creationId xmlns:a16="http://schemas.microsoft.com/office/drawing/2014/main" id="{87276B6C-AAA3-484E-B29C-F5649F06FA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63766" y="3234929"/>
            <a:ext cx="55959" cy="570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200" name="Line 48">
            <a:extLst>
              <a:ext uri="{FF2B5EF4-FFF2-40B4-BE49-F238E27FC236}">
                <a16:creationId xmlns:a16="http://schemas.microsoft.com/office/drawing/2014/main" id="{7D7C3DCA-683B-4441-9E1C-AC10668A3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3766" y="3234929"/>
            <a:ext cx="513159" cy="570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201" name="Line 49">
            <a:extLst>
              <a:ext uri="{FF2B5EF4-FFF2-40B4-BE49-F238E27FC236}">
                <a16:creationId xmlns:a16="http://schemas.microsoft.com/office/drawing/2014/main" id="{6BC6BC5C-C5CE-43E5-86E9-BFD4ADA6A7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06716" y="3234929"/>
            <a:ext cx="227409" cy="5703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202" name="Line 50">
            <a:extLst>
              <a:ext uri="{FF2B5EF4-FFF2-40B4-BE49-F238E27FC236}">
                <a16:creationId xmlns:a16="http://schemas.microsoft.com/office/drawing/2014/main" id="{07135A2D-424A-4CA9-AA77-4C30C796FC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3725" y="4092179"/>
            <a:ext cx="0" cy="3988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203" name="Line 51">
            <a:extLst>
              <a:ext uri="{FF2B5EF4-FFF2-40B4-BE49-F238E27FC236}">
                <a16:creationId xmlns:a16="http://schemas.microsoft.com/office/drawing/2014/main" id="{DB5B715D-3959-4D0E-B277-207394DE23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0925" y="4092179"/>
            <a:ext cx="0" cy="3988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204" name="Line 52">
            <a:extLst>
              <a:ext uri="{FF2B5EF4-FFF2-40B4-BE49-F238E27FC236}">
                <a16:creationId xmlns:a16="http://schemas.microsoft.com/office/drawing/2014/main" id="{3F7849D9-6663-47FB-B023-FFC67FF728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05275" y="4092179"/>
            <a:ext cx="0" cy="3988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205" name="Line 53">
            <a:extLst>
              <a:ext uri="{FF2B5EF4-FFF2-40B4-BE49-F238E27FC236}">
                <a16:creationId xmlns:a16="http://schemas.microsoft.com/office/drawing/2014/main" id="{85ECBA14-09C9-4733-9F0C-42B2F66C25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2525" y="4092179"/>
            <a:ext cx="0" cy="3988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206" name="Line 54">
            <a:extLst>
              <a:ext uri="{FF2B5EF4-FFF2-40B4-BE49-F238E27FC236}">
                <a16:creationId xmlns:a16="http://schemas.microsoft.com/office/drawing/2014/main" id="{40782322-352F-4B83-9536-5C0DD257D22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62525" y="4777979"/>
            <a:ext cx="9525" cy="2083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207" name="Rectangle 55">
            <a:extLst>
              <a:ext uri="{FF2B5EF4-FFF2-40B4-BE49-F238E27FC236}">
                <a16:creationId xmlns:a16="http://schemas.microsoft.com/office/drawing/2014/main" id="{A47F7EC7-DBAA-430A-BB52-C9EEBF364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1157288"/>
            <a:ext cx="227626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s-MX" altLang="he-IL" sz="1800" b="1"/>
              <a:t>S</a:t>
            </a:r>
          </a:p>
        </p:txBody>
      </p:sp>
      <p:sp>
        <p:nvSpPr>
          <p:cNvPr id="49208" name="Rectangle 56">
            <a:extLst>
              <a:ext uri="{FF2B5EF4-FFF2-40B4-BE49-F238E27FC236}">
                <a16:creationId xmlns:a16="http://schemas.microsoft.com/office/drawing/2014/main" id="{603E1B78-B766-40FF-A4A1-0934D46F4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51" y="1671638"/>
            <a:ext cx="266098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s-MX" altLang="he-IL" sz="1800" b="1"/>
              <a:t>A</a:t>
            </a:r>
          </a:p>
        </p:txBody>
      </p:sp>
      <p:sp>
        <p:nvSpPr>
          <p:cNvPr id="49209" name="Rectangle 57">
            <a:extLst>
              <a:ext uri="{FF2B5EF4-FFF2-40B4-BE49-F238E27FC236}">
                <a16:creationId xmlns:a16="http://schemas.microsoft.com/office/drawing/2014/main" id="{933F47D5-2CE3-40EF-9462-2FCA479EA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1" y="1671638"/>
            <a:ext cx="278923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s-MX" altLang="he-IL" sz="1800" b="1"/>
              <a:t>D</a:t>
            </a:r>
          </a:p>
        </p:txBody>
      </p:sp>
      <p:sp>
        <p:nvSpPr>
          <p:cNvPr id="49210" name="Rectangle 58">
            <a:extLst>
              <a:ext uri="{FF2B5EF4-FFF2-40B4-BE49-F238E27FC236}">
                <a16:creationId xmlns:a16="http://schemas.microsoft.com/office/drawing/2014/main" id="{6C8F1983-58D6-441C-90B9-BDFE1F609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2300288"/>
            <a:ext cx="242054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s-MX" altLang="he-IL" sz="1800" b="1"/>
              <a:t>B</a:t>
            </a:r>
          </a:p>
        </p:txBody>
      </p:sp>
      <p:sp>
        <p:nvSpPr>
          <p:cNvPr id="49211" name="Rectangle 59">
            <a:extLst>
              <a:ext uri="{FF2B5EF4-FFF2-40B4-BE49-F238E27FC236}">
                <a16:creationId xmlns:a16="http://schemas.microsoft.com/office/drawing/2014/main" id="{07F431B0-ECE2-4152-9593-E890E4839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1" y="2300288"/>
            <a:ext cx="278923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s-MX" altLang="he-IL" sz="1800" b="1"/>
              <a:t>D</a:t>
            </a:r>
          </a:p>
        </p:txBody>
      </p:sp>
      <p:sp>
        <p:nvSpPr>
          <p:cNvPr id="49212" name="Rectangle 60">
            <a:extLst>
              <a:ext uri="{FF2B5EF4-FFF2-40B4-BE49-F238E27FC236}">
                <a16:creationId xmlns:a16="http://schemas.microsoft.com/office/drawing/2014/main" id="{986D605C-6E31-4FCF-B0BE-874C7EF3D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851" y="2300288"/>
            <a:ext cx="266098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s-MX" altLang="he-IL" sz="1800" b="1"/>
              <a:t>A</a:t>
            </a:r>
          </a:p>
        </p:txBody>
      </p:sp>
      <p:sp>
        <p:nvSpPr>
          <p:cNvPr id="49213" name="Rectangle 61">
            <a:extLst>
              <a:ext uri="{FF2B5EF4-FFF2-40B4-BE49-F238E27FC236}">
                <a16:creationId xmlns:a16="http://schemas.microsoft.com/office/drawing/2014/main" id="{FC57A212-9BE0-45D6-84C4-6E3E79CDE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2300288"/>
            <a:ext cx="234038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s-MX" altLang="he-IL" sz="1800" b="1"/>
              <a:t>E</a:t>
            </a:r>
          </a:p>
        </p:txBody>
      </p:sp>
      <p:sp>
        <p:nvSpPr>
          <p:cNvPr id="49214" name="Rectangle 62">
            <a:extLst>
              <a:ext uri="{FF2B5EF4-FFF2-40B4-BE49-F238E27FC236}">
                <a16:creationId xmlns:a16="http://schemas.microsoft.com/office/drawing/2014/main" id="{D681896A-4CFF-4DA3-8152-F0BCA62D5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86088"/>
            <a:ext cx="261290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s-MX" altLang="he-IL" sz="1800" b="1"/>
              <a:t>C</a:t>
            </a:r>
          </a:p>
        </p:txBody>
      </p:sp>
      <p:sp>
        <p:nvSpPr>
          <p:cNvPr id="49215" name="Rectangle 63">
            <a:extLst>
              <a:ext uri="{FF2B5EF4-FFF2-40B4-BE49-F238E27FC236}">
                <a16:creationId xmlns:a16="http://schemas.microsoft.com/office/drawing/2014/main" id="{54E4E11D-D547-4861-B585-FF70A09FF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986088"/>
            <a:ext cx="234038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s-MX" altLang="he-IL" sz="1800" b="1"/>
              <a:t>E</a:t>
            </a:r>
          </a:p>
        </p:txBody>
      </p:sp>
      <p:sp>
        <p:nvSpPr>
          <p:cNvPr id="49216" name="Rectangle 64">
            <a:extLst>
              <a:ext uri="{FF2B5EF4-FFF2-40B4-BE49-F238E27FC236}">
                <a16:creationId xmlns:a16="http://schemas.microsoft.com/office/drawing/2014/main" id="{10AAEFF7-D658-4292-B681-6B0FECABA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986088"/>
            <a:ext cx="234038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s-MX" altLang="he-IL" sz="1800" b="1"/>
              <a:t>E</a:t>
            </a:r>
          </a:p>
        </p:txBody>
      </p:sp>
      <p:sp>
        <p:nvSpPr>
          <p:cNvPr id="49217" name="Rectangle 65">
            <a:extLst>
              <a:ext uri="{FF2B5EF4-FFF2-40B4-BE49-F238E27FC236}">
                <a16:creationId xmlns:a16="http://schemas.microsoft.com/office/drawing/2014/main" id="{ED4F2DB9-FC92-4009-9CD8-9B91684BB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986088"/>
            <a:ext cx="242054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s-MX" altLang="he-IL" sz="1800" b="1"/>
              <a:t>B</a:t>
            </a:r>
          </a:p>
        </p:txBody>
      </p:sp>
      <p:sp>
        <p:nvSpPr>
          <p:cNvPr id="49218" name="Rectangle 66">
            <a:extLst>
              <a:ext uri="{FF2B5EF4-FFF2-40B4-BE49-F238E27FC236}">
                <a16:creationId xmlns:a16="http://schemas.microsoft.com/office/drawing/2014/main" id="{D71EDA82-FE89-4C20-B86B-D65030FE1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50" y="2986088"/>
            <a:ext cx="242054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s-MX" altLang="he-IL" sz="1800" b="1"/>
              <a:t>B</a:t>
            </a:r>
          </a:p>
        </p:txBody>
      </p:sp>
      <p:sp>
        <p:nvSpPr>
          <p:cNvPr id="49219" name="Rectangle 67">
            <a:extLst>
              <a:ext uri="{FF2B5EF4-FFF2-40B4-BE49-F238E27FC236}">
                <a16:creationId xmlns:a16="http://schemas.microsoft.com/office/drawing/2014/main" id="{0EE8F40B-7DC0-4DC7-980F-BC6E1EF40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986088"/>
            <a:ext cx="229230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s-MX" altLang="he-IL" sz="1800" b="1"/>
              <a:t>F</a:t>
            </a:r>
          </a:p>
        </p:txBody>
      </p:sp>
      <p:sp>
        <p:nvSpPr>
          <p:cNvPr id="49220" name="Rectangle 68">
            <a:extLst>
              <a:ext uri="{FF2B5EF4-FFF2-40B4-BE49-F238E27FC236}">
                <a16:creationId xmlns:a16="http://schemas.microsoft.com/office/drawing/2014/main" id="{7F05A4B9-D934-4D57-858D-32B47012E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3843338"/>
            <a:ext cx="278923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s-MX" altLang="he-IL" sz="1800" b="1"/>
              <a:t>D</a:t>
            </a:r>
          </a:p>
        </p:txBody>
      </p:sp>
      <p:sp>
        <p:nvSpPr>
          <p:cNvPr id="49221" name="Rectangle 69">
            <a:extLst>
              <a:ext uri="{FF2B5EF4-FFF2-40B4-BE49-F238E27FC236}">
                <a16:creationId xmlns:a16="http://schemas.microsoft.com/office/drawing/2014/main" id="{34481BCE-9B27-4D79-B5A0-ABFCC82C6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43338"/>
            <a:ext cx="229230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s-MX" altLang="he-IL" sz="1800" b="1"/>
              <a:t>F</a:t>
            </a:r>
          </a:p>
        </p:txBody>
      </p:sp>
      <p:sp>
        <p:nvSpPr>
          <p:cNvPr id="49222" name="Rectangle 70">
            <a:extLst>
              <a:ext uri="{FF2B5EF4-FFF2-40B4-BE49-F238E27FC236}">
                <a16:creationId xmlns:a16="http://schemas.microsoft.com/office/drawing/2014/main" id="{E8B17670-1D5B-4848-BF68-CAEB55DF3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3843338"/>
            <a:ext cx="242054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s-MX" altLang="he-IL" sz="1800" b="1"/>
              <a:t>B</a:t>
            </a:r>
          </a:p>
        </p:txBody>
      </p:sp>
      <p:sp>
        <p:nvSpPr>
          <p:cNvPr id="49223" name="Rectangle 71">
            <a:extLst>
              <a:ext uri="{FF2B5EF4-FFF2-40B4-BE49-F238E27FC236}">
                <a16:creationId xmlns:a16="http://schemas.microsoft.com/office/drawing/2014/main" id="{C0847762-DC97-43C6-921D-B63C5ABB4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350" y="3843338"/>
            <a:ext cx="229230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s-MX" altLang="he-IL" sz="1800" b="1"/>
              <a:t>F</a:t>
            </a:r>
          </a:p>
        </p:txBody>
      </p:sp>
      <p:sp>
        <p:nvSpPr>
          <p:cNvPr id="49224" name="Rectangle 72">
            <a:extLst>
              <a:ext uri="{FF2B5EF4-FFF2-40B4-BE49-F238E27FC236}">
                <a16:creationId xmlns:a16="http://schemas.microsoft.com/office/drawing/2014/main" id="{3A9C12D1-9A9F-44DC-BD84-C02D61C4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3843338"/>
            <a:ext cx="261290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s-MX" altLang="he-IL" sz="1800" b="1"/>
              <a:t>C</a:t>
            </a:r>
          </a:p>
        </p:txBody>
      </p:sp>
      <p:sp>
        <p:nvSpPr>
          <p:cNvPr id="49225" name="Rectangle 73">
            <a:extLst>
              <a:ext uri="{FF2B5EF4-FFF2-40B4-BE49-F238E27FC236}">
                <a16:creationId xmlns:a16="http://schemas.microsoft.com/office/drawing/2014/main" id="{799A15ED-3078-4E98-BC6E-3C1287E2C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3843338"/>
            <a:ext cx="234038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s-MX" altLang="he-IL" sz="1800" b="1"/>
              <a:t>E</a:t>
            </a:r>
          </a:p>
        </p:txBody>
      </p:sp>
      <p:sp>
        <p:nvSpPr>
          <p:cNvPr id="49226" name="Rectangle 74">
            <a:extLst>
              <a:ext uri="{FF2B5EF4-FFF2-40B4-BE49-F238E27FC236}">
                <a16:creationId xmlns:a16="http://schemas.microsoft.com/office/drawing/2014/main" id="{1945A745-9593-491A-A88E-FA6D06925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1" y="3843338"/>
            <a:ext cx="266098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s-MX" altLang="he-IL" sz="1800" b="1"/>
              <a:t>A</a:t>
            </a:r>
          </a:p>
        </p:txBody>
      </p:sp>
      <p:sp>
        <p:nvSpPr>
          <p:cNvPr id="49227" name="Rectangle 75">
            <a:extLst>
              <a:ext uri="{FF2B5EF4-FFF2-40B4-BE49-F238E27FC236}">
                <a16:creationId xmlns:a16="http://schemas.microsoft.com/office/drawing/2014/main" id="{46FB3B9F-E571-45B8-A086-92590EAA2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3843338"/>
            <a:ext cx="261290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s-MX" altLang="he-IL" sz="1800" b="1"/>
              <a:t>C</a:t>
            </a:r>
          </a:p>
        </p:txBody>
      </p:sp>
      <p:sp>
        <p:nvSpPr>
          <p:cNvPr id="49228" name="Rectangle 76">
            <a:extLst>
              <a:ext uri="{FF2B5EF4-FFF2-40B4-BE49-F238E27FC236}">
                <a16:creationId xmlns:a16="http://schemas.microsoft.com/office/drawing/2014/main" id="{F8D78985-AB33-4F4F-8457-729A8F4CF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3843338"/>
            <a:ext cx="267702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s-MX" altLang="he-IL" sz="1800" b="1"/>
              <a:t>G</a:t>
            </a:r>
          </a:p>
        </p:txBody>
      </p:sp>
      <p:sp>
        <p:nvSpPr>
          <p:cNvPr id="49229" name="Rectangle 77">
            <a:extLst>
              <a:ext uri="{FF2B5EF4-FFF2-40B4-BE49-F238E27FC236}">
                <a16:creationId xmlns:a16="http://schemas.microsoft.com/office/drawing/2014/main" id="{290DCF11-A7A7-4B55-B28D-3CE7E26BC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29138"/>
            <a:ext cx="267702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s-MX" altLang="he-IL" sz="1800" b="1"/>
              <a:t>G</a:t>
            </a:r>
          </a:p>
        </p:txBody>
      </p:sp>
      <p:sp>
        <p:nvSpPr>
          <p:cNvPr id="49230" name="Rectangle 78">
            <a:extLst>
              <a:ext uri="{FF2B5EF4-FFF2-40B4-BE49-F238E27FC236}">
                <a16:creationId xmlns:a16="http://schemas.microsoft.com/office/drawing/2014/main" id="{29402177-58E2-4CCD-BDDD-89D869FE3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4529138"/>
            <a:ext cx="261290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s-MX" altLang="he-IL" sz="1800" b="1"/>
              <a:t>C</a:t>
            </a:r>
          </a:p>
        </p:txBody>
      </p:sp>
      <p:sp>
        <p:nvSpPr>
          <p:cNvPr id="49231" name="Rectangle 79">
            <a:extLst>
              <a:ext uri="{FF2B5EF4-FFF2-40B4-BE49-F238E27FC236}">
                <a16:creationId xmlns:a16="http://schemas.microsoft.com/office/drawing/2014/main" id="{E12A3F5B-FA62-489B-829C-7B302316B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350" y="4529138"/>
            <a:ext cx="267702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s-MX" altLang="he-IL" sz="1800" b="1"/>
              <a:t>G</a:t>
            </a:r>
          </a:p>
        </p:txBody>
      </p:sp>
      <p:sp>
        <p:nvSpPr>
          <p:cNvPr id="49232" name="Rectangle 80">
            <a:extLst>
              <a:ext uri="{FF2B5EF4-FFF2-40B4-BE49-F238E27FC236}">
                <a16:creationId xmlns:a16="http://schemas.microsoft.com/office/drawing/2014/main" id="{D104185E-5EB4-4A2E-BA85-2B08FE3B5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4529138"/>
            <a:ext cx="229230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s-MX" altLang="he-IL" sz="1800" b="1"/>
              <a:t>F</a:t>
            </a:r>
          </a:p>
        </p:txBody>
      </p:sp>
      <p:sp>
        <p:nvSpPr>
          <p:cNvPr id="49233" name="Rectangle 81">
            <a:extLst>
              <a:ext uri="{FF2B5EF4-FFF2-40B4-BE49-F238E27FC236}">
                <a16:creationId xmlns:a16="http://schemas.microsoft.com/office/drawing/2014/main" id="{6832C713-A3BD-4BC9-BEEA-9F1064153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29088"/>
            <a:ext cx="391133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s-MX" sz="1800" b="1"/>
              <a:t>14</a:t>
            </a:r>
          </a:p>
        </p:txBody>
      </p:sp>
      <p:sp>
        <p:nvSpPr>
          <p:cNvPr id="49234" name="Rectangle 82">
            <a:extLst>
              <a:ext uri="{FF2B5EF4-FFF2-40B4-BE49-F238E27FC236}">
                <a16:creationId xmlns:a16="http://schemas.microsoft.com/office/drawing/2014/main" id="{EAA7A121-1652-4360-9ED6-0636D79AF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4814888"/>
            <a:ext cx="391133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s-MX" sz="1800" b="1"/>
              <a:t>19</a:t>
            </a:r>
          </a:p>
        </p:txBody>
      </p:sp>
      <p:sp>
        <p:nvSpPr>
          <p:cNvPr id="49235" name="Rectangle 83">
            <a:extLst>
              <a:ext uri="{FF2B5EF4-FFF2-40B4-BE49-F238E27FC236}">
                <a16:creationId xmlns:a16="http://schemas.microsoft.com/office/drawing/2014/main" id="{359FC29F-3625-4C6E-8EA2-662A70B97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4814888"/>
            <a:ext cx="391133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s-MX" sz="1800" b="1"/>
              <a:t>19</a:t>
            </a:r>
          </a:p>
        </p:txBody>
      </p:sp>
      <p:sp>
        <p:nvSpPr>
          <p:cNvPr id="49236" name="Rectangle 84">
            <a:extLst>
              <a:ext uri="{FF2B5EF4-FFF2-40B4-BE49-F238E27FC236}">
                <a16:creationId xmlns:a16="http://schemas.microsoft.com/office/drawing/2014/main" id="{7668BA20-C953-42AD-9B52-C8C609760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350" y="4814888"/>
            <a:ext cx="391133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s-MX" sz="1800" b="1"/>
              <a:t>17</a:t>
            </a:r>
          </a:p>
        </p:txBody>
      </p:sp>
      <p:sp>
        <p:nvSpPr>
          <p:cNvPr id="49237" name="Rectangle 85">
            <a:extLst>
              <a:ext uri="{FF2B5EF4-FFF2-40B4-BE49-F238E27FC236}">
                <a16:creationId xmlns:a16="http://schemas.microsoft.com/office/drawing/2014/main" id="{8DD1AF55-E384-43F2-9708-34D624E56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29088"/>
            <a:ext cx="391133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s-MX" sz="1800" b="1"/>
              <a:t>17</a:t>
            </a:r>
          </a:p>
        </p:txBody>
      </p:sp>
      <p:sp>
        <p:nvSpPr>
          <p:cNvPr id="49238" name="Rectangle 86">
            <a:extLst>
              <a:ext uri="{FF2B5EF4-FFF2-40B4-BE49-F238E27FC236}">
                <a16:creationId xmlns:a16="http://schemas.microsoft.com/office/drawing/2014/main" id="{F28C2106-9778-485C-8AA5-4E3A63A72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0" y="4129088"/>
            <a:ext cx="391133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s-MX" sz="1800" b="1"/>
              <a:t>15</a:t>
            </a:r>
          </a:p>
        </p:txBody>
      </p:sp>
      <p:sp>
        <p:nvSpPr>
          <p:cNvPr id="49239" name="Rectangle 87">
            <a:extLst>
              <a:ext uri="{FF2B5EF4-FFF2-40B4-BE49-F238E27FC236}">
                <a16:creationId xmlns:a16="http://schemas.microsoft.com/office/drawing/2014/main" id="{D1F50361-3F6C-4EC1-8969-D562976E4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4129088"/>
            <a:ext cx="391133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s-MX" sz="1800" b="1"/>
              <a:t>15</a:t>
            </a:r>
          </a:p>
        </p:txBody>
      </p:sp>
      <p:sp>
        <p:nvSpPr>
          <p:cNvPr id="49240" name="Rectangle 88">
            <a:extLst>
              <a:ext uri="{FF2B5EF4-FFF2-40B4-BE49-F238E27FC236}">
                <a16:creationId xmlns:a16="http://schemas.microsoft.com/office/drawing/2014/main" id="{6982A028-ED39-4B88-B6CF-44696602C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4129088"/>
            <a:ext cx="391133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s-MX" sz="1800" b="1"/>
              <a:t>13</a:t>
            </a:r>
          </a:p>
        </p:txBody>
      </p:sp>
      <p:sp>
        <p:nvSpPr>
          <p:cNvPr id="49241" name="Oval 89">
            <a:extLst>
              <a:ext uri="{FF2B5EF4-FFF2-40B4-BE49-F238E27FC236}">
                <a16:creationId xmlns:a16="http://schemas.microsoft.com/office/drawing/2014/main" id="{D8F842C1-B3B9-41AE-9EBA-B9BC09343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988" y="4895850"/>
            <a:ext cx="276225" cy="2762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49242" name="Rectangle 90">
            <a:extLst>
              <a:ext uri="{FF2B5EF4-FFF2-40B4-BE49-F238E27FC236}">
                <a16:creationId xmlns:a16="http://schemas.microsoft.com/office/drawing/2014/main" id="{78C060F1-93DD-478B-8511-702FCFB17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4929188"/>
            <a:ext cx="267702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s-MX" altLang="he-IL" sz="1800" b="1"/>
              <a:t>G</a:t>
            </a:r>
          </a:p>
        </p:txBody>
      </p:sp>
      <p:sp>
        <p:nvSpPr>
          <p:cNvPr id="49243" name="Rectangle 91">
            <a:extLst>
              <a:ext uri="{FF2B5EF4-FFF2-40B4-BE49-F238E27FC236}">
                <a16:creationId xmlns:a16="http://schemas.microsoft.com/office/drawing/2014/main" id="{62C63802-D5B5-4765-AB3A-8E4F0CA4C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4929188"/>
            <a:ext cx="391133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s-MX" sz="1800" b="1"/>
              <a:t>25</a:t>
            </a:r>
          </a:p>
        </p:txBody>
      </p:sp>
      <p:sp>
        <p:nvSpPr>
          <p:cNvPr id="49244" name="Rectangle 92">
            <a:extLst>
              <a:ext uri="{FF2B5EF4-FFF2-40B4-BE49-F238E27FC236}">
                <a16:creationId xmlns:a16="http://schemas.microsoft.com/office/drawing/2014/main" id="{EF9533AD-82FC-4832-BDC4-CB8424C0F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3271838"/>
            <a:ext cx="391133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s-MX" sz="1800" b="1"/>
              <a:t>11</a:t>
            </a:r>
          </a:p>
        </p:txBody>
      </p:sp>
      <p:sp>
        <p:nvSpPr>
          <p:cNvPr id="49245" name="Line 93">
            <a:extLst>
              <a:ext uri="{FF2B5EF4-FFF2-40B4-BE49-F238E27FC236}">
                <a16:creationId xmlns:a16="http://schemas.microsoft.com/office/drawing/2014/main" id="{27F6ED06-66B2-4C88-95B6-D868F08A41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1328738"/>
            <a:ext cx="742950" cy="22860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246" name="Line 94">
            <a:extLst>
              <a:ext uri="{FF2B5EF4-FFF2-40B4-BE49-F238E27FC236}">
                <a16:creationId xmlns:a16="http://schemas.microsoft.com/office/drawing/2014/main" id="{B8D26133-2062-40F1-B43A-82AC194E00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0350" y="1785938"/>
            <a:ext cx="400050" cy="40005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247" name="Line 95">
            <a:extLst>
              <a:ext uri="{FF2B5EF4-FFF2-40B4-BE49-F238E27FC236}">
                <a16:creationId xmlns:a16="http://schemas.microsoft.com/office/drawing/2014/main" id="{CD6C9916-4D02-45E5-B03F-07A703507C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0300" y="2471738"/>
            <a:ext cx="228600" cy="45720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248" name="Line 96">
            <a:extLst>
              <a:ext uri="{FF2B5EF4-FFF2-40B4-BE49-F238E27FC236}">
                <a16:creationId xmlns:a16="http://schemas.microsoft.com/office/drawing/2014/main" id="{257A8BEA-DDFC-441F-98D8-45CF8431E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1271588"/>
            <a:ext cx="457200" cy="28575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249" name="Line 97">
            <a:extLst>
              <a:ext uri="{FF2B5EF4-FFF2-40B4-BE49-F238E27FC236}">
                <a16:creationId xmlns:a16="http://schemas.microsoft.com/office/drawing/2014/main" id="{5A78E091-EEE1-4792-A01A-1F28778F8F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2014538"/>
            <a:ext cx="342900" cy="28575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250" name="Line 98">
            <a:extLst>
              <a:ext uri="{FF2B5EF4-FFF2-40B4-BE49-F238E27FC236}">
                <a16:creationId xmlns:a16="http://schemas.microsoft.com/office/drawing/2014/main" id="{6AC868C7-A625-4E9D-AE76-BA0B26784C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4850" y="2586038"/>
            <a:ext cx="0" cy="28575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251" name="Line 99">
            <a:extLst>
              <a:ext uri="{FF2B5EF4-FFF2-40B4-BE49-F238E27FC236}">
                <a16:creationId xmlns:a16="http://schemas.microsoft.com/office/drawing/2014/main" id="{F2087A8E-F93A-48B0-B711-C7B00A4E8A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43450" y="3443288"/>
            <a:ext cx="114300" cy="400050"/>
          </a:xfrm>
          <a:prstGeom prst="line">
            <a:avLst/>
          </a:prstGeom>
          <a:noFill/>
          <a:ln w="50800" cap="rnd">
            <a:solidFill>
              <a:srgbClr val="FF66CC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252" name="Line 100">
            <a:extLst>
              <a:ext uri="{FF2B5EF4-FFF2-40B4-BE49-F238E27FC236}">
                <a16:creationId xmlns:a16="http://schemas.microsoft.com/office/drawing/2014/main" id="{D9DD3DB0-C0B0-4D42-88F2-F4680D7A37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4129088"/>
            <a:ext cx="0" cy="342900"/>
          </a:xfrm>
          <a:prstGeom prst="line">
            <a:avLst/>
          </a:prstGeom>
          <a:noFill/>
          <a:ln w="50800" cap="rnd">
            <a:solidFill>
              <a:srgbClr val="FF66CC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253" name="Line 101">
            <a:extLst>
              <a:ext uri="{FF2B5EF4-FFF2-40B4-BE49-F238E27FC236}">
                <a16:creationId xmlns:a16="http://schemas.microsoft.com/office/drawing/2014/main" id="{1AA00B1B-32CA-439B-8260-A4C75A2604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4643438"/>
            <a:ext cx="0" cy="400050"/>
          </a:xfrm>
          <a:prstGeom prst="line">
            <a:avLst/>
          </a:prstGeom>
          <a:noFill/>
          <a:ln w="50800" cap="rnd">
            <a:solidFill>
              <a:srgbClr val="FF66CC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254" name="Line 102">
            <a:extLst>
              <a:ext uri="{FF2B5EF4-FFF2-40B4-BE49-F238E27FC236}">
                <a16:creationId xmlns:a16="http://schemas.microsoft.com/office/drawing/2014/main" id="{59A54F20-35C5-4F0C-9A48-4F86DB47D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0" y="1500188"/>
            <a:ext cx="742950" cy="0"/>
          </a:xfrm>
          <a:prstGeom prst="line">
            <a:avLst/>
          </a:prstGeom>
          <a:noFill/>
          <a:ln w="50800">
            <a:solidFill>
              <a:schemeClr val="accent1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255" name="Line 103">
            <a:extLst>
              <a:ext uri="{FF2B5EF4-FFF2-40B4-BE49-F238E27FC236}">
                <a16:creationId xmlns:a16="http://schemas.microsoft.com/office/drawing/2014/main" id="{3BF893C5-17A1-4CF3-AEE3-DD906BA163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9300" y="1785938"/>
            <a:ext cx="685800" cy="0"/>
          </a:xfrm>
          <a:prstGeom prst="line">
            <a:avLst/>
          </a:prstGeom>
          <a:noFill/>
          <a:ln w="50800" cap="rnd">
            <a:solidFill>
              <a:srgbClr val="FF66CC"/>
            </a:solidFill>
            <a:prstDash val="sysDot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9256" name="Rectangle 104">
            <a:extLst>
              <a:ext uri="{FF2B5EF4-FFF2-40B4-BE49-F238E27FC236}">
                <a16:creationId xmlns:a16="http://schemas.microsoft.com/office/drawing/2014/main" id="{7F77F5E6-4261-414C-9E98-E33C97164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328738"/>
            <a:ext cx="1072409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s-MX" altLang="he-IL" sz="1800" b="1"/>
              <a:t>Forward</a:t>
            </a:r>
          </a:p>
        </p:txBody>
      </p:sp>
      <p:sp>
        <p:nvSpPr>
          <p:cNvPr id="49257" name="Rectangle 105">
            <a:extLst>
              <a:ext uri="{FF2B5EF4-FFF2-40B4-BE49-F238E27FC236}">
                <a16:creationId xmlns:a16="http://schemas.microsoft.com/office/drawing/2014/main" id="{5E6A5DC0-938E-40F9-A497-B8F03ED44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614488"/>
            <a:ext cx="1368965" cy="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7625" tIns="19050" rIns="47625" bIns="19050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s-MX" altLang="he-IL" sz="1800" b="1"/>
              <a:t>Backwards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D4FDA17C-A479-4B1F-A038-EDC4EA48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Bidirectional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A3087-6B2D-473E-94F6-10E10D97B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b="1" dirty="0"/>
              <a:t>Complete : Yes</a:t>
            </a:r>
          </a:p>
          <a:p>
            <a:pPr lvl="1">
              <a:defRPr/>
            </a:pPr>
            <a:r>
              <a:rPr lang="en-US" dirty="0"/>
              <a:t> Bidirectional search is complete if BFS is used in both searches.</a:t>
            </a:r>
          </a:p>
          <a:p>
            <a:pPr marL="342900" lvl="1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Optimality : Yes</a:t>
            </a:r>
          </a:p>
          <a:p>
            <a:pPr lvl="1">
              <a:defRPr/>
            </a:pPr>
            <a:r>
              <a:rPr lang="en-US" dirty="0"/>
              <a:t>It is optimal if BFS is used for search and paths have uniform cost.</a:t>
            </a:r>
          </a:p>
          <a:p>
            <a:pPr marL="342900" lvl="1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Time and Space Complexity : </a:t>
            </a:r>
          </a:p>
          <a:p>
            <a:pPr lvl="1">
              <a:defRPr/>
            </a:pPr>
            <a:r>
              <a:rPr lang="en-US" dirty="0"/>
              <a:t> O(</a:t>
            </a:r>
            <a:r>
              <a:rPr lang="en-US" i="1" dirty="0" err="1"/>
              <a:t>b</a:t>
            </a:r>
            <a:r>
              <a:rPr lang="en-US" i="1" baseline="30000" dirty="0" err="1"/>
              <a:t>d</a:t>
            </a:r>
            <a:r>
              <a:rPr lang="en-US" baseline="30000" dirty="0"/>
              <a:t>/2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CE4CE368-FC2A-4896-BE74-8D468E92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b="1"/>
              <a:t>Comparing uninformed search strategies</a:t>
            </a:r>
            <a:endParaRPr lang="en-US" alt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D0F2D2-17BA-4A6C-B825-792F809BC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95" y="1960930"/>
            <a:ext cx="6572250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Breadth First Search (BFS)</a:t>
            </a:r>
          </a:p>
        </p:txBody>
      </p:sp>
      <p:sp>
        <p:nvSpPr>
          <p:cNvPr id="39" name="Text Box 80">
            <a:extLst>
              <a:ext uri="{FF2B5EF4-FFF2-40B4-BE49-F238E27FC236}">
                <a16:creationId xmlns:a16="http://schemas.microsoft.com/office/drawing/2014/main" id="{04E85224-DE75-4C0F-B241-7DCE02A29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71650"/>
            <a:ext cx="353173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generalSearch</a:t>
            </a:r>
            <a:r>
              <a:rPr lang="en-US" altLang="en-US" sz="1500" b="1" dirty="0">
                <a:solidFill>
                  <a:srgbClr val="CC3300"/>
                </a:solidFill>
                <a:latin typeface="Courier New" panose="02070309020205020404" pitchFamily="49" charset="0"/>
              </a:rPr>
              <a:t>(problem, </a:t>
            </a:r>
            <a:r>
              <a:rPr lang="en-US" altLang="en-US" sz="1500" b="1" dirty="0">
                <a:solidFill>
                  <a:srgbClr val="FF5050"/>
                </a:solidFill>
                <a:latin typeface="Courier New" panose="02070309020205020404" pitchFamily="49" charset="0"/>
              </a:rPr>
              <a:t>queue</a:t>
            </a:r>
            <a:r>
              <a:rPr lang="en-US" altLang="en-US" sz="1500" b="1" dirty="0">
                <a:solidFill>
                  <a:srgbClr val="CC3300"/>
                </a:solidFill>
                <a:latin typeface="Courier New" panose="02070309020205020404" pitchFamily="49" charset="0"/>
              </a:rPr>
              <a:t>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13D579F-2216-4F69-B0EC-A4FE400361F3}"/>
              </a:ext>
            </a:extLst>
          </p:cNvPr>
          <p:cNvGrpSpPr/>
          <p:nvPr/>
        </p:nvGrpSpPr>
        <p:grpSpPr>
          <a:xfrm>
            <a:off x="5488230" y="1655520"/>
            <a:ext cx="2914650" cy="3086100"/>
            <a:chOff x="4914900" y="1885950"/>
            <a:chExt cx="2914650" cy="3086100"/>
          </a:xfrm>
        </p:grpSpPr>
        <p:sp>
          <p:nvSpPr>
            <p:cNvPr id="41" name="Text Box 53">
              <a:extLst>
                <a:ext uri="{FF2B5EF4-FFF2-40B4-BE49-F238E27FC236}">
                  <a16:creationId xmlns:a16="http://schemas.microsoft.com/office/drawing/2014/main" id="{52175AC2-991A-411A-BCAB-389DA2D93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215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42" name="Text Box 54">
              <a:extLst>
                <a:ext uri="{FF2B5EF4-FFF2-40B4-BE49-F238E27FC236}">
                  <a16:creationId xmlns:a16="http://schemas.microsoft.com/office/drawing/2014/main" id="{DB46DE2C-CB74-4690-AC63-24F694DF6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10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3" name="Text Box 61">
              <a:extLst>
                <a:ext uri="{FF2B5EF4-FFF2-40B4-BE49-F238E27FC236}">
                  <a16:creationId xmlns:a16="http://schemas.microsoft.com/office/drawing/2014/main" id="{789A1CF9-F545-4F24-8050-6849D62F8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63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44" name="Text Box 62">
              <a:extLst>
                <a:ext uri="{FF2B5EF4-FFF2-40B4-BE49-F238E27FC236}">
                  <a16:creationId xmlns:a16="http://schemas.microsoft.com/office/drawing/2014/main" id="{6D620E91-1F11-416E-B762-DDF2EC553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3600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5" name="Text Box 63">
              <a:extLst>
                <a:ext uri="{FF2B5EF4-FFF2-40B4-BE49-F238E27FC236}">
                  <a16:creationId xmlns:a16="http://schemas.microsoft.com/office/drawing/2014/main" id="{7EEB0B90-7987-4AA2-9208-BE864716F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78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6" name="Text Box 69">
              <a:extLst>
                <a:ext uri="{FF2B5EF4-FFF2-40B4-BE49-F238E27FC236}">
                  <a16:creationId xmlns:a16="http://schemas.microsoft.com/office/drawing/2014/main" id="{E6866E94-8E48-4E3F-B9EB-5EB4A300B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9450" y="2457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7" name="Text Box 75">
              <a:extLst>
                <a:ext uri="{FF2B5EF4-FFF2-40B4-BE49-F238E27FC236}">
                  <a16:creationId xmlns:a16="http://schemas.microsoft.com/office/drawing/2014/main" id="{A10603D9-1F05-4060-B12E-F3870FA6E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10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48" name="Text Box 76">
              <a:extLst>
                <a:ext uri="{FF2B5EF4-FFF2-40B4-BE49-F238E27FC236}">
                  <a16:creationId xmlns:a16="http://schemas.microsoft.com/office/drawing/2014/main" id="{B06B6015-4490-4D38-86AE-F5D293559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2350" y="331470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9" name="Text Box 77">
              <a:extLst>
                <a:ext uri="{FF2B5EF4-FFF2-40B4-BE49-F238E27FC236}">
                  <a16:creationId xmlns:a16="http://schemas.microsoft.com/office/drawing/2014/main" id="{340C5085-B4A7-4691-A9B4-CD07838A8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9450" y="36004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50" name="Text Box 78">
              <a:extLst>
                <a:ext uri="{FF2B5EF4-FFF2-40B4-BE49-F238E27FC236}">
                  <a16:creationId xmlns:a16="http://schemas.microsoft.com/office/drawing/2014/main" id="{6771A0DB-F3D8-49B1-A0CB-5C15EAE07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2050" y="4171950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1B9B003-55F8-472F-84E6-37DA8F60D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1885950"/>
              <a:ext cx="514350" cy="514350"/>
            </a:xfrm>
            <a:prstGeom prst="ellipse">
              <a:avLst/>
            </a:prstGeom>
            <a:solidFill>
              <a:srgbClr val="FF7C8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S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start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A9CF996-DB0E-493F-98F2-5FE68A1C2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27432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A</a:t>
              </a:r>
            </a:p>
          </p:txBody>
        </p:sp>
        <p:cxnSp>
          <p:nvCxnSpPr>
            <p:cNvPr id="53" name="AutoShape 52">
              <a:extLst>
                <a:ext uri="{FF2B5EF4-FFF2-40B4-BE49-F238E27FC236}">
                  <a16:creationId xmlns:a16="http://schemas.microsoft.com/office/drawing/2014/main" id="{849E3B4D-79AF-46AB-B798-9685FEA39295}"/>
                </a:ext>
              </a:extLst>
            </p:cNvPr>
            <p:cNvCxnSpPr>
              <a:cxnSpLocks noChangeShapeType="1"/>
              <a:stCxn id="51" idx="3"/>
              <a:endCxn id="52" idx="0"/>
            </p:cNvCxnSpPr>
            <p:nvPr/>
          </p:nvCxnSpPr>
          <p:spPr bwMode="auto">
            <a:xfrm flipH="1">
              <a:off x="5857875" y="2334816"/>
              <a:ext cx="675085" cy="408384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55">
              <a:extLst>
                <a:ext uri="{FF2B5EF4-FFF2-40B4-BE49-F238E27FC236}">
                  <a16:creationId xmlns:a16="http://schemas.microsoft.com/office/drawing/2014/main" id="{A1BE0748-40C1-4FB2-9DE3-7D093443E673}"/>
                </a:ext>
              </a:extLst>
            </p:cNvPr>
            <p:cNvCxnSpPr>
              <a:cxnSpLocks noChangeShapeType="1"/>
              <a:stCxn id="52" idx="4"/>
              <a:endCxn id="55" idx="0"/>
            </p:cNvCxnSpPr>
            <p:nvPr/>
          </p:nvCxnSpPr>
          <p:spPr bwMode="auto">
            <a:xfrm>
              <a:off x="5857875" y="3257550"/>
              <a:ext cx="0" cy="342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56">
              <a:extLst>
                <a:ext uri="{FF2B5EF4-FFF2-40B4-BE49-F238E27FC236}">
                  <a16:creationId xmlns:a16="http://schemas.microsoft.com/office/drawing/2014/main" id="{D965792A-D5CC-4F74-BDAA-92DE9A447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E</a:t>
              </a:r>
            </a:p>
          </p:txBody>
        </p:sp>
        <p:cxnSp>
          <p:nvCxnSpPr>
            <p:cNvPr id="56" name="AutoShape 57">
              <a:extLst>
                <a:ext uri="{FF2B5EF4-FFF2-40B4-BE49-F238E27FC236}">
                  <a16:creationId xmlns:a16="http://schemas.microsoft.com/office/drawing/2014/main" id="{74B9A528-34B0-4B7A-ADC9-8FFB79E30C47}"/>
                </a:ext>
              </a:extLst>
            </p:cNvPr>
            <p:cNvCxnSpPr>
              <a:cxnSpLocks noChangeShapeType="1"/>
              <a:stCxn id="52" idx="3"/>
              <a:endCxn id="57" idx="0"/>
            </p:cNvCxnSpPr>
            <p:nvPr/>
          </p:nvCxnSpPr>
          <p:spPr bwMode="auto">
            <a:xfrm flipH="1">
              <a:off x="5172075" y="3182541"/>
              <a:ext cx="503635" cy="41790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Oval 58">
              <a:extLst>
                <a:ext uri="{FF2B5EF4-FFF2-40B4-BE49-F238E27FC236}">
                  <a16:creationId xmlns:a16="http://schemas.microsoft.com/office/drawing/2014/main" id="{8929C590-5FE9-44A8-8D76-64C614351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58" name="Oval 59">
              <a:extLst>
                <a:ext uri="{FF2B5EF4-FFF2-40B4-BE49-F238E27FC236}">
                  <a16:creationId xmlns:a16="http://schemas.microsoft.com/office/drawing/2014/main" id="{292EB5B3-C0ED-442E-B6A3-D3627EA4C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F</a:t>
              </a:r>
            </a:p>
          </p:txBody>
        </p:sp>
        <p:cxnSp>
          <p:nvCxnSpPr>
            <p:cNvPr id="59" name="AutoShape 60">
              <a:extLst>
                <a:ext uri="{FF2B5EF4-FFF2-40B4-BE49-F238E27FC236}">
                  <a16:creationId xmlns:a16="http://schemas.microsoft.com/office/drawing/2014/main" id="{8522B388-D9EB-4F77-829F-355E3AA837EC}"/>
                </a:ext>
              </a:extLst>
            </p:cNvPr>
            <p:cNvCxnSpPr>
              <a:cxnSpLocks noChangeShapeType="1"/>
              <a:stCxn id="63" idx="4"/>
              <a:endCxn id="58" idx="0"/>
            </p:cNvCxnSpPr>
            <p:nvPr/>
          </p:nvCxnSpPr>
          <p:spPr bwMode="auto">
            <a:xfrm>
              <a:off x="7572375" y="3257550"/>
              <a:ext cx="0" cy="342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Oval 64">
              <a:extLst>
                <a:ext uri="{FF2B5EF4-FFF2-40B4-BE49-F238E27FC236}">
                  <a16:creationId xmlns:a16="http://schemas.microsoft.com/office/drawing/2014/main" id="{A3BBD17F-B86B-450E-8572-7BFC8BACA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27432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B</a:t>
              </a:r>
            </a:p>
          </p:txBody>
        </p:sp>
        <p:cxnSp>
          <p:nvCxnSpPr>
            <p:cNvPr id="61" name="AutoShape 65">
              <a:extLst>
                <a:ext uri="{FF2B5EF4-FFF2-40B4-BE49-F238E27FC236}">
                  <a16:creationId xmlns:a16="http://schemas.microsoft.com/office/drawing/2014/main" id="{E53C1A8A-66C6-41DD-A312-8FB2443BFE16}"/>
                </a:ext>
              </a:extLst>
            </p:cNvPr>
            <p:cNvCxnSpPr>
              <a:cxnSpLocks noChangeShapeType="1"/>
              <a:stCxn id="60" idx="4"/>
              <a:endCxn id="62" idx="0"/>
            </p:cNvCxnSpPr>
            <p:nvPr/>
          </p:nvCxnSpPr>
          <p:spPr bwMode="auto">
            <a:xfrm>
              <a:off x="6715125" y="3257550"/>
              <a:ext cx="0" cy="3333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Oval 66">
              <a:extLst>
                <a:ext uri="{FF2B5EF4-FFF2-40B4-BE49-F238E27FC236}">
                  <a16:creationId xmlns:a16="http://schemas.microsoft.com/office/drawing/2014/main" id="{393AA564-66B4-4BAD-9935-DDC4BA96E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360045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6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G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goal</a:t>
              </a:r>
            </a:p>
          </p:txBody>
        </p:sp>
        <p:sp>
          <p:nvSpPr>
            <p:cNvPr id="63" name="Oval 67">
              <a:extLst>
                <a:ext uri="{FF2B5EF4-FFF2-40B4-BE49-F238E27FC236}">
                  <a16:creationId xmlns:a16="http://schemas.microsoft.com/office/drawing/2014/main" id="{635AA18D-66D3-46A8-BD4A-6E6C9F338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27432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C</a:t>
              </a:r>
            </a:p>
          </p:txBody>
        </p:sp>
        <p:cxnSp>
          <p:nvCxnSpPr>
            <p:cNvPr id="64" name="AutoShape 68">
              <a:extLst>
                <a:ext uri="{FF2B5EF4-FFF2-40B4-BE49-F238E27FC236}">
                  <a16:creationId xmlns:a16="http://schemas.microsoft.com/office/drawing/2014/main" id="{8D58DE2C-3270-42B9-A640-2EAFA7A65DB4}"/>
                </a:ext>
              </a:extLst>
            </p:cNvPr>
            <p:cNvCxnSpPr>
              <a:cxnSpLocks noChangeShapeType="1"/>
              <a:stCxn id="51" idx="5"/>
              <a:endCxn id="63" idx="0"/>
            </p:cNvCxnSpPr>
            <p:nvPr/>
          </p:nvCxnSpPr>
          <p:spPr bwMode="auto">
            <a:xfrm>
              <a:off x="6897291" y="2334816"/>
              <a:ext cx="675084" cy="408384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AutoShape 70">
              <a:extLst>
                <a:ext uri="{FF2B5EF4-FFF2-40B4-BE49-F238E27FC236}">
                  <a16:creationId xmlns:a16="http://schemas.microsoft.com/office/drawing/2014/main" id="{69C29DC0-E2E0-4D4A-BE89-4BB621F9B0C4}"/>
                </a:ext>
              </a:extLst>
            </p:cNvPr>
            <p:cNvCxnSpPr>
              <a:cxnSpLocks noChangeShapeType="1"/>
              <a:stCxn id="55" idx="6"/>
              <a:endCxn id="62" idx="2"/>
            </p:cNvCxnSpPr>
            <p:nvPr/>
          </p:nvCxnSpPr>
          <p:spPr bwMode="auto">
            <a:xfrm>
              <a:off x="6115050" y="3857625"/>
              <a:ext cx="33337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" name="Oval 71">
              <a:extLst>
                <a:ext uri="{FF2B5EF4-FFF2-40B4-BE49-F238E27FC236}">
                  <a16:creationId xmlns:a16="http://schemas.microsoft.com/office/drawing/2014/main" id="{C9892A9A-9B2E-47DB-8CE3-6F5EF25F7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4457700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H</a:t>
              </a:r>
            </a:p>
          </p:txBody>
        </p:sp>
        <p:cxnSp>
          <p:nvCxnSpPr>
            <p:cNvPr id="67" name="AutoShape 72">
              <a:extLst>
                <a:ext uri="{FF2B5EF4-FFF2-40B4-BE49-F238E27FC236}">
                  <a16:creationId xmlns:a16="http://schemas.microsoft.com/office/drawing/2014/main" id="{7A985A03-741E-4B6A-8A89-18BDFAEDC66D}"/>
                </a:ext>
              </a:extLst>
            </p:cNvPr>
            <p:cNvCxnSpPr>
              <a:cxnSpLocks noChangeShapeType="1"/>
              <a:stCxn id="57" idx="4"/>
              <a:endCxn id="66" idx="0"/>
            </p:cNvCxnSpPr>
            <p:nvPr/>
          </p:nvCxnSpPr>
          <p:spPr bwMode="auto">
            <a:xfrm>
              <a:off x="5172075" y="4114800"/>
              <a:ext cx="0" cy="342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73">
              <a:extLst>
                <a:ext uri="{FF2B5EF4-FFF2-40B4-BE49-F238E27FC236}">
                  <a16:creationId xmlns:a16="http://schemas.microsoft.com/office/drawing/2014/main" id="{A2E76F5C-0E1A-4226-8A11-8E681FBD71A4}"/>
                </a:ext>
              </a:extLst>
            </p:cNvPr>
            <p:cNvCxnSpPr>
              <a:cxnSpLocks noChangeShapeType="1"/>
              <a:stCxn id="51" idx="4"/>
              <a:endCxn id="60" idx="0"/>
            </p:cNvCxnSpPr>
            <p:nvPr/>
          </p:nvCxnSpPr>
          <p:spPr bwMode="auto">
            <a:xfrm>
              <a:off x="6715125" y="2409825"/>
              <a:ext cx="0" cy="333375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74">
              <a:extLst>
                <a:ext uri="{FF2B5EF4-FFF2-40B4-BE49-F238E27FC236}">
                  <a16:creationId xmlns:a16="http://schemas.microsoft.com/office/drawing/2014/main" id="{68CF7152-B535-4299-9673-3CB153F00B77}"/>
                </a:ext>
              </a:extLst>
            </p:cNvPr>
            <p:cNvCxnSpPr>
              <a:cxnSpLocks noChangeShapeType="1"/>
              <a:stCxn id="58" idx="2"/>
              <a:endCxn id="62" idx="6"/>
            </p:cNvCxnSpPr>
            <p:nvPr/>
          </p:nvCxnSpPr>
          <p:spPr bwMode="auto">
            <a:xfrm flipH="1">
              <a:off x="6981825" y="3857625"/>
              <a:ext cx="33337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0" name="Text Box 3">
            <a:extLst>
              <a:ext uri="{FF2B5EF4-FFF2-40B4-BE49-F238E27FC236}">
                <a16:creationId xmlns:a16="http://schemas.microsoft.com/office/drawing/2014/main" id="{1FB05AF4-03EA-4F98-879A-741B9D778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71700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dirty="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 dirty="0">
                <a:latin typeface="Arial" panose="020B0604020202020204" pitchFamily="34" charset="0"/>
              </a:rPr>
              <a:t> 1</a:t>
            </a:r>
            <a:r>
              <a:rPr lang="en-US" altLang="en-US" sz="1350" dirty="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 dirty="0">
                <a:latin typeface="Arial" panose="020B0604020202020204" pitchFamily="34" charset="0"/>
              </a:rPr>
              <a:t> 1</a:t>
            </a:r>
          </a:p>
        </p:txBody>
      </p:sp>
      <p:graphicFrame>
        <p:nvGraphicFramePr>
          <p:cNvPr id="71" name="Group 86">
            <a:extLst>
              <a:ext uri="{FF2B5EF4-FFF2-40B4-BE49-F238E27FC236}">
                <a16:creationId xmlns:a16="http://schemas.microsoft.com/office/drawing/2014/main" id="{3AD97933-536A-42CE-A1D3-382997975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100764"/>
              </p:ext>
            </p:extLst>
          </p:nvPr>
        </p:nvGraphicFramePr>
        <p:xfrm>
          <a:off x="2038350" y="2495550"/>
          <a:ext cx="2628900" cy="914913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expanded node</a:t>
                      </a:r>
                    </a:p>
                  </a:txBody>
                  <a:tcPr marL="68580" marR="13716" marT="6830" marB="1366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 list</a:t>
                      </a:r>
                    </a:p>
                  </a:txBody>
                  <a:tcPr marL="68580" marR="13716" marT="6830" marB="13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30" marB="1366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30" marB="13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L="68580" marR="13716" marT="6830" marB="1366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A,B,C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30" marB="13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7807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4CFAEC59-65C3-4D4E-9AB8-4AB5EF6C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720" y="281175"/>
            <a:ext cx="6413609" cy="725349"/>
          </a:xfrm>
        </p:spPr>
        <p:txBody>
          <a:bodyPr/>
          <a:lstStyle/>
          <a:p>
            <a:r>
              <a:rPr lang="en-US" dirty="0"/>
              <a:t>Reading 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BA381-4AB0-4F2F-8E88-0717166C1AAB}"/>
              </a:ext>
            </a:extLst>
          </p:cNvPr>
          <p:cNvSpPr txBox="1"/>
          <p:nvPr/>
        </p:nvSpPr>
        <p:spPr>
          <a:xfrm>
            <a:off x="1212490" y="2266340"/>
            <a:ext cx="7024429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>
              <a:latin typeface="Times-Roman"/>
            </a:endParaRPr>
          </a:p>
          <a:p>
            <a:pPr algn="just"/>
            <a:r>
              <a:rPr lang="en-US" sz="2800" b="0" i="0" u="none" strike="noStrike" baseline="0" dirty="0">
                <a:latin typeface="Times-Roman"/>
              </a:rPr>
              <a:t>The content of this lecture comprise of material from Chapter 3 of the course book.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1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Breadth First Search (BFS)</a:t>
            </a:r>
          </a:p>
        </p:txBody>
      </p:sp>
      <p:sp>
        <p:nvSpPr>
          <p:cNvPr id="39" name="Text Box 80">
            <a:extLst>
              <a:ext uri="{FF2B5EF4-FFF2-40B4-BE49-F238E27FC236}">
                <a16:creationId xmlns:a16="http://schemas.microsoft.com/office/drawing/2014/main" id="{04E85224-DE75-4C0F-B241-7DCE02A29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771650"/>
            <a:ext cx="353173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500" b="1" dirty="0" err="1">
                <a:solidFill>
                  <a:srgbClr val="CC3300"/>
                </a:solidFill>
                <a:latin typeface="Courier New" panose="02070309020205020404" pitchFamily="49" charset="0"/>
              </a:rPr>
              <a:t>generalSearch</a:t>
            </a:r>
            <a:r>
              <a:rPr lang="en-US" altLang="en-US" sz="1500" b="1" dirty="0">
                <a:solidFill>
                  <a:srgbClr val="CC3300"/>
                </a:solidFill>
                <a:latin typeface="Courier New" panose="02070309020205020404" pitchFamily="49" charset="0"/>
              </a:rPr>
              <a:t>(problem, </a:t>
            </a:r>
            <a:r>
              <a:rPr lang="en-US" altLang="en-US" sz="1500" b="1" dirty="0">
                <a:solidFill>
                  <a:srgbClr val="FF5050"/>
                </a:solidFill>
                <a:latin typeface="Courier New" panose="02070309020205020404" pitchFamily="49" charset="0"/>
              </a:rPr>
              <a:t>queue</a:t>
            </a:r>
            <a:r>
              <a:rPr lang="en-US" altLang="en-US" sz="1500" b="1" dirty="0">
                <a:solidFill>
                  <a:srgbClr val="CC33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0" name="Text Box 3">
            <a:extLst>
              <a:ext uri="{FF2B5EF4-FFF2-40B4-BE49-F238E27FC236}">
                <a16:creationId xmlns:a16="http://schemas.microsoft.com/office/drawing/2014/main" id="{1FB05AF4-03EA-4F98-879A-741B9D778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727" y="2178266"/>
            <a:ext cx="27526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/>
            <a:r>
              <a:rPr lang="en-US" altLang="en-US" sz="1350" dirty="0">
                <a:solidFill>
                  <a:schemeClr val="tx2"/>
                </a:solidFill>
                <a:latin typeface="Arial" panose="020B0604020202020204" pitchFamily="34" charset="0"/>
              </a:rPr>
              <a:t># of nodes tested:</a:t>
            </a:r>
            <a:r>
              <a:rPr lang="en-US" altLang="en-US" sz="1350" dirty="0">
                <a:latin typeface="Arial" panose="020B0604020202020204" pitchFamily="34" charset="0"/>
              </a:rPr>
              <a:t> 2</a:t>
            </a:r>
            <a:r>
              <a:rPr lang="en-US" altLang="en-US" sz="1350" dirty="0">
                <a:solidFill>
                  <a:schemeClr val="tx2"/>
                </a:solidFill>
                <a:latin typeface="Arial" panose="020B0604020202020204" pitchFamily="34" charset="0"/>
              </a:rPr>
              <a:t>, expanded:</a:t>
            </a:r>
            <a:r>
              <a:rPr lang="en-US" altLang="en-US" sz="1350" dirty="0">
                <a:latin typeface="Arial" panose="020B0604020202020204" pitchFamily="34" charset="0"/>
              </a:rPr>
              <a:t> 2</a:t>
            </a:r>
          </a:p>
        </p:txBody>
      </p:sp>
      <p:graphicFrame>
        <p:nvGraphicFramePr>
          <p:cNvPr id="36" name="Group 84">
            <a:extLst>
              <a:ext uri="{FF2B5EF4-FFF2-40B4-BE49-F238E27FC236}">
                <a16:creationId xmlns:a16="http://schemas.microsoft.com/office/drawing/2014/main" id="{0C255CA0-2735-4391-9F7D-D8EA41362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816268"/>
              </p:ext>
            </p:extLst>
          </p:nvPr>
        </p:nvGraphicFramePr>
        <p:xfrm>
          <a:off x="1899616" y="2548667"/>
          <a:ext cx="2628900" cy="1149020"/>
        </p:xfrm>
        <a:graphic>
          <a:graphicData uri="http://schemas.openxmlformats.org/drawingml/2006/table">
            <a:tbl>
              <a:tblPr/>
              <a:tblGrid>
                <a:gridCol w="110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Expanded node</a:t>
                      </a: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 list</a:t>
                      </a: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5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L="68580" marR="13716" marT="6852" marB="13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{B,C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,D,E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L="68580" marR="13716" marT="6852" marB="13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D96C864A-6AC8-4F3F-A574-35CA530DFDFE}"/>
              </a:ext>
            </a:extLst>
          </p:cNvPr>
          <p:cNvGrpSpPr/>
          <p:nvPr/>
        </p:nvGrpSpPr>
        <p:grpSpPr>
          <a:xfrm>
            <a:off x="5429458" y="1580127"/>
            <a:ext cx="2914650" cy="3086100"/>
            <a:chOff x="4877410" y="1854715"/>
            <a:chExt cx="2914650" cy="3086100"/>
          </a:xfrm>
        </p:grpSpPr>
        <p:sp>
          <p:nvSpPr>
            <p:cNvPr id="38" name="Text Box 63">
              <a:extLst>
                <a:ext uri="{FF2B5EF4-FFF2-40B4-BE49-F238E27FC236}">
                  <a16:creationId xmlns:a16="http://schemas.microsoft.com/office/drawing/2014/main" id="{2579F536-254B-454A-BA0A-7FAB00EBD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0360" y="3283465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72" name="Text Box 53">
              <a:extLst>
                <a:ext uri="{FF2B5EF4-FFF2-40B4-BE49-F238E27FC236}">
                  <a16:creationId xmlns:a16="http://schemas.microsoft.com/office/drawing/2014/main" id="{7C184235-D9FF-465E-A658-61F0E3B39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4660" y="2426215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73" name="Text Box 54">
              <a:extLst>
                <a:ext uri="{FF2B5EF4-FFF2-40B4-BE49-F238E27FC236}">
                  <a16:creationId xmlns:a16="http://schemas.microsoft.com/office/drawing/2014/main" id="{D57635B0-731F-4CEA-A502-B983A5B2A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610" y="2426215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4" name="Text Box 61">
              <a:extLst>
                <a:ext uri="{FF2B5EF4-FFF2-40B4-BE49-F238E27FC236}">
                  <a16:creationId xmlns:a16="http://schemas.microsoft.com/office/drawing/2014/main" id="{4B8E7B7E-0FB6-4EAB-A708-29C95361F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8860" y="3283465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75" name="Text Box 62">
              <a:extLst>
                <a:ext uri="{FF2B5EF4-FFF2-40B4-BE49-F238E27FC236}">
                  <a16:creationId xmlns:a16="http://schemas.microsoft.com/office/drawing/2014/main" id="{449EBDAB-BCE2-48F4-AA3B-3A2D20F18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4710" y="3569215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76" name="Text Box 69">
              <a:extLst>
                <a:ext uri="{FF2B5EF4-FFF2-40B4-BE49-F238E27FC236}">
                  <a16:creationId xmlns:a16="http://schemas.microsoft.com/office/drawing/2014/main" id="{B4F94E04-14A6-4692-93BD-AD09040A7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960" y="2426215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77" name="Text Box 75">
              <a:extLst>
                <a:ext uri="{FF2B5EF4-FFF2-40B4-BE49-F238E27FC236}">
                  <a16:creationId xmlns:a16="http://schemas.microsoft.com/office/drawing/2014/main" id="{2113E250-7284-40B6-85B5-250626A68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610" y="3283465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78" name="Text Box 76">
              <a:extLst>
                <a:ext uri="{FF2B5EF4-FFF2-40B4-BE49-F238E27FC236}">
                  <a16:creationId xmlns:a16="http://schemas.microsoft.com/office/drawing/2014/main" id="{52766135-FB7A-4C0E-87C6-1BA51A910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4860" y="3283465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9" name="Text Box 77">
              <a:extLst>
                <a:ext uri="{FF2B5EF4-FFF2-40B4-BE49-F238E27FC236}">
                  <a16:creationId xmlns:a16="http://schemas.microsoft.com/office/drawing/2014/main" id="{282046F5-8B8A-49FD-96BC-FF2A92104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960" y="3569215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80" name="Text Box 78">
              <a:extLst>
                <a:ext uri="{FF2B5EF4-FFF2-40B4-BE49-F238E27FC236}">
                  <a16:creationId xmlns:a16="http://schemas.microsoft.com/office/drawing/2014/main" id="{98C79A18-FFA7-44F4-ABEF-16B33A691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4560" y="4140715"/>
              <a:ext cx="280846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eaLnBrk="1" hangingPunct="1"/>
              <a:r>
                <a:rPr lang="en-US" altLang="en-US" sz="1350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81" name="Oval 50">
              <a:extLst>
                <a:ext uri="{FF2B5EF4-FFF2-40B4-BE49-F238E27FC236}">
                  <a16:creationId xmlns:a16="http://schemas.microsoft.com/office/drawing/2014/main" id="{B337563D-3183-48CC-B099-1FD66333A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0460" y="1854715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S</a:t>
              </a:r>
              <a:br>
                <a:rPr lang="en-US" altLang="en-US" sz="1500" b="1">
                  <a:latin typeface="Arial" panose="020B0604020202020204" pitchFamily="34" charset="0"/>
                </a:rPr>
              </a:b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start</a:t>
              </a:r>
            </a:p>
          </p:txBody>
        </p:sp>
        <p:sp>
          <p:nvSpPr>
            <p:cNvPr id="82" name="Oval 51">
              <a:extLst>
                <a:ext uri="{FF2B5EF4-FFF2-40B4-BE49-F238E27FC236}">
                  <a16:creationId xmlns:a16="http://schemas.microsoft.com/office/drawing/2014/main" id="{209F84EB-724A-4EDA-9AC9-E9C1F2077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210" y="2711965"/>
              <a:ext cx="514350" cy="514350"/>
            </a:xfrm>
            <a:prstGeom prst="ellipse">
              <a:avLst/>
            </a:prstGeom>
            <a:solidFill>
              <a:srgbClr val="FF7C8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A</a:t>
              </a:r>
            </a:p>
          </p:txBody>
        </p:sp>
        <p:cxnSp>
          <p:nvCxnSpPr>
            <p:cNvPr id="83" name="AutoShape 52">
              <a:extLst>
                <a:ext uri="{FF2B5EF4-FFF2-40B4-BE49-F238E27FC236}">
                  <a16:creationId xmlns:a16="http://schemas.microsoft.com/office/drawing/2014/main" id="{EBB16A94-230F-4B0C-9001-CED4F41CF14A}"/>
                </a:ext>
              </a:extLst>
            </p:cNvPr>
            <p:cNvCxnSpPr>
              <a:cxnSpLocks noChangeShapeType="1"/>
              <a:stCxn id="81" idx="3"/>
              <a:endCxn id="82" idx="0"/>
            </p:cNvCxnSpPr>
            <p:nvPr/>
          </p:nvCxnSpPr>
          <p:spPr bwMode="auto">
            <a:xfrm flipH="1">
              <a:off x="5820385" y="2303581"/>
              <a:ext cx="675085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AutoShape 55">
              <a:extLst>
                <a:ext uri="{FF2B5EF4-FFF2-40B4-BE49-F238E27FC236}">
                  <a16:creationId xmlns:a16="http://schemas.microsoft.com/office/drawing/2014/main" id="{2514373D-B87F-456C-9037-4EC30D6CA4F2}"/>
                </a:ext>
              </a:extLst>
            </p:cNvPr>
            <p:cNvCxnSpPr>
              <a:cxnSpLocks noChangeShapeType="1"/>
              <a:stCxn id="82" idx="4"/>
              <a:endCxn id="85" idx="0"/>
            </p:cNvCxnSpPr>
            <p:nvPr/>
          </p:nvCxnSpPr>
          <p:spPr bwMode="auto">
            <a:xfrm>
              <a:off x="5820385" y="3235840"/>
              <a:ext cx="0" cy="323850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" name="Oval 56">
              <a:extLst>
                <a:ext uri="{FF2B5EF4-FFF2-40B4-BE49-F238E27FC236}">
                  <a16:creationId xmlns:a16="http://schemas.microsoft.com/office/drawing/2014/main" id="{CE743B39-D1F2-4216-83A2-2C5684CDF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210" y="3569215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E</a:t>
              </a:r>
            </a:p>
          </p:txBody>
        </p:sp>
        <p:cxnSp>
          <p:nvCxnSpPr>
            <p:cNvPr id="86" name="AutoShape 57">
              <a:extLst>
                <a:ext uri="{FF2B5EF4-FFF2-40B4-BE49-F238E27FC236}">
                  <a16:creationId xmlns:a16="http://schemas.microsoft.com/office/drawing/2014/main" id="{879ADBF9-FC19-4671-89A0-B465C6A43154}"/>
                </a:ext>
              </a:extLst>
            </p:cNvPr>
            <p:cNvCxnSpPr>
              <a:cxnSpLocks noChangeShapeType="1"/>
              <a:stCxn id="82" idx="3"/>
              <a:endCxn id="87" idx="0"/>
            </p:cNvCxnSpPr>
            <p:nvPr/>
          </p:nvCxnSpPr>
          <p:spPr bwMode="auto">
            <a:xfrm flipH="1">
              <a:off x="5134585" y="3160831"/>
              <a:ext cx="503635" cy="398859"/>
            </a:xfrm>
            <a:prstGeom prst="straightConnector1">
              <a:avLst/>
            </a:prstGeom>
            <a:noFill/>
            <a:ln w="25400">
              <a:solidFill>
                <a:srgbClr val="FF7C80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" name="Oval 58">
              <a:extLst>
                <a:ext uri="{FF2B5EF4-FFF2-40B4-BE49-F238E27FC236}">
                  <a16:creationId xmlns:a16="http://schemas.microsoft.com/office/drawing/2014/main" id="{0E392F69-37AE-4949-803A-4182A5175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410" y="3569215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88" name="Oval 59">
              <a:extLst>
                <a:ext uri="{FF2B5EF4-FFF2-40B4-BE49-F238E27FC236}">
                  <a16:creationId xmlns:a16="http://schemas.microsoft.com/office/drawing/2014/main" id="{4D9CB5A0-2859-4E0A-BC42-C0F1ACC5B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7710" y="3569215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F</a:t>
              </a:r>
            </a:p>
          </p:txBody>
        </p:sp>
        <p:cxnSp>
          <p:nvCxnSpPr>
            <p:cNvPr id="89" name="AutoShape 60">
              <a:extLst>
                <a:ext uri="{FF2B5EF4-FFF2-40B4-BE49-F238E27FC236}">
                  <a16:creationId xmlns:a16="http://schemas.microsoft.com/office/drawing/2014/main" id="{F78D9530-9E5A-4C01-8B7B-8694D67E797B}"/>
                </a:ext>
              </a:extLst>
            </p:cNvPr>
            <p:cNvCxnSpPr>
              <a:cxnSpLocks noChangeShapeType="1"/>
              <a:stCxn id="93" idx="4"/>
              <a:endCxn id="88" idx="0"/>
            </p:cNvCxnSpPr>
            <p:nvPr/>
          </p:nvCxnSpPr>
          <p:spPr bwMode="auto">
            <a:xfrm>
              <a:off x="7534885" y="3235840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" name="Oval 64">
              <a:extLst>
                <a:ext uri="{FF2B5EF4-FFF2-40B4-BE49-F238E27FC236}">
                  <a16:creationId xmlns:a16="http://schemas.microsoft.com/office/drawing/2014/main" id="{A2D694EA-F230-461D-B231-BD3D6D307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0460" y="2711965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B</a:t>
              </a:r>
            </a:p>
          </p:txBody>
        </p:sp>
        <p:cxnSp>
          <p:nvCxnSpPr>
            <p:cNvPr id="91" name="AutoShape 65">
              <a:extLst>
                <a:ext uri="{FF2B5EF4-FFF2-40B4-BE49-F238E27FC236}">
                  <a16:creationId xmlns:a16="http://schemas.microsoft.com/office/drawing/2014/main" id="{8DB77D40-AA44-43F4-BADF-8AE36B1E2CE6}"/>
                </a:ext>
              </a:extLst>
            </p:cNvPr>
            <p:cNvCxnSpPr>
              <a:cxnSpLocks noChangeShapeType="1"/>
              <a:stCxn id="90" idx="4"/>
              <a:endCxn id="92" idx="0"/>
            </p:cNvCxnSpPr>
            <p:nvPr/>
          </p:nvCxnSpPr>
          <p:spPr bwMode="auto">
            <a:xfrm>
              <a:off x="6677635" y="3235840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" name="Oval 66">
              <a:extLst>
                <a:ext uri="{FF2B5EF4-FFF2-40B4-BE49-F238E27FC236}">
                  <a16:creationId xmlns:a16="http://schemas.microsoft.com/office/drawing/2014/main" id="{5304B3C0-D71B-492B-91FE-0DF4E4A51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0460" y="3569215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>
                <a:lnSpc>
                  <a:spcPct val="65000"/>
                </a:lnSpc>
              </a:pPr>
              <a:r>
                <a:rPr lang="en-US" altLang="en-US" sz="1500" b="1">
                  <a:latin typeface="Arial" panose="020B0604020202020204" pitchFamily="34" charset="0"/>
                </a:rPr>
                <a:t>G</a:t>
              </a:r>
            </a:p>
            <a:p>
              <a:pPr algn="ctr">
                <a:lnSpc>
                  <a:spcPct val="75000"/>
                </a:lnSpc>
              </a:pPr>
              <a:r>
                <a:rPr lang="en-US" altLang="en-US" sz="1350">
                  <a:solidFill>
                    <a:schemeClr val="bg1"/>
                  </a:solidFill>
                  <a:latin typeface="Arial" panose="020B0604020202020204" pitchFamily="34" charset="0"/>
                </a:rPr>
                <a:t>goal</a:t>
              </a:r>
            </a:p>
          </p:txBody>
        </p:sp>
        <p:sp>
          <p:nvSpPr>
            <p:cNvPr id="93" name="Oval 67">
              <a:extLst>
                <a:ext uri="{FF2B5EF4-FFF2-40B4-BE49-F238E27FC236}">
                  <a16:creationId xmlns:a16="http://schemas.microsoft.com/office/drawing/2014/main" id="{A6000E39-420D-42BE-8A40-CECBDA331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7710" y="2711965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C</a:t>
              </a:r>
            </a:p>
          </p:txBody>
        </p:sp>
        <p:cxnSp>
          <p:nvCxnSpPr>
            <p:cNvPr id="94" name="AutoShape 68">
              <a:extLst>
                <a:ext uri="{FF2B5EF4-FFF2-40B4-BE49-F238E27FC236}">
                  <a16:creationId xmlns:a16="http://schemas.microsoft.com/office/drawing/2014/main" id="{02FAEDDE-6468-4D75-811D-0CCA6916D9A3}"/>
                </a:ext>
              </a:extLst>
            </p:cNvPr>
            <p:cNvCxnSpPr>
              <a:cxnSpLocks noChangeShapeType="1"/>
              <a:stCxn id="81" idx="5"/>
              <a:endCxn id="93" idx="0"/>
            </p:cNvCxnSpPr>
            <p:nvPr/>
          </p:nvCxnSpPr>
          <p:spPr bwMode="auto">
            <a:xfrm>
              <a:off x="6859801" y="2303581"/>
              <a:ext cx="675084" cy="3988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AutoShape 70">
              <a:extLst>
                <a:ext uri="{FF2B5EF4-FFF2-40B4-BE49-F238E27FC236}">
                  <a16:creationId xmlns:a16="http://schemas.microsoft.com/office/drawing/2014/main" id="{C55ED3DD-5314-4A4C-A820-38FB789001A9}"/>
                </a:ext>
              </a:extLst>
            </p:cNvPr>
            <p:cNvCxnSpPr>
              <a:cxnSpLocks noChangeShapeType="1"/>
              <a:stCxn id="85" idx="6"/>
              <a:endCxn id="92" idx="2"/>
            </p:cNvCxnSpPr>
            <p:nvPr/>
          </p:nvCxnSpPr>
          <p:spPr bwMode="auto">
            <a:xfrm>
              <a:off x="6087085" y="3826390"/>
              <a:ext cx="3238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6" name="Oval 71">
              <a:extLst>
                <a:ext uri="{FF2B5EF4-FFF2-40B4-BE49-F238E27FC236}">
                  <a16:creationId xmlns:a16="http://schemas.microsoft.com/office/drawing/2014/main" id="{EACE4BFD-38C1-4D22-95C6-B0953019B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410" y="4426465"/>
              <a:ext cx="514350" cy="51435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panose="020B0602030504020204" pitchFamily="34" charset="0"/>
                </a:defRPr>
              </a:lvl9pPr>
            </a:lstStyle>
            <a:p>
              <a:pPr algn="ctr"/>
              <a:r>
                <a:rPr lang="en-US" altLang="en-US" sz="1500" b="1">
                  <a:latin typeface="Arial" panose="020B0604020202020204" pitchFamily="34" charset="0"/>
                </a:rPr>
                <a:t>H</a:t>
              </a:r>
            </a:p>
          </p:txBody>
        </p:sp>
        <p:cxnSp>
          <p:nvCxnSpPr>
            <p:cNvPr id="97" name="AutoShape 72">
              <a:extLst>
                <a:ext uri="{FF2B5EF4-FFF2-40B4-BE49-F238E27FC236}">
                  <a16:creationId xmlns:a16="http://schemas.microsoft.com/office/drawing/2014/main" id="{248834B5-4211-4047-B4D2-204EEEE77B56}"/>
                </a:ext>
              </a:extLst>
            </p:cNvPr>
            <p:cNvCxnSpPr>
              <a:cxnSpLocks noChangeShapeType="1"/>
              <a:stCxn id="87" idx="4"/>
              <a:endCxn id="96" idx="0"/>
            </p:cNvCxnSpPr>
            <p:nvPr/>
          </p:nvCxnSpPr>
          <p:spPr bwMode="auto">
            <a:xfrm>
              <a:off x="5134585" y="4093090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AutoShape 73">
              <a:extLst>
                <a:ext uri="{FF2B5EF4-FFF2-40B4-BE49-F238E27FC236}">
                  <a16:creationId xmlns:a16="http://schemas.microsoft.com/office/drawing/2014/main" id="{024980AD-5AB4-4A22-B299-8A1EB843A253}"/>
                </a:ext>
              </a:extLst>
            </p:cNvPr>
            <p:cNvCxnSpPr>
              <a:cxnSpLocks noChangeShapeType="1"/>
              <a:stCxn id="81" idx="4"/>
              <a:endCxn id="90" idx="0"/>
            </p:cNvCxnSpPr>
            <p:nvPr/>
          </p:nvCxnSpPr>
          <p:spPr bwMode="auto">
            <a:xfrm>
              <a:off x="6677635" y="2378590"/>
              <a:ext cx="0" cy="3238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AutoShape 74">
              <a:extLst>
                <a:ext uri="{FF2B5EF4-FFF2-40B4-BE49-F238E27FC236}">
                  <a16:creationId xmlns:a16="http://schemas.microsoft.com/office/drawing/2014/main" id="{4CDD7E7F-E4A5-454B-939C-6BD9FF0156B0}"/>
                </a:ext>
              </a:extLst>
            </p:cNvPr>
            <p:cNvCxnSpPr>
              <a:cxnSpLocks noChangeShapeType="1"/>
              <a:stCxn id="88" idx="2"/>
              <a:endCxn id="92" idx="6"/>
            </p:cNvCxnSpPr>
            <p:nvPr/>
          </p:nvCxnSpPr>
          <p:spPr bwMode="auto">
            <a:xfrm flipH="1">
              <a:off x="6944335" y="3826390"/>
              <a:ext cx="3238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82044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5174</Words>
  <Application>Microsoft Office PowerPoint</Application>
  <PresentationFormat>On-screen Show (16:9)</PresentationFormat>
  <Paragraphs>1787</Paragraphs>
  <Slides>80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0" baseType="lpstr">
      <vt:lpstr>Arial</vt:lpstr>
      <vt:lpstr>Calibri</vt:lpstr>
      <vt:lpstr>Courier New</vt:lpstr>
      <vt:lpstr>Lucida Sans</vt:lpstr>
      <vt:lpstr>Tahoma</vt:lpstr>
      <vt:lpstr>Times New Roman</vt:lpstr>
      <vt:lpstr>Times-Roman</vt:lpstr>
      <vt:lpstr>Wingdings</vt:lpstr>
      <vt:lpstr>Office Theme</vt:lpstr>
      <vt:lpstr>Equation</vt:lpstr>
      <vt:lpstr>ARTIFICIAL  INTELLIGENCE Week 2</vt:lpstr>
      <vt:lpstr>Uninformed Search Strategies</vt:lpstr>
      <vt:lpstr>Uninformed Search Strategies</vt:lpstr>
      <vt:lpstr>Performance Evaluation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BFS Properties</vt:lpstr>
      <vt:lpstr>BFS Evaluation</vt:lpstr>
      <vt:lpstr>Uniform Cost Search (UCS)</vt:lpstr>
      <vt:lpstr>Uniform Cost Search (UCS)</vt:lpstr>
      <vt:lpstr>Uniform Cost Search (UCS)</vt:lpstr>
      <vt:lpstr>Uniform Cost Search (UCS)</vt:lpstr>
      <vt:lpstr>Uniform Cost Search (UCS)</vt:lpstr>
      <vt:lpstr>Uniform Cost Search (UCS)</vt:lpstr>
      <vt:lpstr>Uniform Cost Search (UCS)</vt:lpstr>
      <vt:lpstr>Uniform Cost Search (UCS)</vt:lpstr>
      <vt:lpstr>Uniform Cost Search (UCS)</vt:lpstr>
      <vt:lpstr>UCS Evaluation</vt:lpstr>
      <vt:lpstr>Depth-First Search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 Properties</vt:lpstr>
      <vt:lpstr>Depth First Search (DFS)</vt:lpstr>
      <vt:lpstr>DFS Issue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Iterative-Deepening Search (IDS)</vt:lpstr>
      <vt:lpstr>Iterative-Deepening Search (IDS)</vt:lpstr>
      <vt:lpstr>Iterative-Deepening Search (IDS)</vt:lpstr>
      <vt:lpstr>Iterative-Deepening Search (IDS)</vt:lpstr>
      <vt:lpstr>Iterative-Deepening Search (IDS)</vt:lpstr>
      <vt:lpstr>Iterative-Deepening Search (IDS)</vt:lpstr>
      <vt:lpstr>Iterative-Deepening Search (IDS)</vt:lpstr>
      <vt:lpstr>Iterative-Deepening Search (IDS)</vt:lpstr>
      <vt:lpstr>Iterative-Deepening Search (IDS)</vt:lpstr>
      <vt:lpstr>Iterative-Deepening Search (IDS)</vt:lpstr>
      <vt:lpstr>Iterative-Deepening Search (IDS)</vt:lpstr>
      <vt:lpstr>Iterative-Deepening Search (IDS)</vt:lpstr>
      <vt:lpstr>Iterative-Deepening Search (IDS)</vt:lpstr>
      <vt:lpstr>Iterative-Deepening Search (IDS)</vt:lpstr>
      <vt:lpstr>Properties of iterative deepening search</vt:lpstr>
      <vt:lpstr>Bidirectional search</vt:lpstr>
      <vt:lpstr>Bidirectional search</vt:lpstr>
      <vt:lpstr>Bidirectional search</vt:lpstr>
      <vt:lpstr>Bidirectional Search</vt:lpstr>
      <vt:lpstr>Bidirectional Search</vt:lpstr>
      <vt:lpstr>Bidirectional Search</vt:lpstr>
      <vt:lpstr>Bidirectional search</vt:lpstr>
      <vt:lpstr>Bidirectional Search</vt:lpstr>
      <vt:lpstr>Comparing uninformed search strategies</vt:lpstr>
      <vt:lpstr>Reading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2021-10-21T10:51:18Z</dcterms:modified>
</cp:coreProperties>
</file>