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/>
    <p:restoredTop sz="94643"/>
  </p:normalViewPr>
  <p:slideViewPr>
    <p:cSldViewPr snapToGrid="0" snapToObjects="1">
      <p:cViewPr>
        <p:scale>
          <a:sx n="120" d="100"/>
          <a:sy n="120" d="100"/>
        </p:scale>
        <p:origin x="-22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3BF9-A60A-D54E-A3C1-4778867C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1357-5B92-6D47-A281-7F622BDD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E9F9-2EBB-0348-95E8-4A5FC789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AAB-677D-4649-A7B5-A722526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D7BC-EF2B-3747-AD80-FCF7B4F9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ACB1-7EC9-CF4D-9658-DD3034D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DE4A-F4FE-4943-864A-402C52B6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02D2-1146-CA4A-B0AF-9A10C6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A56D-F905-A54B-86CD-10CB3CB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4E8-1DBF-2B47-828B-B3F213F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FC017-551D-5447-93BF-202A0091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0B52-26B1-A84D-A0F0-73DBF76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AD51-DAD7-DC49-89D6-98500CA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92A-A54C-2E45-ABFF-EB3CF4F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0632-BE73-874C-82BC-4D53698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80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897B-E2F7-1C4C-BAE6-79B630C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51-14C4-D047-A88F-3E4EB55A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B03B-1053-6B46-A831-A9F03C4D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3B20-A8D1-AC41-A01E-755033B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899-4215-A24C-A4A9-BBD74E57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36D3-8235-304F-B274-DB801D0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CBB0-989A-D743-B8AF-D39DFC14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4BF9-0395-D148-AAC1-04D323E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73A-CFB6-124A-BB57-3D63505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15EF-D83F-504F-BE52-36D80A4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996-6C9A-2942-8016-63BD303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1576-163D-884C-92B0-D76ED1C7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61C96-CF17-4C4C-AB64-BB3DA4D0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4A3C-F4AA-FE46-9A5D-6C5B6374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F3B9-23A8-0C42-B59A-7CA5377C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E12F-EF8A-C64C-A671-2301661D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C99-023D-F341-ACD6-AAC3C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729-BD3F-5E4D-BF93-786F55C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571E-5A02-6744-AC5E-C61AA180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FAF4-13EB-9845-8FC9-DF092A2B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1448-EF49-294C-9359-2B839B85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BCB3-820B-244B-A95E-0CD7A9B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F3786-0032-104B-A5C2-949B3DF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762AE-0040-A045-AC84-1CACC7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3FF-392B-9E49-A32F-2936D624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AD01-91E8-1041-B1A7-8A0F9B5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94B7-6946-544D-9CCE-8BA6EE1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0BA6-6281-9848-8DE6-3C4D017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CCF5-0ED6-8746-9C4C-D54BD4D2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19DE0-5E52-1242-B125-150AADB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3A3-A5F5-5A45-B29C-38128284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4292-0555-AB49-BAA9-D6C011D4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B28D-44ED-FA4D-BCE3-578C5B9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A4E1-5635-074D-9892-738A1186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B648-EA24-8F49-866C-AA6180B1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B1CC-17D3-2346-B2E4-EBE5A8C4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86076-7806-8649-8713-FACAD8EA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04D-2013-BA42-8417-21336ED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43B30-466D-3F4C-9E42-C75A5512A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8186-5428-7645-9695-9DF020F9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2271-E876-4D43-97C8-8352305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F1347-FE33-7240-A4C9-365EC0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FB00-5B7F-D949-918F-5B7DCC3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B71F-DB28-374F-BC3D-6C60943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6FA3-660F-8A4C-9A7E-5EDE89F1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E484-B138-2F4C-8943-D48575D1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7086-E99E-E348-AAB1-A6BE00A94F5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59D4-2A7F-5544-BBE8-27E7F013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BD6D-852A-DF4C-B301-DDD702B48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C787-9131-7842-A563-B264E16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DFBFBA7-EAB7-3048-9E31-3AC27F4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5514" y="3799753"/>
            <a:ext cx="1515423" cy="15154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1DDB1A-5899-D04E-AAAF-258270680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4658" y="3784596"/>
            <a:ext cx="1515423" cy="151542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DFFC5F-6F84-0442-BCBF-F075EA6AC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856" y="3750873"/>
            <a:ext cx="1515423" cy="151542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91517E8-0BC0-684A-A91E-78D9E647A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4659" y="523505"/>
            <a:ext cx="1515422" cy="15154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30860E-6463-D040-BE85-B1FA3A27FB61}"/>
              </a:ext>
            </a:extLst>
          </p:cNvPr>
          <p:cNvSpPr/>
          <p:nvPr/>
        </p:nvSpPr>
        <p:spPr>
          <a:xfrm>
            <a:off x="3559712" y="3205144"/>
            <a:ext cx="4905314" cy="3036167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aws-serverless-codepipeline-serverlessrepo-publish app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173A9-4FE2-9042-91F4-849C24B5C696}"/>
              </a:ext>
            </a:extLst>
          </p:cNvPr>
          <p:cNvCxnSpPr>
            <a:cxnSpLocks/>
          </p:cNvCxnSpPr>
          <p:nvPr/>
        </p:nvCxnSpPr>
        <p:spPr>
          <a:xfrm>
            <a:off x="2111491" y="4508585"/>
            <a:ext cx="3143167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73F676-5335-A842-B74B-51C350B4D1BC}"/>
              </a:ext>
            </a:extLst>
          </p:cNvPr>
          <p:cNvCxnSpPr>
            <a:cxnSpLocks/>
          </p:cNvCxnSpPr>
          <p:nvPr/>
        </p:nvCxnSpPr>
        <p:spPr>
          <a:xfrm>
            <a:off x="6770081" y="4519487"/>
            <a:ext cx="3245433" cy="33724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F7050E-72C7-9F48-8F12-8502B8F978F6}"/>
              </a:ext>
            </a:extLst>
          </p:cNvPr>
          <p:cNvCxnSpPr>
            <a:cxnSpLocks/>
          </p:cNvCxnSpPr>
          <p:nvPr/>
        </p:nvCxnSpPr>
        <p:spPr>
          <a:xfrm flipV="1">
            <a:off x="5992743" y="2024819"/>
            <a:ext cx="0" cy="1759777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70E11C-06AD-B54B-9CD5-7CDD768431BD}"/>
              </a:ext>
            </a:extLst>
          </p:cNvPr>
          <p:cNvSpPr txBox="1"/>
          <p:nvPr/>
        </p:nvSpPr>
        <p:spPr>
          <a:xfrm>
            <a:off x="3233896" y="420657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invokes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FEF11-4236-DC45-8A15-9DF3DBC9AEFC}"/>
              </a:ext>
            </a:extLst>
          </p:cNvPr>
          <p:cNvSpPr txBox="1"/>
          <p:nvPr/>
        </p:nvSpPr>
        <p:spPr>
          <a:xfrm>
            <a:off x="7493418" y="4183879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publishes app 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1932EB-7140-2347-8D27-2977343B1A90}"/>
              </a:ext>
            </a:extLst>
          </p:cNvPr>
          <p:cNvSpPr txBox="1"/>
          <p:nvPr/>
        </p:nvSpPr>
        <p:spPr>
          <a:xfrm>
            <a:off x="4287399" y="2863153"/>
            <a:ext cx="32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fetches packaged SAM template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3AACEB-E891-F74A-97A9-496A5F2B8DE1}"/>
              </a:ext>
            </a:extLst>
          </p:cNvPr>
          <p:cNvSpPr txBox="1"/>
          <p:nvPr/>
        </p:nvSpPr>
        <p:spPr>
          <a:xfrm>
            <a:off x="4152912" y="2028986"/>
            <a:ext cx="367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CodePipeline Artifact Store S3 Bucket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EC5D5-41BB-4A4F-A215-D0A556B4F8AE}"/>
              </a:ext>
            </a:extLst>
          </p:cNvPr>
          <p:cNvSpPr txBox="1"/>
          <p:nvPr/>
        </p:nvSpPr>
        <p:spPr>
          <a:xfrm>
            <a:off x="4409359" y="5347279"/>
            <a:ext cx="320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ServerlessRepoPublish Lambda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0ACFE-64A1-6941-B986-3209AD1493C2}"/>
              </a:ext>
            </a:extLst>
          </p:cNvPr>
          <p:cNvSpPr txBox="1"/>
          <p:nvPr/>
        </p:nvSpPr>
        <p:spPr>
          <a:xfrm>
            <a:off x="706786" y="530001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CodePipline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522206-D597-8543-839C-317B5A195DA6}"/>
              </a:ext>
            </a:extLst>
          </p:cNvPr>
          <p:cNvSpPr txBox="1"/>
          <p:nvPr/>
        </p:nvSpPr>
        <p:spPr>
          <a:xfrm>
            <a:off x="9621884" y="5305024"/>
            <a:ext cx="2302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AWS Serverless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Application Repository</a:t>
            </a:r>
          </a:p>
        </p:txBody>
      </p:sp>
    </p:spTree>
    <p:extLst>
      <p:ext uri="{BB962C8B-B14F-4D97-AF65-F5344CB8AC3E}">
        <p14:creationId xmlns:p14="http://schemas.microsoft.com/office/powerpoint/2010/main" val="396690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2018-11-18T19:42:15Z</dcterms:created>
  <dcterms:modified xsi:type="dcterms:W3CDTF">2019-03-08T01:51:04Z</dcterms:modified>
</cp:coreProperties>
</file>