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937" r:id="rId3"/>
    <p:sldId id="938" r:id="rId4"/>
    <p:sldId id="939" r:id="rId5"/>
    <p:sldId id="940" r:id="rId6"/>
    <p:sldId id="941" r:id="rId7"/>
    <p:sldId id="942" r:id="rId8"/>
    <p:sldId id="943" r:id="rId9"/>
    <p:sldId id="944" r:id="rId10"/>
    <p:sldId id="945" r:id="rId11"/>
    <p:sldId id="946" r:id="rId12"/>
    <p:sldId id="947" r:id="rId13"/>
    <p:sldId id="948" r:id="rId14"/>
    <p:sldId id="949" r:id="rId15"/>
    <p:sldId id="950" r:id="rId16"/>
    <p:sldId id="951" r:id="rId17"/>
    <p:sldId id="952" r:id="rId1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Default Section" id="{4157D9D1-C584-41F1-B2F5-B3DEFD68774A}">
          <p14:sldIdLst>
            <p14:sldId id="256"/>
            <p14:sldId id="937"/>
            <p14:sldId id="938"/>
            <p14:sldId id="939"/>
            <p14:sldId id="940"/>
            <p14:sldId id="941"/>
            <p14:sldId id="942"/>
            <p14:sldId id="943"/>
            <p14:sldId id="944"/>
            <p14:sldId id="945"/>
            <p14:sldId id="946"/>
            <p14:sldId id="947"/>
            <p14:sldId id="948"/>
            <p14:sldId id="949"/>
            <p14:sldId id="950"/>
            <p14:sldId id="951"/>
            <p14:sldId id="95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g, Jiliang" initials="TJ [6]" lastIdx="1" clrIdx="0"/>
  <p:cmAuthor id="2" name="Tang, Jiliang" initials="TJ [8]" lastIdx="1" clrIdx="1"/>
  <p:cmAuthor id="3" name="Tang, Jiliang" initials="TJ [9]"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6B1840"/>
    <a:srgbClr val="FF40FF"/>
    <a:srgbClr val="FF2600"/>
    <a:srgbClr val="9437FF"/>
    <a:srgbClr val="FF9802"/>
    <a:srgbClr val="BE1037"/>
    <a:srgbClr val="FF2F92"/>
    <a:srgbClr val="0096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p:restoredTop sz="83535" autoAdjust="0"/>
  </p:normalViewPr>
  <p:slideViewPr>
    <p:cSldViewPr snapToGrid="0">
      <p:cViewPr varScale="1">
        <p:scale>
          <a:sx n="100" d="100"/>
          <a:sy n="100" d="100"/>
        </p:scale>
        <p:origin x="208" y="-3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 Pengyue" userId="66604541-b268-43f8-949d-dba87dcd2e8f" providerId="ADAL" clId="{D9944697-8A8F-8D46-8B1B-3B82022B3E0A}"/>
    <pc:docChg chg="undo custSel addSld modSld modMainMaster modSection">
      <pc:chgData name="JIA Pengyue" userId="66604541-b268-43f8-949d-dba87dcd2e8f" providerId="ADAL" clId="{D9944697-8A8F-8D46-8B1B-3B82022B3E0A}" dt="2024-08-20T08:10:17.073" v="4693"/>
      <pc:docMkLst>
        <pc:docMk/>
      </pc:docMkLst>
      <pc:sldChg chg="addSp delSp modSp mod modNotesTx">
        <pc:chgData name="JIA Pengyue" userId="66604541-b268-43f8-949d-dba87dcd2e8f" providerId="ADAL" clId="{D9944697-8A8F-8D46-8B1B-3B82022B3E0A}" dt="2024-08-20T06:57:49.632" v="4480"/>
        <pc:sldMkLst>
          <pc:docMk/>
          <pc:sldMk cId="0" sldId="256"/>
        </pc:sldMkLst>
        <pc:spChg chg="mod">
          <ac:chgData name="JIA Pengyue" userId="66604541-b268-43f8-949d-dba87dcd2e8f" providerId="ADAL" clId="{D9944697-8A8F-8D46-8B1B-3B82022B3E0A}" dt="2024-08-19T07:41:14.027" v="121" actId="20577"/>
          <ac:spMkLst>
            <pc:docMk/>
            <pc:sldMk cId="0" sldId="256"/>
            <ac:spMk id="3" creationId="{00000000-0000-0000-0000-000000000000}"/>
          </ac:spMkLst>
        </pc:spChg>
        <pc:spChg chg="add del">
          <ac:chgData name="JIA Pengyue" userId="66604541-b268-43f8-949d-dba87dcd2e8f" providerId="ADAL" clId="{D9944697-8A8F-8D46-8B1B-3B82022B3E0A}" dt="2024-08-19T07:49:39.920" v="190" actId="478"/>
          <ac:spMkLst>
            <pc:docMk/>
            <pc:sldMk cId="0" sldId="256"/>
            <ac:spMk id="4" creationId="{8F1B6B82-9C51-EBF9-7426-4E73614A7AFA}"/>
          </ac:spMkLst>
        </pc:spChg>
        <pc:spChg chg="mod">
          <ac:chgData name="JIA Pengyue" userId="66604541-b268-43f8-949d-dba87dcd2e8f" providerId="ADAL" clId="{D9944697-8A8F-8D46-8B1B-3B82022B3E0A}" dt="2024-08-19T07:52:34.362" v="193" actId="1076"/>
          <ac:spMkLst>
            <pc:docMk/>
            <pc:sldMk cId="0" sldId="256"/>
            <ac:spMk id="8194" creationId="{00000000-0000-0000-0000-000000000000}"/>
          </ac:spMkLst>
        </pc:spChg>
        <pc:picChg chg="add mod">
          <ac:chgData name="JIA Pengyue" userId="66604541-b268-43f8-949d-dba87dcd2e8f" providerId="ADAL" clId="{D9944697-8A8F-8D46-8B1B-3B82022B3E0A}" dt="2024-08-19T07:47:13.975" v="188" actId="14100"/>
          <ac:picMkLst>
            <pc:docMk/>
            <pc:sldMk cId="0" sldId="256"/>
            <ac:picMk id="2" creationId="{2A63C8C5-CF24-9D8D-0816-3AD4B38CEAAD}"/>
          </ac:picMkLst>
        </pc:picChg>
        <pc:picChg chg="add mod">
          <ac:chgData name="JIA Pengyue" userId="66604541-b268-43f8-949d-dba87dcd2e8f" providerId="ADAL" clId="{D9944697-8A8F-8D46-8B1B-3B82022B3E0A}" dt="2024-08-19T07:52:39.435" v="194" actId="1076"/>
          <ac:picMkLst>
            <pc:docMk/>
            <pc:sldMk cId="0" sldId="256"/>
            <ac:picMk id="6" creationId="{4556A960-1832-5B7C-5C79-C373A592FF39}"/>
          </ac:picMkLst>
        </pc:picChg>
      </pc:sldChg>
      <pc:sldChg chg="addSp delSp modSp mod modNotesTx">
        <pc:chgData name="JIA Pengyue" userId="66604541-b268-43f8-949d-dba87dcd2e8f" providerId="ADAL" clId="{D9944697-8A8F-8D46-8B1B-3B82022B3E0A}" dt="2024-08-20T06:59:31.068" v="4481"/>
        <pc:sldMkLst>
          <pc:docMk/>
          <pc:sldMk cId="3644235878" sldId="937"/>
        </pc:sldMkLst>
        <pc:spChg chg="mod">
          <ac:chgData name="JIA Pengyue" userId="66604541-b268-43f8-949d-dba87dcd2e8f" providerId="ADAL" clId="{D9944697-8A8F-8D46-8B1B-3B82022B3E0A}" dt="2024-08-19T07:44:49.876" v="139" actId="20577"/>
          <ac:spMkLst>
            <pc:docMk/>
            <pc:sldMk cId="3644235878" sldId="937"/>
            <ac:spMk id="2" creationId="{56C7C935-EB4C-8D49-B162-4193C0EE0C03}"/>
          </ac:spMkLst>
        </pc:spChg>
        <pc:spChg chg="del mod">
          <ac:chgData name="JIA Pengyue" userId="66604541-b268-43f8-949d-dba87dcd2e8f" providerId="ADAL" clId="{D9944697-8A8F-8D46-8B1B-3B82022B3E0A}" dt="2024-08-19T07:45:00.081" v="144" actId="478"/>
          <ac:spMkLst>
            <pc:docMk/>
            <pc:sldMk cId="3644235878" sldId="937"/>
            <ac:spMk id="3" creationId="{67307112-83CD-D741-93C5-8CB1484141B3}"/>
          </ac:spMkLst>
        </pc:spChg>
        <pc:spChg chg="add del mod">
          <ac:chgData name="JIA Pengyue" userId="66604541-b268-43f8-949d-dba87dcd2e8f" providerId="ADAL" clId="{D9944697-8A8F-8D46-8B1B-3B82022B3E0A}" dt="2024-08-19T07:45:02.519" v="145" actId="478"/>
          <ac:spMkLst>
            <pc:docMk/>
            <pc:sldMk cId="3644235878" sldId="937"/>
            <ac:spMk id="6" creationId="{87C190BD-6E39-6C78-6000-6F532BDB775F}"/>
          </ac:spMkLst>
        </pc:spChg>
        <pc:spChg chg="add del">
          <ac:chgData name="JIA Pengyue" userId="66604541-b268-43f8-949d-dba87dcd2e8f" providerId="ADAL" clId="{D9944697-8A8F-8D46-8B1B-3B82022B3E0A}" dt="2024-08-19T07:45:36.007" v="147" actId="478"/>
          <ac:spMkLst>
            <pc:docMk/>
            <pc:sldMk cId="3644235878" sldId="937"/>
            <ac:spMk id="7" creationId="{001E1B5F-EFF0-D4C1-CAF9-2CDE32AEA86B}"/>
          </ac:spMkLst>
        </pc:spChg>
        <pc:spChg chg="add del">
          <ac:chgData name="JIA Pengyue" userId="66604541-b268-43f8-949d-dba87dcd2e8f" providerId="ADAL" clId="{D9944697-8A8F-8D46-8B1B-3B82022B3E0A}" dt="2024-08-19T07:45:36.007" v="147" actId="478"/>
          <ac:spMkLst>
            <pc:docMk/>
            <pc:sldMk cId="3644235878" sldId="937"/>
            <ac:spMk id="8" creationId="{02132C7F-9DBD-D6AA-C33F-C377730692E1}"/>
          </ac:spMkLst>
        </pc:spChg>
        <pc:spChg chg="add mod">
          <ac:chgData name="JIA Pengyue" userId="66604541-b268-43f8-949d-dba87dcd2e8f" providerId="ADAL" clId="{D9944697-8A8F-8D46-8B1B-3B82022B3E0A}" dt="2024-08-19T07:54:30.896" v="240" actId="1076"/>
          <ac:spMkLst>
            <pc:docMk/>
            <pc:sldMk cId="3644235878" sldId="937"/>
            <ac:spMk id="10" creationId="{C96571A0-EE38-76AF-D9D3-3DDC0B37E8C6}"/>
          </ac:spMkLst>
        </pc:spChg>
        <pc:spChg chg="add mod">
          <ac:chgData name="JIA Pengyue" userId="66604541-b268-43f8-949d-dba87dcd2e8f" providerId="ADAL" clId="{D9944697-8A8F-8D46-8B1B-3B82022B3E0A}" dt="2024-08-19T07:54:51.485" v="246" actId="1076"/>
          <ac:spMkLst>
            <pc:docMk/>
            <pc:sldMk cId="3644235878" sldId="937"/>
            <ac:spMk id="13" creationId="{A129A671-D9D0-9216-06DD-EE2FAA03625F}"/>
          </ac:spMkLst>
        </pc:spChg>
        <pc:spChg chg="add mod">
          <ac:chgData name="JIA Pengyue" userId="66604541-b268-43f8-949d-dba87dcd2e8f" providerId="ADAL" clId="{D9944697-8A8F-8D46-8B1B-3B82022B3E0A}" dt="2024-08-19T07:54:53.573" v="247" actId="1076"/>
          <ac:spMkLst>
            <pc:docMk/>
            <pc:sldMk cId="3644235878" sldId="937"/>
            <ac:spMk id="15" creationId="{19F8C7FD-5ECD-5ED9-9AA1-3569015D3D5C}"/>
          </ac:spMkLst>
        </pc:spChg>
        <pc:spChg chg="add mod">
          <ac:chgData name="JIA Pengyue" userId="66604541-b268-43f8-949d-dba87dcd2e8f" providerId="ADAL" clId="{D9944697-8A8F-8D46-8B1B-3B82022B3E0A}" dt="2024-08-19T07:55:12.013" v="277" actId="20577"/>
          <ac:spMkLst>
            <pc:docMk/>
            <pc:sldMk cId="3644235878" sldId="937"/>
            <ac:spMk id="17" creationId="{81448C68-19E6-D3AB-E297-801AC7B72DF2}"/>
          </ac:spMkLst>
        </pc:spChg>
        <pc:spChg chg="add mod">
          <ac:chgData name="JIA Pengyue" userId="66604541-b268-43f8-949d-dba87dcd2e8f" providerId="ADAL" clId="{D9944697-8A8F-8D46-8B1B-3B82022B3E0A}" dt="2024-08-19T07:55:32.850" v="291" actId="20577"/>
          <ac:spMkLst>
            <pc:docMk/>
            <pc:sldMk cId="3644235878" sldId="937"/>
            <ac:spMk id="19" creationId="{990D5FDD-2E5D-ADA3-1CC0-56CCD8A674B8}"/>
          </ac:spMkLst>
        </pc:spChg>
        <pc:spChg chg="add del">
          <ac:chgData name="JIA Pengyue" userId="66604541-b268-43f8-949d-dba87dcd2e8f" providerId="ADAL" clId="{D9944697-8A8F-8D46-8B1B-3B82022B3E0A}" dt="2024-08-19T07:56:03.780" v="293" actId="478"/>
          <ac:spMkLst>
            <pc:docMk/>
            <pc:sldMk cId="3644235878" sldId="937"/>
            <ac:spMk id="20" creationId="{FC5D3F20-6858-B83E-D4D0-EFA32F93B0CA}"/>
          </ac:spMkLst>
        </pc:spChg>
        <pc:spChg chg="add mod">
          <ac:chgData name="JIA Pengyue" userId="66604541-b268-43f8-949d-dba87dcd2e8f" providerId="ADAL" clId="{D9944697-8A8F-8D46-8B1B-3B82022B3E0A}" dt="2024-08-19T11:33:29.824" v="515" actId="20577"/>
          <ac:spMkLst>
            <pc:docMk/>
            <pc:sldMk cId="3644235878" sldId="937"/>
            <ac:spMk id="23" creationId="{D9DE3552-7F60-091A-651D-AD2FF31CCD7C}"/>
          </ac:spMkLst>
        </pc:spChg>
        <pc:picChg chg="add mod">
          <ac:chgData name="JIA Pengyue" userId="66604541-b268-43f8-949d-dba87dcd2e8f" providerId="ADAL" clId="{D9944697-8A8F-8D46-8B1B-3B82022B3E0A}" dt="2024-08-19T07:54:30.896" v="240" actId="1076"/>
          <ac:picMkLst>
            <pc:docMk/>
            <pc:sldMk cId="3644235878" sldId="937"/>
            <ac:picMk id="9" creationId="{23F8FFE5-5582-9F61-AB53-7208394AA3E7}"/>
          </ac:picMkLst>
        </pc:picChg>
        <pc:picChg chg="add del mod">
          <ac:chgData name="JIA Pengyue" userId="66604541-b268-43f8-949d-dba87dcd2e8f" providerId="ADAL" clId="{D9944697-8A8F-8D46-8B1B-3B82022B3E0A}" dt="2024-08-19T07:52:54.545" v="196" actId="478"/>
          <ac:picMkLst>
            <pc:docMk/>
            <pc:sldMk cId="3644235878" sldId="937"/>
            <ac:picMk id="11" creationId="{FFAB6D71-67C9-83A8-7AF7-41423DEF8E8A}"/>
          </ac:picMkLst>
        </pc:picChg>
        <pc:picChg chg="add mod">
          <ac:chgData name="JIA Pengyue" userId="66604541-b268-43f8-949d-dba87dcd2e8f" providerId="ADAL" clId="{D9944697-8A8F-8D46-8B1B-3B82022B3E0A}" dt="2024-08-19T07:54:46.195" v="244" actId="1076"/>
          <ac:picMkLst>
            <pc:docMk/>
            <pc:sldMk cId="3644235878" sldId="937"/>
            <ac:picMk id="12" creationId="{F23267D3-FF32-3764-3151-37F2FFB26355}"/>
          </ac:picMkLst>
        </pc:picChg>
        <pc:picChg chg="add mod">
          <ac:chgData name="JIA Pengyue" userId="66604541-b268-43f8-949d-dba87dcd2e8f" providerId="ADAL" clId="{D9944697-8A8F-8D46-8B1B-3B82022B3E0A}" dt="2024-08-19T07:54:49.481" v="245" actId="1076"/>
          <ac:picMkLst>
            <pc:docMk/>
            <pc:sldMk cId="3644235878" sldId="937"/>
            <ac:picMk id="14" creationId="{6887034B-EB4C-7A1E-C13E-74776B1EA80D}"/>
          </ac:picMkLst>
        </pc:picChg>
        <pc:picChg chg="add mod">
          <ac:chgData name="JIA Pengyue" userId="66604541-b268-43f8-949d-dba87dcd2e8f" providerId="ADAL" clId="{D9944697-8A8F-8D46-8B1B-3B82022B3E0A}" dt="2024-08-19T07:54:55.489" v="248" actId="1076"/>
          <ac:picMkLst>
            <pc:docMk/>
            <pc:sldMk cId="3644235878" sldId="937"/>
            <ac:picMk id="16" creationId="{51919A0A-B2A4-1A6A-0FDE-59E3B420BE61}"/>
          </ac:picMkLst>
        </pc:picChg>
        <pc:picChg chg="add mod">
          <ac:chgData name="JIA Pengyue" userId="66604541-b268-43f8-949d-dba87dcd2e8f" providerId="ADAL" clId="{D9944697-8A8F-8D46-8B1B-3B82022B3E0A}" dt="2024-08-19T07:55:23.569" v="280" actId="14100"/>
          <ac:picMkLst>
            <pc:docMk/>
            <pc:sldMk cId="3644235878" sldId="937"/>
            <ac:picMk id="18" creationId="{0462B2AC-17A7-E2EE-B344-F970BB1E093B}"/>
          </ac:picMkLst>
        </pc:picChg>
        <pc:picChg chg="add mod modCrop">
          <ac:chgData name="JIA Pengyue" userId="66604541-b268-43f8-949d-dba87dcd2e8f" providerId="ADAL" clId="{D9944697-8A8F-8D46-8B1B-3B82022B3E0A}" dt="2024-08-19T07:57:32.545" v="326" actId="1076"/>
          <ac:picMkLst>
            <pc:docMk/>
            <pc:sldMk cId="3644235878" sldId="937"/>
            <ac:picMk id="22" creationId="{8D1A6132-6558-48D2-1B4C-878E74C8ED4A}"/>
          </ac:picMkLst>
        </pc:picChg>
        <pc:picChg chg="add del">
          <ac:chgData name="JIA Pengyue" userId="66604541-b268-43f8-949d-dba87dcd2e8f" providerId="ADAL" clId="{D9944697-8A8F-8D46-8B1B-3B82022B3E0A}" dt="2024-08-19T07:45:36.007" v="147" actId="478"/>
          <ac:picMkLst>
            <pc:docMk/>
            <pc:sldMk cId="3644235878" sldId="937"/>
            <ac:picMk id="1025" creationId="{F633D8C4-5CD2-0483-1F6A-89D78DA8C9D3}"/>
          </ac:picMkLst>
        </pc:picChg>
        <pc:picChg chg="del mod">
          <ac:chgData name="JIA Pengyue" userId="66604541-b268-43f8-949d-dba87dcd2e8f" providerId="ADAL" clId="{D9944697-8A8F-8D46-8B1B-3B82022B3E0A}" dt="2024-08-19T07:44:53.015" v="141" actId="478"/>
          <ac:picMkLst>
            <pc:docMk/>
            <pc:sldMk cId="3644235878" sldId="937"/>
            <ac:picMk id="1026" creationId="{F57EC3FE-D402-424F-8199-69F5F0F2D10E}"/>
          </ac:picMkLst>
        </pc:picChg>
      </pc:sldChg>
      <pc:sldChg chg="addSp delSp modSp new mod modNotesTx">
        <pc:chgData name="JIA Pengyue" userId="66604541-b268-43f8-949d-dba87dcd2e8f" providerId="ADAL" clId="{D9944697-8A8F-8D46-8B1B-3B82022B3E0A}" dt="2024-08-20T07:00:46.530" v="4482"/>
        <pc:sldMkLst>
          <pc:docMk/>
          <pc:sldMk cId="4051357454" sldId="938"/>
        </pc:sldMkLst>
        <pc:spChg chg="mod">
          <ac:chgData name="JIA Pengyue" userId="66604541-b268-43f8-949d-dba87dcd2e8f" providerId="ADAL" clId="{D9944697-8A8F-8D46-8B1B-3B82022B3E0A}" dt="2024-08-19T07:58:17.676" v="335" actId="20577"/>
          <ac:spMkLst>
            <pc:docMk/>
            <pc:sldMk cId="4051357454" sldId="938"/>
            <ac:spMk id="2" creationId="{9B678A37-3181-9AB7-0DCB-FD829F052706}"/>
          </ac:spMkLst>
        </pc:spChg>
        <pc:spChg chg="del">
          <ac:chgData name="JIA Pengyue" userId="66604541-b268-43f8-949d-dba87dcd2e8f" providerId="ADAL" clId="{D9944697-8A8F-8D46-8B1B-3B82022B3E0A}" dt="2024-08-19T07:58:21.426" v="336" actId="478"/>
          <ac:spMkLst>
            <pc:docMk/>
            <pc:sldMk cId="4051357454" sldId="938"/>
            <ac:spMk id="3" creationId="{D65678D9-8C28-0F51-7CC6-C7A9E4AF0196}"/>
          </ac:spMkLst>
        </pc:spChg>
        <pc:spChg chg="add mod">
          <ac:chgData name="JIA Pengyue" userId="66604541-b268-43f8-949d-dba87dcd2e8f" providerId="ADAL" clId="{D9944697-8A8F-8D46-8B1B-3B82022B3E0A}" dt="2024-08-19T11:32:42.593" v="469" actId="404"/>
          <ac:spMkLst>
            <pc:docMk/>
            <pc:sldMk cId="4051357454" sldId="938"/>
            <ac:spMk id="4" creationId="{AD56B4C8-7FAE-45ED-CA8D-30FF9B40EE3D}"/>
          </ac:spMkLst>
        </pc:spChg>
        <pc:spChg chg="add mod">
          <ac:chgData name="JIA Pengyue" userId="66604541-b268-43f8-949d-dba87dcd2e8f" providerId="ADAL" clId="{D9944697-8A8F-8D46-8B1B-3B82022B3E0A}" dt="2024-08-19T11:32:33.724" v="466" actId="404"/>
          <ac:spMkLst>
            <pc:docMk/>
            <pc:sldMk cId="4051357454" sldId="938"/>
            <ac:spMk id="5" creationId="{2593AEA8-5470-3669-AEB7-2D51CF136932}"/>
          </ac:spMkLst>
        </pc:spChg>
        <pc:spChg chg="add mod">
          <ac:chgData name="JIA Pengyue" userId="66604541-b268-43f8-949d-dba87dcd2e8f" providerId="ADAL" clId="{D9944697-8A8F-8D46-8B1B-3B82022B3E0A}" dt="2024-08-19T11:32:39.914" v="468" actId="404"/>
          <ac:spMkLst>
            <pc:docMk/>
            <pc:sldMk cId="4051357454" sldId="938"/>
            <ac:spMk id="6" creationId="{DB8C7A23-BDFD-3518-F34D-02805267087B}"/>
          </ac:spMkLst>
        </pc:spChg>
        <pc:spChg chg="add mod">
          <ac:chgData name="JIA Pengyue" userId="66604541-b268-43f8-949d-dba87dcd2e8f" providerId="ADAL" clId="{D9944697-8A8F-8D46-8B1B-3B82022B3E0A}" dt="2024-08-19T11:32:11.256" v="451" actId="1076"/>
          <ac:spMkLst>
            <pc:docMk/>
            <pc:sldMk cId="4051357454" sldId="938"/>
            <ac:spMk id="9" creationId="{6D3A3C25-4097-7D00-C801-44A05A00EDA3}"/>
          </ac:spMkLst>
        </pc:spChg>
        <pc:spChg chg="add mod">
          <ac:chgData name="JIA Pengyue" userId="66604541-b268-43f8-949d-dba87dcd2e8f" providerId="ADAL" clId="{D9944697-8A8F-8D46-8B1B-3B82022B3E0A}" dt="2024-08-19T11:32:08.291" v="450" actId="1076"/>
          <ac:spMkLst>
            <pc:docMk/>
            <pc:sldMk cId="4051357454" sldId="938"/>
            <ac:spMk id="10" creationId="{3A69EFF7-429C-E665-34AA-2659371CD593}"/>
          </ac:spMkLst>
        </pc:spChg>
        <pc:picChg chg="add mod">
          <ac:chgData name="JIA Pengyue" userId="66604541-b268-43f8-949d-dba87dcd2e8f" providerId="ADAL" clId="{D9944697-8A8F-8D46-8B1B-3B82022B3E0A}" dt="2024-08-19T11:32:51.944" v="472" actId="1076"/>
          <ac:picMkLst>
            <pc:docMk/>
            <pc:sldMk cId="4051357454" sldId="938"/>
            <ac:picMk id="12" creationId="{DAF40129-2E2F-059E-48FC-0980A78A6076}"/>
          </ac:picMkLst>
        </pc:picChg>
        <pc:picChg chg="add mod">
          <ac:chgData name="JIA Pengyue" userId="66604541-b268-43f8-949d-dba87dcd2e8f" providerId="ADAL" clId="{D9944697-8A8F-8D46-8B1B-3B82022B3E0A}" dt="2024-08-19T11:32:46.963" v="470" actId="1076"/>
          <ac:picMkLst>
            <pc:docMk/>
            <pc:sldMk cId="4051357454" sldId="938"/>
            <ac:picMk id="14" creationId="{CB19EC84-01D0-7080-24BB-29550BFDFD00}"/>
          </ac:picMkLst>
        </pc:picChg>
        <pc:picChg chg="add mod">
          <ac:chgData name="JIA Pengyue" userId="66604541-b268-43f8-949d-dba87dcd2e8f" providerId="ADAL" clId="{D9944697-8A8F-8D46-8B1B-3B82022B3E0A}" dt="2024-08-19T11:32:48.779" v="471" actId="1076"/>
          <ac:picMkLst>
            <pc:docMk/>
            <pc:sldMk cId="4051357454" sldId="938"/>
            <ac:picMk id="16" creationId="{584916AB-AD95-EFC3-CFFD-48C814D65B87}"/>
          </ac:picMkLst>
        </pc:picChg>
        <pc:cxnChg chg="add del mod">
          <ac:chgData name="JIA Pengyue" userId="66604541-b268-43f8-949d-dba87dcd2e8f" providerId="ADAL" clId="{D9944697-8A8F-8D46-8B1B-3B82022B3E0A}" dt="2024-08-19T11:23:54.531" v="415" actId="478"/>
          <ac:cxnSpMkLst>
            <pc:docMk/>
            <pc:sldMk cId="4051357454" sldId="938"/>
            <ac:cxnSpMk id="8" creationId="{79B46E27-D6C3-6C0A-A427-621D87F46BA8}"/>
          </ac:cxnSpMkLst>
        </pc:cxnChg>
      </pc:sldChg>
      <pc:sldChg chg="addSp delSp modSp new mod modNotesTx">
        <pc:chgData name="JIA Pengyue" userId="66604541-b268-43f8-949d-dba87dcd2e8f" providerId="ADAL" clId="{D9944697-8A8F-8D46-8B1B-3B82022B3E0A}" dt="2024-08-20T07:07:00.272" v="4512" actId="20577"/>
        <pc:sldMkLst>
          <pc:docMk/>
          <pc:sldMk cId="752292869" sldId="939"/>
        </pc:sldMkLst>
        <pc:spChg chg="mod">
          <ac:chgData name="JIA Pengyue" userId="66604541-b268-43f8-949d-dba87dcd2e8f" providerId="ADAL" clId="{D9944697-8A8F-8D46-8B1B-3B82022B3E0A}" dt="2024-08-19T11:33:09.620" v="494" actId="20577"/>
          <ac:spMkLst>
            <pc:docMk/>
            <pc:sldMk cId="752292869" sldId="939"/>
            <ac:spMk id="2" creationId="{E6522C02-BE01-AF9E-0883-5567DE4DE3E4}"/>
          </ac:spMkLst>
        </pc:spChg>
        <pc:spChg chg="del">
          <ac:chgData name="JIA Pengyue" userId="66604541-b268-43f8-949d-dba87dcd2e8f" providerId="ADAL" clId="{D9944697-8A8F-8D46-8B1B-3B82022B3E0A}" dt="2024-08-19T11:33:14.009" v="495" actId="478"/>
          <ac:spMkLst>
            <pc:docMk/>
            <pc:sldMk cId="752292869" sldId="939"/>
            <ac:spMk id="3" creationId="{519365DA-4400-B1A3-9979-61375549B6C8}"/>
          </ac:spMkLst>
        </pc:spChg>
        <pc:spChg chg="add mod">
          <ac:chgData name="JIA Pengyue" userId="66604541-b268-43f8-949d-dba87dcd2e8f" providerId="ADAL" clId="{D9944697-8A8F-8D46-8B1B-3B82022B3E0A}" dt="2024-08-19T11:39:13.612" v="560" actId="404"/>
          <ac:spMkLst>
            <pc:docMk/>
            <pc:sldMk cId="752292869" sldId="939"/>
            <ac:spMk id="4" creationId="{196FEBED-8F6D-B33C-2A76-FF7CBD586092}"/>
          </ac:spMkLst>
        </pc:spChg>
        <pc:spChg chg="add mod">
          <ac:chgData name="JIA Pengyue" userId="66604541-b268-43f8-949d-dba87dcd2e8f" providerId="ADAL" clId="{D9944697-8A8F-8D46-8B1B-3B82022B3E0A}" dt="2024-08-19T11:47:29.209" v="863" actId="14100"/>
          <ac:spMkLst>
            <pc:docMk/>
            <pc:sldMk cId="752292869" sldId="939"/>
            <ac:spMk id="5" creationId="{20AB825E-526B-0C4D-1813-A75D82BC2AF1}"/>
          </ac:spMkLst>
        </pc:spChg>
        <pc:spChg chg="add mod">
          <ac:chgData name="JIA Pengyue" userId="66604541-b268-43f8-949d-dba87dcd2e8f" providerId="ADAL" clId="{D9944697-8A8F-8D46-8B1B-3B82022B3E0A}" dt="2024-08-19T11:47:26.905" v="862" actId="14100"/>
          <ac:spMkLst>
            <pc:docMk/>
            <pc:sldMk cId="752292869" sldId="939"/>
            <ac:spMk id="6" creationId="{669240D2-15AA-3995-C568-13920DB33F6E}"/>
          </ac:spMkLst>
        </pc:spChg>
        <pc:spChg chg="add mod">
          <ac:chgData name="JIA Pengyue" userId="66604541-b268-43f8-949d-dba87dcd2e8f" providerId="ADAL" clId="{D9944697-8A8F-8D46-8B1B-3B82022B3E0A}" dt="2024-08-19T11:47:13.572" v="858" actId="1076"/>
          <ac:spMkLst>
            <pc:docMk/>
            <pc:sldMk cId="752292869" sldId="939"/>
            <ac:spMk id="9" creationId="{C5195E64-CC58-F67F-0350-6080AB156DFB}"/>
          </ac:spMkLst>
        </pc:spChg>
        <pc:picChg chg="add del mod">
          <ac:chgData name="JIA Pengyue" userId="66604541-b268-43f8-949d-dba87dcd2e8f" providerId="ADAL" clId="{D9944697-8A8F-8D46-8B1B-3B82022B3E0A}" dt="2024-08-19T11:43:48.795" v="731" actId="478"/>
          <ac:picMkLst>
            <pc:docMk/>
            <pc:sldMk cId="752292869" sldId="939"/>
            <ac:picMk id="7" creationId="{65A1CF7D-6043-B893-7ED4-1FF24D057322}"/>
          </ac:picMkLst>
        </pc:picChg>
        <pc:picChg chg="add mod">
          <ac:chgData name="JIA Pengyue" userId="66604541-b268-43f8-949d-dba87dcd2e8f" providerId="ADAL" clId="{D9944697-8A8F-8D46-8B1B-3B82022B3E0A}" dt="2024-08-19T11:47:13.572" v="858" actId="1076"/>
          <ac:picMkLst>
            <pc:docMk/>
            <pc:sldMk cId="752292869" sldId="939"/>
            <ac:picMk id="8" creationId="{5C4D5D39-8482-4CDF-0FAA-3A76A22071C6}"/>
          </ac:picMkLst>
        </pc:picChg>
        <pc:picChg chg="add mod">
          <ac:chgData name="JIA Pengyue" userId="66604541-b268-43f8-949d-dba87dcd2e8f" providerId="ADAL" clId="{D9944697-8A8F-8D46-8B1B-3B82022B3E0A}" dt="2024-08-19T11:46:37.927" v="854" actId="1076"/>
          <ac:picMkLst>
            <pc:docMk/>
            <pc:sldMk cId="752292869" sldId="939"/>
            <ac:picMk id="10" creationId="{0C401A05-B94B-A525-C45D-F2F880DCED76}"/>
          </ac:picMkLst>
        </pc:picChg>
        <pc:picChg chg="add mod">
          <ac:chgData name="JIA Pengyue" userId="66604541-b268-43f8-949d-dba87dcd2e8f" providerId="ADAL" clId="{D9944697-8A8F-8D46-8B1B-3B82022B3E0A}" dt="2024-08-19T11:47:35.951" v="865" actId="1076"/>
          <ac:picMkLst>
            <pc:docMk/>
            <pc:sldMk cId="752292869" sldId="939"/>
            <ac:picMk id="11" creationId="{91C40C15-9B65-7BA4-B870-CAE03341BBE7}"/>
          </ac:picMkLst>
        </pc:picChg>
      </pc:sldChg>
      <pc:sldChg chg="addSp delSp modSp new mod modNotesTx">
        <pc:chgData name="JIA Pengyue" userId="66604541-b268-43f8-949d-dba87dcd2e8f" providerId="ADAL" clId="{D9944697-8A8F-8D46-8B1B-3B82022B3E0A}" dt="2024-08-20T07:13:09.742" v="4571"/>
        <pc:sldMkLst>
          <pc:docMk/>
          <pc:sldMk cId="3614938700" sldId="940"/>
        </pc:sldMkLst>
        <pc:spChg chg="mod">
          <ac:chgData name="JIA Pengyue" userId="66604541-b268-43f8-949d-dba87dcd2e8f" providerId="ADAL" clId="{D9944697-8A8F-8D46-8B1B-3B82022B3E0A}" dt="2024-08-19T11:48:27.767" v="895" actId="20577"/>
          <ac:spMkLst>
            <pc:docMk/>
            <pc:sldMk cId="3614938700" sldId="940"/>
            <ac:spMk id="2" creationId="{D46030D9-67D3-9CC5-FF29-8010E5AF5F18}"/>
          </ac:spMkLst>
        </pc:spChg>
        <pc:spChg chg="del">
          <ac:chgData name="JIA Pengyue" userId="66604541-b268-43f8-949d-dba87dcd2e8f" providerId="ADAL" clId="{D9944697-8A8F-8D46-8B1B-3B82022B3E0A}" dt="2024-08-19T11:48:30.553" v="896" actId="478"/>
          <ac:spMkLst>
            <pc:docMk/>
            <pc:sldMk cId="3614938700" sldId="940"/>
            <ac:spMk id="3" creationId="{53D46A1A-038E-62A4-AF74-DF805106E3DB}"/>
          </ac:spMkLst>
        </pc:spChg>
        <pc:spChg chg="add mod">
          <ac:chgData name="JIA Pengyue" userId="66604541-b268-43f8-949d-dba87dcd2e8f" providerId="ADAL" clId="{D9944697-8A8F-8D46-8B1B-3B82022B3E0A}" dt="2024-08-20T07:10:38.594" v="4560" actId="20577"/>
          <ac:spMkLst>
            <pc:docMk/>
            <pc:sldMk cId="3614938700" sldId="940"/>
            <ac:spMk id="4" creationId="{9974BE6C-5BA1-A83D-A625-7C5BD071BF6A}"/>
          </ac:spMkLst>
        </pc:spChg>
        <pc:spChg chg="add mod">
          <ac:chgData name="JIA Pengyue" userId="66604541-b268-43f8-949d-dba87dcd2e8f" providerId="ADAL" clId="{D9944697-8A8F-8D46-8B1B-3B82022B3E0A}" dt="2024-08-20T07:10:59.964" v="4570" actId="1076"/>
          <ac:spMkLst>
            <pc:docMk/>
            <pc:sldMk cId="3614938700" sldId="940"/>
            <ac:spMk id="7" creationId="{C71EA507-88B1-4AAE-16CA-CD7E5DDA149F}"/>
          </ac:spMkLst>
        </pc:spChg>
        <pc:picChg chg="add mod">
          <ac:chgData name="JIA Pengyue" userId="66604541-b268-43f8-949d-dba87dcd2e8f" providerId="ADAL" clId="{D9944697-8A8F-8D46-8B1B-3B82022B3E0A}" dt="2024-08-19T11:56:10.116" v="1337" actId="1076"/>
          <ac:picMkLst>
            <pc:docMk/>
            <pc:sldMk cId="3614938700" sldId="940"/>
            <ac:picMk id="6" creationId="{76BBE1AC-F86F-E266-33D4-C401452036C0}"/>
          </ac:picMkLst>
        </pc:picChg>
      </pc:sldChg>
      <pc:sldChg chg="addSp delSp modSp new mod modNotesTx">
        <pc:chgData name="JIA Pengyue" userId="66604541-b268-43f8-949d-dba87dcd2e8f" providerId="ADAL" clId="{D9944697-8A8F-8D46-8B1B-3B82022B3E0A}" dt="2024-08-20T07:15:57.934" v="4572"/>
        <pc:sldMkLst>
          <pc:docMk/>
          <pc:sldMk cId="2323184964" sldId="941"/>
        </pc:sldMkLst>
        <pc:spChg chg="mod">
          <ac:chgData name="JIA Pengyue" userId="66604541-b268-43f8-949d-dba87dcd2e8f" providerId="ADAL" clId="{D9944697-8A8F-8D46-8B1B-3B82022B3E0A}" dt="2024-08-19T11:56:21.008" v="1339"/>
          <ac:spMkLst>
            <pc:docMk/>
            <pc:sldMk cId="2323184964" sldId="941"/>
            <ac:spMk id="2" creationId="{83BECDE6-46F7-D912-BA44-CD381FD4769B}"/>
          </ac:spMkLst>
        </pc:spChg>
        <pc:spChg chg="del">
          <ac:chgData name="JIA Pengyue" userId="66604541-b268-43f8-949d-dba87dcd2e8f" providerId="ADAL" clId="{D9944697-8A8F-8D46-8B1B-3B82022B3E0A}" dt="2024-08-19T11:56:24.026" v="1340" actId="478"/>
          <ac:spMkLst>
            <pc:docMk/>
            <pc:sldMk cId="2323184964" sldId="941"/>
            <ac:spMk id="3" creationId="{C8FB77D0-2A72-B3F3-7B6F-71BD58627E7C}"/>
          </ac:spMkLst>
        </pc:spChg>
        <pc:spChg chg="add del mod">
          <ac:chgData name="JIA Pengyue" userId="66604541-b268-43f8-949d-dba87dcd2e8f" providerId="ADAL" clId="{D9944697-8A8F-8D46-8B1B-3B82022B3E0A}" dt="2024-08-19T11:56:39.175" v="1359" actId="478"/>
          <ac:spMkLst>
            <pc:docMk/>
            <pc:sldMk cId="2323184964" sldId="941"/>
            <ac:spMk id="4" creationId="{A622656A-1FD6-C5AA-89C2-DA9B205919F3}"/>
          </ac:spMkLst>
        </pc:spChg>
        <pc:spChg chg="add mod">
          <ac:chgData name="JIA Pengyue" userId="66604541-b268-43f8-949d-dba87dcd2e8f" providerId="ADAL" clId="{D9944697-8A8F-8D46-8B1B-3B82022B3E0A}" dt="2024-08-19T12:17:37.407" v="1974" actId="1076"/>
          <ac:spMkLst>
            <pc:docMk/>
            <pc:sldMk cId="2323184964" sldId="941"/>
            <ac:spMk id="5" creationId="{AE93BE41-B3B1-EB2A-AAE5-71B60C886197}"/>
          </ac:spMkLst>
        </pc:spChg>
        <pc:spChg chg="add mod">
          <ac:chgData name="JIA Pengyue" userId="66604541-b268-43f8-949d-dba87dcd2e8f" providerId="ADAL" clId="{D9944697-8A8F-8D46-8B1B-3B82022B3E0A}" dt="2024-08-19T12:17:37.407" v="1974" actId="1076"/>
          <ac:spMkLst>
            <pc:docMk/>
            <pc:sldMk cId="2323184964" sldId="941"/>
            <ac:spMk id="6" creationId="{D3B859D2-B100-801A-7AA7-462738052ADB}"/>
          </ac:spMkLst>
        </pc:spChg>
        <pc:spChg chg="add mod">
          <ac:chgData name="JIA Pengyue" userId="66604541-b268-43f8-949d-dba87dcd2e8f" providerId="ADAL" clId="{D9944697-8A8F-8D46-8B1B-3B82022B3E0A}" dt="2024-08-19T12:17:37.407" v="1974" actId="1076"/>
          <ac:spMkLst>
            <pc:docMk/>
            <pc:sldMk cId="2323184964" sldId="941"/>
            <ac:spMk id="7" creationId="{1994849D-A6BC-6BAC-84B0-213E9CEC92CB}"/>
          </ac:spMkLst>
        </pc:spChg>
        <pc:spChg chg="add mod">
          <ac:chgData name="JIA Pengyue" userId="66604541-b268-43f8-949d-dba87dcd2e8f" providerId="ADAL" clId="{D9944697-8A8F-8D46-8B1B-3B82022B3E0A}" dt="2024-08-19T11:59:33.650" v="1501" actId="1076"/>
          <ac:spMkLst>
            <pc:docMk/>
            <pc:sldMk cId="2323184964" sldId="941"/>
            <ac:spMk id="8" creationId="{528E9BFD-110B-A39D-9E6A-CD94A720D6A9}"/>
          </ac:spMkLst>
        </pc:spChg>
        <pc:spChg chg="add mod">
          <ac:chgData name="JIA Pengyue" userId="66604541-b268-43f8-949d-dba87dcd2e8f" providerId="ADAL" clId="{D9944697-8A8F-8D46-8B1B-3B82022B3E0A}" dt="2024-08-19T12:17:37.407" v="1974" actId="1076"/>
          <ac:spMkLst>
            <pc:docMk/>
            <pc:sldMk cId="2323184964" sldId="941"/>
            <ac:spMk id="11" creationId="{2E5BCB37-823A-F9B3-F663-6B72518310F6}"/>
          </ac:spMkLst>
        </pc:spChg>
        <pc:spChg chg="add mod">
          <ac:chgData name="JIA Pengyue" userId="66604541-b268-43f8-949d-dba87dcd2e8f" providerId="ADAL" clId="{D9944697-8A8F-8D46-8B1B-3B82022B3E0A}" dt="2024-08-19T12:20:05.113" v="2209" actId="1076"/>
          <ac:spMkLst>
            <pc:docMk/>
            <pc:sldMk cId="2323184964" sldId="941"/>
            <ac:spMk id="12" creationId="{8B68057E-EEB2-8D2C-3BCB-133330B69326}"/>
          </ac:spMkLst>
        </pc:spChg>
        <pc:spChg chg="add mod">
          <ac:chgData name="JIA Pengyue" userId="66604541-b268-43f8-949d-dba87dcd2e8f" providerId="ADAL" clId="{D9944697-8A8F-8D46-8B1B-3B82022B3E0A}" dt="2024-08-19T12:20:08.846" v="2210" actId="1076"/>
          <ac:spMkLst>
            <pc:docMk/>
            <pc:sldMk cId="2323184964" sldId="941"/>
            <ac:spMk id="13" creationId="{C367BC36-C0B8-E430-BCEE-7F1D5AB6C404}"/>
          </ac:spMkLst>
        </pc:spChg>
        <pc:spChg chg="add mod">
          <ac:chgData name="JIA Pengyue" userId="66604541-b268-43f8-949d-dba87dcd2e8f" providerId="ADAL" clId="{D9944697-8A8F-8D46-8B1B-3B82022B3E0A}" dt="2024-08-19T12:20:36.664" v="2215" actId="1076"/>
          <ac:spMkLst>
            <pc:docMk/>
            <pc:sldMk cId="2323184964" sldId="941"/>
            <ac:spMk id="14" creationId="{7079175F-A514-6EEE-B050-D384B48646EE}"/>
          </ac:spMkLst>
        </pc:spChg>
        <pc:spChg chg="add mod">
          <ac:chgData name="JIA Pengyue" userId="66604541-b268-43f8-949d-dba87dcd2e8f" providerId="ADAL" clId="{D9944697-8A8F-8D46-8B1B-3B82022B3E0A}" dt="2024-08-19T12:21:09.069" v="2229" actId="113"/>
          <ac:spMkLst>
            <pc:docMk/>
            <pc:sldMk cId="2323184964" sldId="941"/>
            <ac:spMk id="15" creationId="{21C5C263-C35D-63A5-74E2-849C5F6D87B8}"/>
          </ac:spMkLst>
        </pc:spChg>
        <pc:picChg chg="add mod">
          <ac:chgData name="JIA Pengyue" userId="66604541-b268-43f8-949d-dba87dcd2e8f" providerId="ADAL" clId="{D9944697-8A8F-8D46-8B1B-3B82022B3E0A}" dt="2024-08-19T12:17:37.407" v="1974" actId="1076"/>
          <ac:picMkLst>
            <pc:docMk/>
            <pc:sldMk cId="2323184964" sldId="941"/>
            <ac:picMk id="10" creationId="{B31289B6-03FB-C30F-2B20-8F10470D7F6F}"/>
          </ac:picMkLst>
        </pc:picChg>
      </pc:sldChg>
      <pc:sldChg chg="addSp delSp modSp new mod modNotesTx">
        <pc:chgData name="JIA Pengyue" userId="66604541-b268-43f8-949d-dba87dcd2e8f" providerId="ADAL" clId="{D9944697-8A8F-8D46-8B1B-3B82022B3E0A}" dt="2024-08-20T07:19:44.848" v="4573"/>
        <pc:sldMkLst>
          <pc:docMk/>
          <pc:sldMk cId="3202742789" sldId="942"/>
        </pc:sldMkLst>
        <pc:spChg chg="mod">
          <ac:chgData name="JIA Pengyue" userId="66604541-b268-43f8-949d-dba87dcd2e8f" providerId="ADAL" clId="{D9944697-8A8F-8D46-8B1B-3B82022B3E0A}" dt="2024-08-19T12:03:46.767" v="1557"/>
          <ac:spMkLst>
            <pc:docMk/>
            <pc:sldMk cId="3202742789" sldId="942"/>
            <ac:spMk id="2" creationId="{9CE3414B-B117-044B-8600-D598DDD003C4}"/>
          </ac:spMkLst>
        </pc:spChg>
        <pc:spChg chg="del">
          <ac:chgData name="JIA Pengyue" userId="66604541-b268-43f8-949d-dba87dcd2e8f" providerId="ADAL" clId="{D9944697-8A8F-8D46-8B1B-3B82022B3E0A}" dt="2024-08-19T12:03:48.767" v="1558" actId="478"/>
          <ac:spMkLst>
            <pc:docMk/>
            <pc:sldMk cId="3202742789" sldId="942"/>
            <ac:spMk id="3" creationId="{8BC81DD7-EB73-1036-E7A9-A91E2BC468AD}"/>
          </ac:spMkLst>
        </pc:spChg>
        <pc:spChg chg="add mod">
          <ac:chgData name="JIA Pengyue" userId="66604541-b268-43f8-949d-dba87dcd2e8f" providerId="ADAL" clId="{D9944697-8A8F-8D46-8B1B-3B82022B3E0A}" dt="2024-08-19T12:05:00.443" v="1623" actId="1076"/>
          <ac:spMkLst>
            <pc:docMk/>
            <pc:sldMk cId="3202742789" sldId="942"/>
            <ac:spMk id="5" creationId="{107B1967-2543-44AA-205F-629A62AEEBB6}"/>
          </ac:spMkLst>
        </pc:spChg>
        <pc:spChg chg="add mod">
          <ac:chgData name="JIA Pengyue" userId="66604541-b268-43f8-949d-dba87dcd2e8f" providerId="ADAL" clId="{D9944697-8A8F-8D46-8B1B-3B82022B3E0A}" dt="2024-08-19T12:07:49.687" v="1652" actId="14100"/>
          <ac:spMkLst>
            <pc:docMk/>
            <pc:sldMk cId="3202742789" sldId="942"/>
            <ac:spMk id="8" creationId="{E0C982CE-0F44-837F-9DD9-348703BE3E96}"/>
          </ac:spMkLst>
        </pc:spChg>
        <pc:picChg chg="add mod">
          <ac:chgData name="JIA Pengyue" userId="66604541-b268-43f8-949d-dba87dcd2e8f" providerId="ADAL" clId="{D9944697-8A8F-8D46-8B1B-3B82022B3E0A}" dt="2024-08-19T12:17:03.600" v="1963" actId="1076"/>
          <ac:picMkLst>
            <pc:docMk/>
            <pc:sldMk cId="3202742789" sldId="942"/>
            <ac:picMk id="4" creationId="{59FE663A-706F-1BA1-11AF-9EBD1222881B}"/>
          </ac:picMkLst>
        </pc:picChg>
        <pc:picChg chg="add mod">
          <ac:chgData name="JIA Pengyue" userId="66604541-b268-43f8-949d-dba87dcd2e8f" providerId="ADAL" clId="{D9944697-8A8F-8D46-8B1B-3B82022B3E0A}" dt="2024-08-19T12:06:19.886" v="1628" actId="1076"/>
          <ac:picMkLst>
            <pc:docMk/>
            <pc:sldMk cId="3202742789" sldId="942"/>
            <ac:picMk id="7" creationId="{F2F31424-E59E-4A66-6DDB-64716BFB164E}"/>
          </ac:picMkLst>
        </pc:picChg>
      </pc:sldChg>
      <pc:sldChg chg="addSp delSp modSp new mod modNotesTx">
        <pc:chgData name="JIA Pengyue" userId="66604541-b268-43f8-949d-dba87dcd2e8f" providerId="ADAL" clId="{D9944697-8A8F-8D46-8B1B-3B82022B3E0A}" dt="2024-08-20T07:25:14.776" v="4584" actId="20577"/>
        <pc:sldMkLst>
          <pc:docMk/>
          <pc:sldMk cId="1810372026" sldId="943"/>
        </pc:sldMkLst>
        <pc:spChg chg="mod">
          <ac:chgData name="JIA Pengyue" userId="66604541-b268-43f8-949d-dba87dcd2e8f" providerId="ADAL" clId="{D9944697-8A8F-8D46-8B1B-3B82022B3E0A}" dt="2024-08-19T12:08:11.307" v="1654"/>
          <ac:spMkLst>
            <pc:docMk/>
            <pc:sldMk cId="1810372026" sldId="943"/>
            <ac:spMk id="2" creationId="{F3D02A7D-286E-E9CE-D278-489DA47D75AD}"/>
          </ac:spMkLst>
        </pc:spChg>
        <pc:spChg chg="del mod">
          <ac:chgData name="JIA Pengyue" userId="66604541-b268-43f8-949d-dba87dcd2e8f" providerId="ADAL" clId="{D9944697-8A8F-8D46-8B1B-3B82022B3E0A}" dt="2024-08-19T12:08:37.757" v="1660" actId="478"/>
          <ac:spMkLst>
            <pc:docMk/>
            <pc:sldMk cId="1810372026" sldId="943"/>
            <ac:spMk id="3" creationId="{DF0B9078-2928-50DF-FDD2-DCA754906124}"/>
          </ac:spMkLst>
        </pc:spChg>
        <pc:spChg chg="add mod">
          <ac:chgData name="JIA Pengyue" userId="66604541-b268-43f8-949d-dba87dcd2e8f" providerId="ADAL" clId="{D9944697-8A8F-8D46-8B1B-3B82022B3E0A}" dt="2024-08-19T12:09:09.872" v="1747" actId="20577"/>
          <ac:spMkLst>
            <pc:docMk/>
            <pc:sldMk cId="1810372026" sldId="943"/>
            <ac:spMk id="4" creationId="{707C0625-FB5F-D45B-D897-AE6A704742AE}"/>
          </ac:spMkLst>
        </pc:spChg>
        <pc:spChg chg="add mod">
          <ac:chgData name="JIA Pengyue" userId="66604541-b268-43f8-949d-dba87dcd2e8f" providerId="ADAL" clId="{D9944697-8A8F-8D46-8B1B-3B82022B3E0A}" dt="2024-08-19T12:11:59.320" v="1928" actId="207"/>
          <ac:spMkLst>
            <pc:docMk/>
            <pc:sldMk cId="1810372026" sldId="943"/>
            <ac:spMk id="6" creationId="{3C9A1723-8D66-F29F-5B7B-91EEF091F284}"/>
          </ac:spMkLst>
        </pc:spChg>
        <pc:picChg chg="add mod">
          <ac:chgData name="JIA Pengyue" userId="66604541-b268-43f8-949d-dba87dcd2e8f" providerId="ADAL" clId="{D9944697-8A8F-8D46-8B1B-3B82022B3E0A}" dt="2024-08-19T12:09:41.151" v="1752" actId="1076"/>
          <ac:picMkLst>
            <pc:docMk/>
            <pc:sldMk cId="1810372026" sldId="943"/>
            <ac:picMk id="5" creationId="{84850EF9-74C0-F931-DA9E-828C411D47D4}"/>
          </ac:picMkLst>
        </pc:picChg>
      </pc:sldChg>
      <pc:sldChg chg="addSp delSp modSp new mod modNotesTx">
        <pc:chgData name="JIA Pengyue" userId="66604541-b268-43f8-949d-dba87dcd2e8f" providerId="ADAL" clId="{D9944697-8A8F-8D46-8B1B-3B82022B3E0A}" dt="2024-08-20T07:32:19.477" v="4585"/>
        <pc:sldMkLst>
          <pc:docMk/>
          <pc:sldMk cId="4058350916" sldId="944"/>
        </pc:sldMkLst>
        <pc:spChg chg="mod">
          <ac:chgData name="JIA Pengyue" userId="66604541-b268-43f8-949d-dba87dcd2e8f" providerId="ADAL" clId="{D9944697-8A8F-8D46-8B1B-3B82022B3E0A}" dt="2024-08-19T12:12:20.545" v="1942" actId="20577"/>
          <ac:spMkLst>
            <pc:docMk/>
            <pc:sldMk cId="4058350916" sldId="944"/>
            <ac:spMk id="2" creationId="{2A9FE747-42EC-81DB-4F7D-E23E5B523FC1}"/>
          </ac:spMkLst>
        </pc:spChg>
        <pc:spChg chg="del">
          <ac:chgData name="JIA Pengyue" userId="66604541-b268-43f8-949d-dba87dcd2e8f" providerId="ADAL" clId="{D9944697-8A8F-8D46-8B1B-3B82022B3E0A}" dt="2024-08-19T12:12:24.220" v="1943" actId="478"/>
          <ac:spMkLst>
            <pc:docMk/>
            <pc:sldMk cId="4058350916" sldId="944"/>
            <ac:spMk id="3" creationId="{16498DFC-2DB4-4D1C-BC5B-8FF4D9B25F8B}"/>
          </ac:spMkLst>
        </pc:spChg>
        <pc:picChg chg="add mod">
          <ac:chgData name="JIA Pengyue" userId="66604541-b268-43f8-949d-dba87dcd2e8f" providerId="ADAL" clId="{D9944697-8A8F-8D46-8B1B-3B82022B3E0A}" dt="2024-08-19T12:15:24.939" v="1945" actId="1076"/>
          <ac:picMkLst>
            <pc:docMk/>
            <pc:sldMk cId="4058350916" sldId="944"/>
            <ac:picMk id="4" creationId="{CFBE1A8F-8C9A-021C-D289-F6EB96EBCBD8}"/>
          </ac:picMkLst>
        </pc:picChg>
      </pc:sldChg>
      <pc:sldChg chg="addSp delSp modSp new mod modNotesTx">
        <pc:chgData name="JIA Pengyue" userId="66604541-b268-43f8-949d-dba87dcd2e8f" providerId="ADAL" clId="{D9944697-8A8F-8D46-8B1B-3B82022B3E0A}" dt="2024-08-20T07:38:59.387" v="4595" actId="20577"/>
        <pc:sldMkLst>
          <pc:docMk/>
          <pc:sldMk cId="1234100972" sldId="945"/>
        </pc:sldMkLst>
        <pc:spChg chg="mod">
          <ac:chgData name="JIA Pengyue" userId="66604541-b268-43f8-949d-dba87dcd2e8f" providerId="ADAL" clId="{D9944697-8A8F-8D46-8B1B-3B82022B3E0A}" dt="2024-08-19T12:15:37.883" v="1961" actId="20577"/>
          <ac:spMkLst>
            <pc:docMk/>
            <pc:sldMk cId="1234100972" sldId="945"/>
            <ac:spMk id="2" creationId="{3445F514-F4DE-8CD3-132E-501460B69635}"/>
          </ac:spMkLst>
        </pc:spChg>
        <pc:spChg chg="del">
          <ac:chgData name="JIA Pengyue" userId="66604541-b268-43f8-949d-dba87dcd2e8f" providerId="ADAL" clId="{D9944697-8A8F-8D46-8B1B-3B82022B3E0A}" dt="2024-08-20T03:46:30.724" v="2230" actId="478"/>
          <ac:spMkLst>
            <pc:docMk/>
            <pc:sldMk cId="1234100972" sldId="945"/>
            <ac:spMk id="3" creationId="{7108F832-364A-BB34-D136-1256FEFBD96D}"/>
          </ac:spMkLst>
        </pc:spChg>
        <pc:spChg chg="add del mod">
          <ac:chgData name="JIA Pengyue" userId="66604541-b268-43f8-949d-dba87dcd2e8f" providerId="ADAL" clId="{D9944697-8A8F-8D46-8B1B-3B82022B3E0A}" dt="2024-08-20T03:46:37.607" v="2232" actId="478"/>
          <ac:spMkLst>
            <pc:docMk/>
            <pc:sldMk cId="1234100972" sldId="945"/>
            <ac:spMk id="4" creationId="{C6C6F42A-E9BB-D4FF-5F87-29002E038178}"/>
          </ac:spMkLst>
        </pc:spChg>
        <pc:spChg chg="add mod">
          <ac:chgData name="JIA Pengyue" userId="66604541-b268-43f8-949d-dba87dcd2e8f" providerId="ADAL" clId="{D9944697-8A8F-8D46-8B1B-3B82022B3E0A}" dt="2024-08-20T03:48:42.051" v="2298" actId="1076"/>
          <ac:spMkLst>
            <pc:docMk/>
            <pc:sldMk cId="1234100972" sldId="945"/>
            <ac:spMk id="5" creationId="{643F1574-815C-A723-B04E-2556523A7BCF}"/>
          </ac:spMkLst>
        </pc:spChg>
        <pc:spChg chg="add mod">
          <ac:chgData name="JIA Pengyue" userId="66604541-b268-43f8-949d-dba87dcd2e8f" providerId="ADAL" clId="{D9944697-8A8F-8D46-8B1B-3B82022B3E0A}" dt="2024-08-20T03:57:48.517" v="2366" actId="1076"/>
          <ac:spMkLst>
            <pc:docMk/>
            <pc:sldMk cId="1234100972" sldId="945"/>
            <ac:spMk id="7" creationId="{B1EB0436-8611-55E0-FD8C-B41CF402E348}"/>
          </ac:spMkLst>
        </pc:spChg>
        <pc:spChg chg="add mod">
          <ac:chgData name="JIA Pengyue" userId="66604541-b268-43f8-949d-dba87dcd2e8f" providerId="ADAL" clId="{D9944697-8A8F-8D46-8B1B-3B82022B3E0A}" dt="2024-08-20T03:55:52.001" v="2329" actId="1076"/>
          <ac:spMkLst>
            <pc:docMk/>
            <pc:sldMk cId="1234100972" sldId="945"/>
            <ac:spMk id="9" creationId="{3A54804C-F1CF-64BB-2177-A34EDCB690BB}"/>
          </ac:spMkLst>
        </pc:spChg>
        <pc:spChg chg="add mod">
          <ac:chgData name="JIA Pengyue" userId="66604541-b268-43f8-949d-dba87dcd2e8f" providerId="ADAL" clId="{D9944697-8A8F-8D46-8B1B-3B82022B3E0A}" dt="2024-08-20T06:03:47.474" v="2453" actId="1076"/>
          <ac:spMkLst>
            <pc:docMk/>
            <pc:sldMk cId="1234100972" sldId="945"/>
            <ac:spMk id="10" creationId="{C3E001B1-CF16-3158-B792-FD295C7910AF}"/>
          </ac:spMkLst>
        </pc:spChg>
        <pc:spChg chg="add del mod">
          <ac:chgData name="JIA Pengyue" userId="66604541-b268-43f8-949d-dba87dcd2e8f" providerId="ADAL" clId="{D9944697-8A8F-8D46-8B1B-3B82022B3E0A}" dt="2024-08-20T03:56:20.292" v="2348" actId="478"/>
          <ac:spMkLst>
            <pc:docMk/>
            <pc:sldMk cId="1234100972" sldId="945"/>
            <ac:spMk id="12" creationId="{572A45D0-CFB5-2B4B-8318-6D1850AA2258}"/>
          </ac:spMkLst>
        </pc:spChg>
        <pc:spChg chg="add mod">
          <ac:chgData name="JIA Pengyue" userId="66604541-b268-43f8-949d-dba87dcd2e8f" providerId="ADAL" clId="{D9944697-8A8F-8D46-8B1B-3B82022B3E0A}" dt="2024-08-20T03:57:24.177" v="2363" actId="1076"/>
          <ac:spMkLst>
            <pc:docMk/>
            <pc:sldMk cId="1234100972" sldId="945"/>
            <ac:spMk id="14" creationId="{CEEB075D-6C45-CD10-2D52-4CC88D336AC7}"/>
          </ac:spMkLst>
        </pc:spChg>
        <pc:graphicFrameChg chg="add mod modGraphic">
          <ac:chgData name="JIA Pengyue" userId="66604541-b268-43f8-949d-dba87dcd2e8f" providerId="ADAL" clId="{D9944697-8A8F-8D46-8B1B-3B82022B3E0A}" dt="2024-08-20T06:05:04.057" v="2511" actId="113"/>
          <ac:graphicFrameMkLst>
            <pc:docMk/>
            <pc:sldMk cId="1234100972" sldId="945"/>
            <ac:graphicFrameMk id="13" creationId="{D834F483-A8EF-518E-24BF-74B17A7601A7}"/>
          </ac:graphicFrameMkLst>
        </pc:graphicFrameChg>
        <pc:picChg chg="add mod">
          <ac:chgData name="JIA Pengyue" userId="66604541-b268-43f8-949d-dba87dcd2e8f" providerId="ADAL" clId="{D9944697-8A8F-8D46-8B1B-3B82022B3E0A}" dt="2024-08-20T03:48:53.740" v="2301" actId="1076"/>
          <ac:picMkLst>
            <pc:docMk/>
            <pc:sldMk cId="1234100972" sldId="945"/>
            <ac:picMk id="6" creationId="{89D8A40E-EFCC-1860-BA30-4F0B943CAC4A}"/>
          </ac:picMkLst>
        </pc:picChg>
        <pc:picChg chg="add del mod">
          <ac:chgData name="JIA Pengyue" userId="66604541-b268-43f8-949d-dba87dcd2e8f" providerId="ADAL" clId="{D9944697-8A8F-8D46-8B1B-3B82022B3E0A}" dt="2024-08-20T03:55:29.206" v="2320" actId="478"/>
          <ac:picMkLst>
            <pc:docMk/>
            <pc:sldMk cId="1234100972" sldId="945"/>
            <ac:picMk id="8" creationId="{68BA0807-57EA-29AD-6A64-BE2F0365A734}"/>
          </ac:picMkLst>
        </pc:picChg>
        <pc:picChg chg="add mod">
          <ac:chgData name="JIA Pengyue" userId="66604541-b268-43f8-949d-dba87dcd2e8f" providerId="ADAL" clId="{D9944697-8A8F-8D46-8B1B-3B82022B3E0A}" dt="2024-08-20T03:55:42.568" v="2326" actId="1076"/>
          <ac:picMkLst>
            <pc:docMk/>
            <pc:sldMk cId="1234100972" sldId="945"/>
            <ac:picMk id="11" creationId="{2AE14BC3-53D3-967F-6489-0840869DA096}"/>
          </ac:picMkLst>
        </pc:picChg>
      </pc:sldChg>
      <pc:sldChg chg="addSp delSp modSp new mod modNotesTx">
        <pc:chgData name="JIA Pengyue" userId="66604541-b268-43f8-949d-dba87dcd2e8f" providerId="ADAL" clId="{D9944697-8A8F-8D46-8B1B-3B82022B3E0A}" dt="2024-08-20T07:54:08.920" v="4613"/>
        <pc:sldMkLst>
          <pc:docMk/>
          <pc:sldMk cId="1318453956" sldId="946"/>
        </pc:sldMkLst>
        <pc:spChg chg="mod">
          <ac:chgData name="JIA Pengyue" userId="66604541-b268-43f8-949d-dba87dcd2e8f" providerId="ADAL" clId="{D9944697-8A8F-8D46-8B1B-3B82022B3E0A}" dt="2024-08-20T06:06:12.435" v="2513"/>
          <ac:spMkLst>
            <pc:docMk/>
            <pc:sldMk cId="1318453956" sldId="946"/>
            <ac:spMk id="2" creationId="{D275D317-D132-8737-C649-375C6E4841F7}"/>
          </ac:spMkLst>
        </pc:spChg>
        <pc:spChg chg="del">
          <ac:chgData name="JIA Pengyue" userId="66604541-b268-43f8-949d-dba87dcd2e8f" providerId="ADAL" clId="{D9944697-8A8F-8D46-8B1B-3B82022B3E0A}" dt="2024-08-20T06:06:14.840" v="2514" actId="478"/>
          <ac:spMkLst>
            <pc:docMk/>
            <pc:sldMk cId="1318453956" sldId="946"/>
            <ac:spMk id="3" creationId="{CB9670E4-765E-D593-AB74-E99F0A55E6AD}"/>
          </ac:spMkLst>
        </pc:spChg>
        <pc:spChg chg="add mod">
          <ac:chgData name="JIA Pengyue" userId="66604541-b268-43f8-949d-dba87dcd2e8f" providerId="ADAL" clId="{D9944697-8A8F-8D46-8B1B-3B82022B3E0A}" dt="2024-08-20T06:38:06.580" v="4072" actId="20577"/>
          <ac:spMkLst>
            <pc:docMk/>
            <pc:sldMk cId="1318453956" sldId="946"/>
            <ac:spMk id="5" creationId="{D38C6040-805E-2410-CB36-927670B000C4}"/>
          </ac:spMkLst>
        </pc:spChg>
        <pc:spChg chg="add mod">
          <ac:chgData name="JIA Pengyue" userId="66604541-b268-43f8-949d-dba87dcd2e8f" providerId="ADAL" clId="{D9944697-8A8F-8D46-8B1B-3B82022B3E0A}" dt="2024-08-20T06:08:44.970" v="2536" actId="1076"/>
          <ac:spMkLst>
            <pc:docMk/>
            <pc:sldMk cId="1318453956" sldId="946"/>
            <ac:spMk id="6" creationId="{EAF47574-536C-0DDC-8663-79446209EA40}"/>
          </ac:spMkLst>
        </pc:spChg>
        <pc:spChg chg="add mod">
          <ac:chgData name="JIA Pengyue" userId="66604541-b268-43f8-949d-dba87dcd2e8f" providerId="ADAL" clId="{D9944697-8A8F-8D46-8B1B-3B82022B3E0A}" dt="2024-08-20T06:11:24.421" v="2673" actId="1076"/>
          <ac:spMkLst>
            <pc:docMk/>
            <pc:sldMk cId="1318453956" sldId="946"/>
            <ac:spMk id="7" creationId="{8E8D7CAB-1D5B-D519-AEC7-161481602EA6}"/>
          </ac:spMkLst>
        </pc:spChg>
        <pc:picChg chg="add mod">
          <ac:chgData name="JIA Pengyue" userId="66604541-b268-43f8-949d-dba87dcd2e8f" providerId="ADAL" clId="{D9944697-8A8F-8D46-8B1B-3B82022B3E0A}" dt="2024-08-20T06:06:28.705" v="2515"/>
          <ac:picMkLst>
            <pc:docMk/>
            <pc:sldMk cId="1318453956" sldId="946"/>
            <ac:picMk id="4" creationId="{C58520DF-F2EF-143D-6BED-FAB1E649063B}"/>
          </ac:picMkLst>
        </pc:picChg>
      </pc:sldChg>
      <pc:sldChg chg="addSp delSp modSp new mod modNotesTx">
        <pc:chgData name="JIA Pengyue" userId="66604541-b268-43f8-949d-dba87dcd2e8f" providerId="ADAL" clId="{D9944697-8A8F-8D46-8B1B-3B82022B3E0A}" dt="2024-08-20T07:57:31.108" v="4614"/>
        <pc:sldMkLst>
          <pc:docMk/>
          <pc:sldMk cId="3906366962" sldId="947"/>
        </pc:sldMkLst>
        <pc:spChg chg="mod">
          <ac:chgData name="JIA Pengyue" userId="66604541-b268-43f8-949d-dba87dcd2e8f" providerId="ADAL" clId="{D9944697-8A8F-8D46-8B1B-3B82022B3E0A}" dt="2024-08-20T06:14:34.050" v="2881"/>
          <ac:spMkLst>
            <pc:docMk/>
            <pc:sldMk cId="3906366962" sldId="947"/>
            <ac:spMk id="2" creationId="{7B5DE5A5-05FA-7446-B64F-C1858547CCBE}"/>
          </ac:spMkLst>
        </pc:spChg>
        <pc:spChg chg="del">
          <ac:chgData name="JIA Pengyue" userId="66604541-b268-43f8-949d-dba87dcd2e8f" providerId="ADAL" clId="{D9944697-8A8F-8D46-8B1B-3B82022B3E0A}" dt="2024-08-20T06:14:39.942" v="2882" actId="478"/>
          <ac:spMkLst>
            <pc:docMk/>
            <pc:sldMk cId="3906366962" sldId="947"/>
            <ac:spMk id="3" creationId="{8FE4FA59-9962-9876-F60E-A6AE2B519631}"/>
          </ac:spMkLst>
        </pc:spChg>
        <pc:spChg chg="add mod">
          <ac:chgData name="JIA Pengyue" userId="66604541-b268-43f8-949d-dba87dcd2e8f" providerId="ADAL" clId="{D9944697-8A8F-8D46-8B1B-3B82022B3E0A}" dt="2024-08-20T06:18:56.793" v="3140" actId="20577"/>
          <ac:spMkLst>
            <pc:docMk/>
            <pc:sldMk cId="3906366962" sldId="947"/>
            <ac:spMk id="5" creationId="{1257EC98-56C3-5B12-B633-FFEEA80ECB5A}"/>
          </ac:spMkLst>
        </pc:spChg>
        <pc:spChg chg="add mod">
          <ac:chgData name="JIA Pengyue" userId="66604541-b268-43f8-949d-dba87dcd2e8f" providerId="ADAL" clId="{D9944697-8A8F-8D46-8B1B-3B82022B3E0A}" dt="2024-08-20T06:19:12.038" v="3143" actId="1076"/>
          <ac:spMkLst>
            <pc:docMk/>
            <pc:sldMk cId="3906366962" sldId="947"/>
            <ac:spMk id="6" creationId="{23D6C0B5-D204-8EE6-AA7B-9E3E771614F0}"/>
          </ac:spMkLst>
        </pc:spChg>
        <pc:spChg chg="add mod">
          <ac:chgData name="JIA Pengyue" userId="66604541-b268-43f8-949d-dba87dcd2e8f" providerId="ADAL" clId="{D9944697-8A8F-8D46-8B1B-3B82022B3E0A}" dt="2024-08-20T06:19:19.844" v="3144" actId="1076"/>
          <ac:spMkLst>
            <pc:docMk/>
            <pc:sldMk cId="3906366962" sldId="947"/>
            <ac:spMk id="7" creationId="{C8D2623E-88BB-7764-6A1B-D934C4C04413}"/>
          </ac:spMkLst>
        </pc:spChg>
        <pc:spChg chg="add mod">
          <ac:chgData name="JIA Pengyue" userId="66604541-b268-43f8-949d-dba87dcd2e8f" providerId="ADAL" clId="{D9944697-8A8F-8D46-8B1B-3B82022B3E0A}" dt="2024-08-20T06:22:49.349" v="3201" actId="20577"/>
          <ac:spMkLst>
            <pc:docMk/>
            <pc:sldMk cId="3906366962" sldId="947"/>
            <ac:spMk id="8" creationId="{A05F2C79-6D95-BB08-470F-3EB8C1DE52F7}"/>
          </ac:spMkLst>
        </pc:spChg>
        <pc:spChg chg="add mod">
          <ac:chgData name="JIA Pengyue" userId="66604541-b268-43f8-949d-dba87dcd2e8f" providerId="ADAL" clId="{D9944697-8A8F-8D46-8B1B-3B82022B3E0A}" dt="2024-08-20T06:21:30.348" v="3175" actId="1076"/>
          <ac:spMkLst>
            <pc:docMk/>
            <pc:sldMk cId="3906366962" sldId="947"/>
            <ac:spMk id="9" creationId="{FD7290C2-3056-BA23-998D-141701BB267D}"/>
          </ac:spMkLst>
        </pc:spChg>
        <pc:spChg chg="add mod">
          <ac:chgData name="JIA Pengyue" userId="66604541-b268-43f8-949d-dba87dcd2e8f" providerId="ADAL" clId="{D9944697-8A8F-8D46-8B1B-3B82022B3E0A}" dt="2024-08-20T06:21:39.745" v="3179" actId="1076"/>
          <ac:spMkLst>
            <pc:docMk/>
            <pc:sldMk cId="3906366962" sldId="947"/>
            <ac:spMk id="12" creationId="{56824859-2C5E-1E4D-26CF-F26CC2D97504}"/>
          </ac:spMkLst>
        </pc:spChg>
        <pc:spChg chg="add mod">
          <ac:chgData name="JIA Pengyue" userId="66604541-b268-43f8-949d-dba87dcd2e8f" providerId="ADAL" clId="{D9944697-8A8F-8D46-8B1B-3B82022B3E0A}" dt="2024-08-20T06:22:11.769" v="3190" actId="20577"/>
          <ac:spMkLst>
            <pc:docMk/>
            <pc:sldMk cId="3906366962" sldId="947"/>
            <ac:spMk id="22" creationId="{799EB262-BAAE-DC67-FD25-A495BE42BEA9}"/>
          </ac:spMkLst>
        </pc:spChg>
        <pc:spChg chg="add mod">
          <ac:chgData name="JIA Pengyue" userId="66604541-b268-43f8-949d-dba87dcd2e8f" providerId="ADAL" clId="{D9944697-8A8F-8D46-8B1B-3B82022B3E0A}" dt="2024-08-20T06:22:09.531" v="3189" actId="14100"/>
          <ac:spMkLst>
            <pc:docMk/>
            <pc:sldMk cId="3906366962" sldId="947"/>
            <ac:spMk id="23" creationId="{3A5EC45E-7F4F-5EEB-7F6E-C7604593AD35}"/>
          </ac:spMkLst>
        </pc:spChg>
        <pc:spChg chg="add mod">
          <ac:chgData name="JIA Pengyue" userId="66604541-b268-43f8-949d-dba87dcd2e8f" providerId="ADAL" clId="{D9944697-8A8F-8D46-8B1B-3B82022B3E0A}" dt="2024-08-20T06:23:07.195" v="3203" actId="1076"/>
          <ac:spMkLst>
            <pc:docMk/>
            <pc:sldMk cId="3906366962" sldId="947"/>
            <ac:spMk id="30" creationId="{9AAEC002-CB03-E4C7-52B0-15CFA6BD60D6}"/>
          </ac:spMkLst>
        </pc:spChg>
        <pc:picChg chg="add mod">
          <ac:chgData name="JIA Pengyue" userId="66604541-b268-43f8-949d-dba87dcd2e8f" providerId="ADAL" clId="{D9944697-8A8F-8D46-8B1B-3B82022B3E0A}" dt="2024-08-20T06:14:40.526" v="2883"/>
          <ac:picMkLst>
            <pc:docMk/>
            <pc:sldMk cId="3906366962" sldId="947"/>
            <ac:picMk id="4" creationId="{65259359-8F7B-D5CC-8151-F217B5AE87F2}"/>
          </ac:picMkLst>
        </pc:picChg>
        <pc:cxnChg chg="add mod">
          <ac:chgData name="JIA Pengyue" userId="66604541-b268-43f8-949d-dba87dcd2e8f" providerId="ADAL" clId="{D9944697-8A8F-8D46-8B1B-3B82022B3E0A}" dt="2024-08-20T06:21:30.348" v="3175" actId="1076"/>
          <ac:cxnSpMkLst>
            <pc:docMk/>
            <pc:sldMk cId="3906366962" sldId="947"/>
            <ac:cxnSpMk id="11" creationId="{A3184418-E574-946C-918B-0978DFD4C5F0}"/>
          </ac:cxnSpMkLst>
        </pc:cxnChg>
        <pc:cxnChg chg="add mod">
          <ac:chgData name="JIA Pengyue" userId="66604541-b268-43f8-949d-dba87dcd2e8f" providerId="ADAL" clId="{D9944697-8A8F-8D46-8B1B-3B82022B3E0A}" dt="2024-08-20T06:21:39.745" v="3179" actId="1076"/>
          <ac:cxnSpMkLst>
            <pc:docMk/>
            <pc:sldMk cId="3906366962" sldId="947"/>
            <ac:cxnSpMk id="14" creationId="{6BAB176A-1D6D-70C3-EB8F-4D3E8F2E5466}"/>
          </ac:cxnSpMkLst>
        </pc:cxnChg>
        <pc:cxnChg chg="add mod">
          <ac:chgData name="JIA Pengyue" userId="66604541-b268-43f8-949d-dba87dcd2e8f" providerId="ADAL" clId="{D9944697-8A8F-8D46-8B1B-3B82022B3E0A}" dt="2024-08-20T06:22:25.591" v="3193" actId="14100"/>
          <ac:cxnSpMkLst>
            <pc:docMk/>
            <pc:sldMk cId="3906366962" sldId="947"/>
            <ac:cxnSpMk id="25" creationId="{74D8FACC-C8B1-549F-FEDF-8793DD6C9915}"/>
          </ac:cxnSpMkLst>
        </pc:cxnChg>
        <pc:cxnChg chg="add">
          <ac:chgData name="JIA Pengyue" userId="66604541-b268-43f8-949d-dba87dcd2e8f" providerId="ADAL" clId="{D9944697-8A8F-8D46-8B1B-3B82022B3E0A}" dt="2024-08-20T06:22:34.945" v="3194" actId="11529"/>
          <ac:cxnSpMkLst>
            <pc:docMk/>
            <pc:sldMk cId="3906366962" sldId="947"/>
            <ac:cxnSpMk id="29" creationId="{00A4A6DE-3145-578F-CEE6-803A2A071B87}"/>
          </ac:cxnSpMkLst>
        </pc:cxnChg>
      </pc:sldChg>
      <pc:sldChg chg="addSp delSp modSp new mod modNotesTx">
        <pc:chgData name="JIA Pengyue" userId="66604541-b268-43f8-949d-dba87dcd2e8f" providerId="ADAL" clId="{D9944697-8A8F-8D46-8B1B-3B82022B3E0A}" dt="2024-08-20T08:00:37.215" v="4626"/>
        <pc:sldMkLst>
          <pc:docMk/>
          <pc:sldMk cId="4026744595" sldId="948"/>
        </pc:sldMkLst>
        <pc:spChg chg="mod">
          <ac:chgData name="JIA Pengyue" userId="66604541-b268-43f8-949d-dba87dcd2e8f" providerId="ADAL" clId="{D9944697-8A8F-8D46-8B1B-3B82022B3E0A}" dt="2024-08-20T06:23:28.897" v="3205"/>
          <ac:spMkLst>
            <pc:docMk/>
            <pc:sldMk cId="4026744595" sldId="948"/>
            <ac:spMk id="2" creationId="{132C043C-C796-ADFE-4A89-1E7F5A0F6800}"/>
          </ac:spMkLst>
        </pc:spChg>
        <pc:spChg chg="del">
          <ac:chgData name="JIA Pengyue" userId="66604541-b268-43f8-949d-dba87dcd2e8f" providerId="ADAL" clId="{D9944697-8A8F-8D46-8B1B-3B82022B3E0A}" dt="2024-08-20T06:23:31.203" v="3206" actId="478"/>
          <ac:spMkLst>
            <pc:docMk/>
            <pc:sldMk cId="4026744595" sldId="948"/>
            <ac:spMk id="3" creationId="{D738AF08-F3BE-134A-C35D-4E41D236ED59}"/>
          </ac:spMkLst>
        </pc:spChg>
        <pc:spChg chg="add mod">
          <ac:chgData name="JIA Pengyue" userId="66604541-b268-43f8-949d-dba87dcd2e8f" providerId="ADAL" clId="{D9944697-8A8F-8D46-8B1B-3B82022B3E0A}" dt="2024-08-20T07:57:46.123" v="4625" actId="20577"/>
          <ac:spMkLst>
            <pc:docMk/>
            <pc:sldMk cId="4026744595" sldId="948"/>
            <ac:spMk id="5" creationId="{D9FC0DAE-932B-6660-6EDF-CA31B1EF1A50}"/>
          </ac:spMkLst>
        </pc:spChg>
        <pc:spChg chg="add mod">
          <ac:chgData name="JIA Pengyue" userId="66604541-b268-43f8-949d-dba87dcd2e8f" providerId="ADAL" clId="{D9944697-8A8F-8D46-8B1B-3B82022B3E0A}" dt="2024-08-20T06:25:04.110" v="3306" actId="14100"/>
          <ac:spMkLst>
            <pc:docMk/>
            <pc:sldMk cId="4026744595" sldId="948"/>
            <ac:spMk id="7" creationId="{08176446-C223-8957-F7C1-8D117AD9DD02}"/>
          </ac:spMkLst>
        </pc:spChg>
        <pc:picChg chg="add mod">
          <ac:chgData name="JIA Pengyue" userId="66604541-b268-43f8-949d-dba87dcd2e8f" providerId="ADAL" clId="{D9944697-8A8F-8D46-8B1B-3B82022B3E0A}" dt="2024-08-20T06:23:47.360" v="3207"/>
          <ac:picMkLst>
            <pc:docMk/>
            <pc:sldMk cId="4026744595" sldId="948"/>
            <ac:picMk id="4" creationId="{199F1BD7-339E-8991-B827-E1EB8B10EE58}"/>
          </ac:picMkLst>
        </pc:picChg>
        <pc:picChg chg="add mod">
          <ac:chgData name="JIA Pengyue" userId="66604541-b268-43f8-949d-dba87dcd2e8f" providerId="ADAL" clId="{D9944697-8A8F-8D46-8B1B-3B82022B3E0A}" dt="2024-08-20T06:24:49.205" v="3302" actId="1076"/>
          <ac:picMkLst>
            <pc:docMk/>
            <pc:sldMk cId="4026744595" sldId="948"/>
            <ac:picMk id="6" creationId="{AC681CDD-757D-BD26-5527-E63C39724E06}"/>
          </ac:picMkLst>
        </pc:picChg>
      </pc:sldChg>
      <pc:sldChg chg="addSp delSp modSp new mod modNotesTx">
        <pc:chgData name="JIA Pengyue" userId="66604541-b268-43f8-949d-dba87dcd2e8f" providerId="ADAL" clId="{D9944697-8A8F-8D46-8B1B-3B82022B3E0A}" dt="2024-08-20T08:03:30.259" v="4627"/>
        <pc:sldMkLst>
          <pc:docMk/>
          <pc:sldMk cId="1415760444" sldId="949"/>
        </pc:sldMkLst>
        <pc:spChg chg="mod">
          <ac:chgData name="JIA Pengyue" userId="66604541-b268-43f8-949d-dba87dcd2e8f" providerId="ADAL" clId="{D9944697-8A8F-8D46-8B1B-3B82022B3E0A}" dt="2024-08-20T06:25:40.542" v="3324"/>
          <ac:spMkLst>
            <pc:docMk/>
            <pc:sldMk cId="1415760444" sldId="949"/>
            <ac:spMk id="2" creationId="{5961FE61-160E-789D-61C6-CBD224FBB735}"/>
          </ac:spMkLst>
        </pc:spChg>
        <pc:spChg chg="del">
          <ac:chgData name="JIA Pengyue" userId="66604541-b268-43f8-949d-dba87dcd2e8f" providerId="ADAL" clId="{D9944697-8A8F-8D46-8B1B-3B82022B3E0A}" dt="2024-08-20T06:25:42.751" v="3325" actId="478"/>
          <ac:spMkLst>
            <pc:docMk/>
            <pc:sldMk cId="1415760444" sldId="949"/>
            <ac:spMk id="3" creationId="{C274037C-B8A4-64FA-601C-0AA3FCF44D71}"/>
          </ac:spMkLst>
        </pc:spChg>
        <pc:spChg chg="add mod">
          <ac:chgData name="JIA Pengyue" userId="66604541-b268-43f8-949d-dba87dcd2e8f" providerId="ADAL" clId="{D9944697-8A8F-8D46-8B1B-3B82022B3E0A}" dt="2024-08-20T06:28:46.504" v="3628" actId="207"/>
          <ac:spMkLst>
            <pc:docMk/>
            <pc:sldMk cId="1415760444" sldId="949"/>
            <ac:spMk id="5" creationId="{AEE7BBEA-7435-BC48-782E-DA81A5BDB9E4}"/>
          </ac:spMkLst>
        </pc:spChg>
        <pc:spChg chg="add mod">
          <ac:chgData name="JIA Pengyue" userId="66604541-b268-43f8-949d-dba87dcd2e8f" providerId="ADAL" clId="{D9944697-8A8F-8D46-8B1B-3B82022B3E0A}" dt="2024-08-20T06:29:00.474" v="3630" actId="1076"/>
          <ac:spMkLst>
            <pc:docMk/>
            <pc:sldMk cId="1415760444" sldId="949"/>
            <ac:spMk id="6" creationId="{E8868C49-F2FF-99EC-CBDD-5FA7C3016BA0}"/>
          </ac:spMkLst>
        </pc:spChg>
        <pc:picChg chg="add mod">
          <ac:chgData name="JIA Pengyue" userId="66604541-b268-43f8-949d-dba87dcd2e8f" providerId="ADAL" clId="{D9944697-8A8F-8D46-8B1B-3B82022B3E0A}" dt="2024-08-20T06:25:45.374" v="3326"/>
          <ac:picMkLst>
            <pc:docMk/>
            <pc:sldMk cId="1415760444" sldId="949"/>
            <ac:picMk id="4" creationId="{C3F67B23-C8A6-7543-BA85-8107C4E830B9}"/>
          </ac:picMkLst>
        </pc:picChg>
      </pc:sldChg>
      <pc:sldChg chg="addSp delSp modSp new mod modNotesTx">
        <pc:chgData name="JIA Pengyue" userId="66604541-b268-43f8-949d-dba87dcd2e8f" providerId="ADAL" clId="{D9944697-8A8F-8D46-8B1B-3B82022B3E0A}" dt="2024-08-20T08:05:02.143" v="4628"/>
        <pc:sldMkLst>
          <pc:docMk/>
          <pc:sldMk cId="3311079613" sldId="950"/>
        </pc:sldMkLst>
        <pc:spChg chg="mod">
          <ac:chgData name="JIA Pengyue" userId="66604541-b268-43f8-949d-dba87dcd2e8f" providerId="ADAL" clId="{D9944697-8A8F-8D46-8B1B-3B82022B3E0A}" dt="2024-08-20T06:29:17.832" v="3648" actId="20577"/>
          <ac:spMkLst>
            <pc:docMk/>
            <pc:sldMk cId="3311079613" sldId="950"/>
            <ac:spMk id="2" creationId="{97575588-A9C5-5494-1D6F-70B209A58F5E}"/>
          </ac:spMkLst>
        </pc:spChg>
        <pc:spChg chg="del">
          <ac:chgData name="JIA Pengyue" userId="66604541-b268-43f8-949d-dba87dcd2e8f" providerId="ADAL" clId="{D9944697-8A8F-8D46-8B1B-3B82022B3E0A}" dt="2024-08-20T06:29:21.036" v="3649" actId="478"/>
          <ac:spMkLst>
            <pc:docMk/>
            <pc:sldMk cId="3311079613" sldId="950"/>
            <ac:spMk id="3" creationId="{207E301A-BED0-68C9-7536-909921EFE325}"/>
          </ac:spMkLst>
        </pc:spChg>
        <pc:spChg chg="add mod">
          <ac:chgData name="JIA Pengyue" userId="66604541-b268-43f8-949d-dba87dcd2e8f" providerId="ADAL" clId="{D9944697-8A8F-8D46-8B1B-3B82022B3E0A}" dt="2024-08-20T06:33:30.832" v="4007" actId="207"/>
          <ac:spMkLst>
            <pc:docMk/>
            <pc:sldMk cId="3311079613" sldId="950"/>
            <ac:spMk id="4" creationId="{B9D207D8-B8DB-ED3B-1332-3A3D3D43BDE3}"/>
          </ac:spMkLst>
        </pc:spChg>
        <pc:picChg chg="add mod">
          <ac:chgData name="JIA Pengyue" userId="66604541-b268-43f8-949d-dba87dcd2e8f" providerId="ADAL" clId="{D9944697-8A8F-8D46-8B1B-3B82022B3E0A}" dt="2024-08-20T06:30:50.150" v="3653" actId="1076"/>
          <ac:picMkLst>
            <pc:docMk/>
            <pc:sldMk cId="3311079613" sldId="950"/>
            <ac:picMk id="6" creationId="{5CE51E17-15E7-25A1-F541-00E16242DF0A}"/>
          </ac:picMkLst>
        </pc:picChg>
      </pc:sldChg>
      <pc:sldChg chg="addSp delSp modSp new mod modNotesTx">
        <pc:chgData name="JIA Pengyue" userId="66604541-b268-43f8-949d-dba87dcd2e8f" providerId="ADAL" clId="{D9944697-8A8F-8D46-8B1B-3B82022B3E0A}" dt="2024-08-20T08:08:19.612" v="4637"/>
        <pc:sldMkLst>
          <pc:docMk/>
          <pc:sldMk cId="234370463" sldId="951"/>
        </pc:sldMkLst>
        <pc:spChg chg="mod">
          <ac:chgData name="JIA Pengyue" userId="66604541-b268-43f8-949d-dba87dcd2e8f" providerId="ADAL" clId="{D9944697-8A8F-8D46-8B1B-3B82022B3E0A}" dt="2024-08-20T06:34:02.693" v="4020" actId="20577"/>
          <ac:spMkLst>
            <pc:docMk/>
            <pc:sldMk cId="234370463" sldId="951"/>
            <ac:spMk id="2" creationId="{B506A67C-AF1E-135C-2DE2-FA1D1A6C20AB}"/>
          </ac:spMkLst>
        </pc:spChg>
        <pc:spChg chg="del">
          <ac:chgData name="JIA Pengyue" userId="66604541-b268-43f8-949d-dba87dcd2e8f" providerId="ADAL" clId="{D9944697-8A8F-8D46-8B1B-3B82022B3E0A}" dt="2024-08-20T06:34:05.689" v="4021" actId="478"/>
          <ac:spMkLst>
            <pc:docMk/>
            <pc:sldMk cId="234370463" sldId="951"/>
            <ac:spMk id="3" creationId="{4D391B61-0088-4706-D9DA-F9C0067B0B4F}"/>
          </ac:spMkLst>
        </pc:spChg>
        <pc:spChg chg="add mod">
          <ac:chgData name="JIA Pengyue" userId="66604541-b268-43f8-949d-dba87dcd2e8f" providerId="ADAL" clId="{D9944697-8A8F-8D46-8B1B-3B82022B3E0A}" dt="2024-08-20T06:43:35.507" v="4177" actId="1076"/>
          <ac:spMkLst>
            <pc:docMk/>
            <pc:sldMk cId="234370463" sldId="951"/>
            <ac:spMk id="6" creationId="{8919ED58-6218-F2B6-7CC8-74042206870D}"/>
          </ac:spMkLst>
        </pc:spChg>
        <pc:spChg chg="add mod">
          <ac:chgData name="JIA Pengyue" userId="66604541-b268-43f8-949d-dba87dcd2e8f" providerId="ADAL" clId="{D9944697-8A8F-8D46-8B1B-3B82022B3E0A}" dt="2024-08-20T08:07:10.905" v="4636" actId="20577"/>
          <ac:spMkLst>
            <pc:docMk/>
            <pc:sldMk cId="234370463" sldId="951"/>
            <ac:spMk id="7" creationId="{91A8876D-C606-4993-F172-D3DA87572794}"/>
          </ac:spMkLst>
        </pc:spChg>
        <pc:picChg chg="add mod">
          <ac:chgData name="JIA Pengyue" userId="66604541-b268-43f8-949d-dba87dcd2e8f" providerId="ADAL" clId="{D9944697-8A8F-8D46-8B1B-3B82022B3E0A}" dt="2024-08-20T06:42:28.530" v="4079" actId="1076"/>
          <ac:picMkLst>
            <pc:docMk/>
            <pc:sldMk cId="234370463" sldId="951"/>
            <ac:picMk id="4" creationId="{0FDE005C-D787-93B7-0C28-4A3D020C6EEF}"/>
          </ac:picMkLst>
        </pc:picChg>
        <pc:picChg chg="add mod">
          <ac:chgData name="JIA Pengyue" userId="66604541-b268-43f8-949d-dba87dcd2e8f" providerId="ADAL" clId="{D9944697-8A8F-8D46-8B1B-3B82022B3E0A}" dt="2024-08-20T06:42:27.188" v="4078" actId="1076"/>
          <ac:picMkLst>
            <pc:docMk/>
            <pc:sldMk cId="234370463" sldId="951"/>
            <ac:picMk id="5" creationId="{2A5776B8-FFEF-3C96-6571-5F5D448F8CC5}"/>
          </ac:picMkLst>
        </pc:picChg>
      </pc:sldChg>
      <pc:sldChg chg="addSp delSp modSp new mod modNotesTx">
        <pc:chgData name="JIA Pengyue" userId="66604541-b268-43f8-949d-dba87dcd2e8f" providerId="ADAL" clId="{D9944697-8A8F-8D46-8B1B-3B82022B3E0A}" dt="2024-08-20T08:10:17.073" v="4693"/>
        <pc:sldMkLst>
          <pc:docMk/>
          <pc:sldMk cId="2783005193" sldId="952"/>
        </pc:sldMkLst>
        <pc:spChg chg="mod">
          <ac:chgData name="JIA Pengyue" userId="66604541-b268-43f8-949d-dba87dcd2e8f" providerId="ADAL" clId="{D9944697-8A8F-8D46-8B1B-3B82022B3E0A}" dt="2024-08-20T06:43:50.179" v="4188" actId="20577"/>
          <ac:spMkLst>
            <pc:docMk/>
            <pc:sldMk cId="2783005193" sldId="952"/>
            <ac:spMk id="2" creationId="{D2D23552-61B6-F522-1165-835F6273BAB0}"/>
          </ac:spMkLst>
        </pc:spChg>
        <pc:spChg chg="del">
          <ac:chgData name="JIA Pengyue" userId="66604541-b268-43f8-949d-dba87dcd2e8f" providerId="ADAL" clId="{D9944697-8A8F-8D46-8B1B-3B82022B3E0A}" dt="2024-08-20T06:43:54.146" v="4189" actId="478"/>
          <ac:spMkLst>
            <pc:docMk/>
            <pc:sldMk cId="2783005193" sldId="952"/>
            <ac:spMk id="3" creationId="{2B33531D-8EDD-0E8E-6C4C-B885B7E81348}"/>
          </ac:spMkLst>
        </pc:spChg>
        <pc:spChg chg="add del mod">
          <ac:chgData name="JIA Pengyue" userId="66604541-b268-43f8-949d-dba87dcd2e8f" providerId="ADAL" clId="{D9944697-8A8F-8D46-8B1B-3B82022B3E0A}" dt="2024-08-20T06:45:34.342" v="4200"/>
          <ac:spMkLst>
            <pc:docMk/>
            <pc:sldMk cId="2783005193" sldId="952"/>
            <ac:spMk id="4" creationId="{73F10ED8-3821-BFB2-952B-18B87523184C}"/>
          </ac:spMkLst>
        </pc:spChg>
        <pc:spChg chg="add mod">
          <ac:chgData name="JIA Pengyue" userId="66604541-b268-43f8-949d-dba87dcd2e8f" providerId="ADAL" clId="{D9944697-8A8F-8D46-8B1B-3B82022B3E0A}" dt="2024-08-20T08:09:07.894" v="4651" actId="113"/>
          <ac:spMkLst>
            <pc:docMk/>
            <pc:sldMk cId="2783005193" sldId="952"/>
            <ac:spMk id="5" creationId="{78F9CA5A-12A7-A34A-B28D-927FCBFBDD73}"/>
          </ac:spMkLst>
        </pc:spChg>
        <pc:spChg chg="add mod">
          <ac:chgData name="JIA Pengyue" userId="66604541-b268-43f8-949d-dba87dcd2e8f" providerId="ADAL" clId="{D9944697-8A8F-8D46-8B1B-3B82022B3E0A}" dt="2024-08-20T06:53:05.791" v="4477" actId="1076"/>
          <ac:spMkLst>
            <pc:docMk/>
            <pc:sldMk cId="2783005193" sldId="952"/>
            <ac:spMk id="7" creationId="{B148402E-6C7E-4762-FE59-51363DDF37BE}"/>
          </ac:spMkLst>
        </pc:spChg>
        <pc:spChg chg="add del mod">
          <ac:chgData name="JIA Pengyue" userId="66604541-b268-43f8-949d-dba87dcd2e8f" providerId="ADAL" clId="{D9944697-8A8F-8D46-8B1B-3B82022B3E0A}" dt="2024-08-20T06:49:07.853" v="4458" actId="478"/>
          <ac:spMkLst>
            <pc:docMk/>
            <pc:sldMk cId="2783005193" sldId="952"/>
            <ac:spMk id="9" creationId="{F4320B59-6344-518A-BCB3-169AD6F3EF76}"/>
          </ac:spMkLst>
        </pc:spChg>
        <pc:spChg chg="add mod">
          <ac:chgData name="JIA Pengyue" userId="66604541-b268-43f8-949d-dba87dcd2e8f" providerId="ADAL" clId="{D9944697-8A8F-8D46-8B1B-3B82022B3E0A}" dt="2024-08-20T06:53:05.791" v="4477" actId="1076"/>
          <ac:spMkLst>
            <pc:docMk/>
            <pc:sldMk cId="2783005193" sldId="952"/>
            <ac:spMk id="11" creationId="{2CD90666-AACC-D97D-956D-B831D730536C}"/>
          </ac:spMkLst>
        </pc:spChg>
        <pc:picChg chg="add mod">
          <ac:chgData name="JIA Pengyue" userId="66604541-b268-43f8-949d-dba87dcd2e8f" providerId="ADAL" clId="{D9944697-8A8F-8D46-8B1B-3B82022B3E0A}" dt="2024-08-20T06:53:05.791" v="4477" actId="1076"/>
          <ac:picMkLst>
            <pc:docMk/>
            <pc:sldMk cId="2783005193" sldId="952"/>
            <ac:picMk id="6" creationId="{AA6A0B91-761E-0FAB-7A32-EEA07BBDD9BB}"/>
          </ac:picMkLst>
        </pc:picChg>
        <pc:picChg chg="add del mod">
          <ac:chgData name="JIA Pengyue" userId="66604541-b268-43f8-949d-dba87dcd2e8f" providerId="ADAL" clId="{D9944697-8A8F-8D46-8B1B-3B82022B3E0A}" dt="2024-08-20T06:49:07.853" v="4458" actId="478"/>
          <ac:picMkLst>
            <pc:docMk/>
            <pc:sldMk cId="2783005193" sldId="952"/>
            <ac:picMk id="8" creationId="{DE566BA4-9987-A9E6-A18A-53F2EA1132FE}"/>
          </ac:picMkLst>
        </pc:picChg>
        <pc:picChg chg="add mod">
          <ac:chgData name="JIA Pengyue" userId="66604541-b268-43f8-949d-dba87dcd2e8f" providerId="ADAL" clId="{D9944697-8A8F-8D46-8B1B-3B82022B3E0A}" dt="2024-08-20T06:53:05.791" v="4477" actId="1076"/>
          <ac:picMkLst>
            <pc:docMk/>
            <pc:sldMk cId="2783005193" sldId="952"/>
            <ac:picMk id="10" creationId="{52E715F7-A6C2-120B-087B-45CEF9EC7693}"/>
          </ac:picMkLst>
        </pc:picChg>
      </pc:sldChg>
      <pc:sldMasterChg chg="modSldLayout">
        <pc:chgData name="JIA Pengyue" userId="66604541-b268-43f8-949d-dba87dcd2e8f" providerId="ADAL" clId="{D9944697-8A8F-8D46-8B1B-3B82022B3E0A}" dt="2024-08-19T07:53:17.569" v="201" actId="1076"/>
        <pc:sldMasterMkLst>
          <pc:docMk/>
          <pc:sldMasterMk cId="0" sldId="2147483648"/>
        </pc:sldMasterMkLst>
        <pc:sldLayoutChg chg="addSp modSp mod">
          <pc:chgData name="JIA Pengyue" userId="66604541-b268-43f8-949d-dba87dcd2e8f" providerId="ADAL" clId="{D9944697-8A8F-8D46-8B1B-3B82022B3E0A}" dt="2024-08-19T07:53:17.569" v="201" actId="1076"/>
          <pc:sldLayoutMkLst>
            <pc:docMk/>
            <pc:sldMasterMk cId="0" sldId="2147483648"/>
            <pc:sldLayoutMk cId="0" sldId="2147483695"/>
          </pc:sldLayoutMkLst>
          <pc:picChg chg="add mod">
            <ac:chgData name="JIA Pengyue" userId="66604541-b268-43f8-949d-dba87dcd2e8f" providerId="ADAL" clId="{D9944697-8A8F-8D46-8B1B-3B82022B3E0A}" dt="2024-08-19T07:53:17.569" v="201" actId="1076"/>
            <ac:picMkLst>
              <pc:docMk/>
              <pc:sldMasterMk cId="0" sldId="2147483648"/>
              <pc:sldLayoutMk cId="0" sldId="2147483695"/>
              <ac:picMk id="4" creationId="{3363A6A0-B295-9FCA-BA75-6EBE7EFE1DE6}"/>
            </ac:picMkLst>
          </pc:picChg>
        </pc:sldLayoutChg>
      </pc:sldMasterChg>
    </pc:docChg>
  </pc:docChgLst>
  <pc:docChgLst>
    <pc:chgData name="Dr. ZHAO Xiangyu" userId="54527c22-0271-460b-8c8f-a87dc88d9381" providerId="ADAL" clId="{3D13A935-E328-184C-96B0-8CB4D1986475}"/>
    <pc:docChg chg="addSld delSld modSld modSection">
      <pc:chgData name="Dr. ZHAO Xiangyu" userId="54527c22-0271-460b-8c8f-a87dc88d9381" providerId="ADAL" clId="{3D13A935-E328-184C-96B0-8CB4D1986475}" dt="2022-11-16T04:56:08.804" v="16" actId="20577"/>
      <pc:docMkLst>
        <pc:docMk/>
      </pc:docMkLst>
      <pc:sldChg chg="modSp mod">
        <pc:chgData name="Dr. ZHAO Xiangyu" userId="54527c22-0271-460b-8c8f-a87dc88d9381" providerId="ADAL" clId="{3D13A935-E328-184C-96B0-8CB4D1986475}" dt="2022-11-16T04:52:59.163" v="4" actId="20577"/>
        <pc:sldMkLst>
          <pc:docMk/>
          <pc:sldMk cId="0" sldId="256"/>
        </pc:sldMkLst>
        <pc:spChg chg="mod">
          <ac:chgData name="Dr. ZHAO Xiangyu" userId="54527c22-0271-460b-8c8f-a87dc88d9381" providerId="ADAL" clId="{3D13A935-E328-184C-96B0-8CB4D1986475}" dt="2022-11-16T04:52:59.163" v="4" actId="20577"/>
          <ac:spMkLst>
            <pc:docMk/>
            <pc:sldMk cId="0" sldId="256"/>
            <ac:spMk id="3" creationId="{00000000-0000-0000-0000-000000000000}"/>
          </ac:spMkLst>
        </pc:spChg>
      </pc:sldChg>
      <pc:sldChg chg="addSp delSp modSp mod">
        <pc:chgData name="Dr. ZHAO Xiangyu" userId="54527c22-0271-460b-8c8f-a87dc88d9381" providerId="ADAL" clId="{3D13A935-E328-184C-96B0-8CB4D1986475}" dt="2022-11-16T04:56:08.804" v="16" actId="20577"/>
        <pc:sldMkLst>
          <pc:docMk/>
          <pc:sldMk cId="3644235878" sldId="937"/>
        </pc:sldMkLst>
        <pc:spChg chg="mod">
          <ac:chgData name="Dr. ZHAO Xiangyu" userId="54527c22-0271-460b-8c8f-a87dc88d9381" providerId="ADAL" clId="{3D13A935-E328-184C-96B0-8CB4D1986475}" dt="2022-11-16T04:56:08.804" v="16" actId="20577"/>
          <ac:spMkLst>
            <pc:docMk/>
            <pc:sldMk cId="3644235878" sldId="937"/>
            <ac:spMk id="2" creationId="{56C7C935-EB4C-8D49-B162-4193C0EE0C03}"/>
          </ac:spMkLst>
        </pc:spChg>
        <pc:spChg chg="add del mod">
          <ac:chgData name="Dr. ZHAO Xiangyu" userId="54527c22-0271-460b-8c8f-a87dc88d9381" providerId="ADAL" clId="{3D13A935-E328-184C-96B0-8CB4D1986475}" dt="2022-11-16T04:55:37.141" v="12"/>
          <ac:spMkLst>
            <pc:docMk/>
            <pc:sldMk cId="3644235878" sldId="937"/>
            <ac:spMk id="4" creationId="{89DF557A-9A25-25C7-811A-1F7A56464964}"/>
          </ac:spMkLst>
        </pc:spChg>
        <pc:spChg chg="add mod">
          <ac:chgData name="Dr. ZHAO Xiangyu" userId="54527c22-0271-460b-8c8f-a87dc88d9381" providerId="ADAL" clId="{3D13A935-E328-184C-96B0-8CB4D1986475}" dt="2022-11-16T04:55:48.988" v="14" actId="404"/>
          <ac:spMkLst>
            <pc:docMk/>
            <pc:sldMk cId="3644235878" sldId="937"/>
            <ac:spMk id="5" creationId="{CB8EF88C-8CAD-C5D9-54A4-3FE47C5C8BA0}"/>
          </ac:spMkLst>
        </pc:spChg>
      </pc:sldChg>
      <pc:sldChg chg="new del">
        <pc:chgData name="Dr. ZHAO Xiangyu" userId="54527c22-0271-460b-8c8f-a87dc88d9381" providerId="ADAL" clId="{3D13A935-E328-184C-96B0-8CB4D1986475}" dt="2022-11-16T04:53:12.114" v="6" actId="2696"/>
        <pc:sldMkLst>
          <pc:docMk/>
          <pc:sldMk cId="3902563110" sldId="938"/>
        </pc:sldMkLst>
      </pc:sldChg>
    </pc:docChg>
  </pc:docChgLst>
  <pc:docChgLst>
    <pc:chgData name="Xiangyu ZHAO" userId="54527c22-0271-460b-8c8f-a87dc88d9381" providerId="ADAL" clId="{D236C586-2F33-1145-AD83-E57AC627B1D5}"/>
    <pc:docChg chg="modSld">
      <pc:chgData name="Xiangyu ZHAO" userId="54527c22-0271-460b-8c8f-a87dc88d9381" providerId="ADAL" clId="{D236C586-2F33-1145-AD83-E57AC627B1D5}" dt="2021-12-23T05:25:59.526" v="1" actId="729"/>
      <pc:docMkLst>
        <pc:docMk/>
      </pc:docMkLst>
      <pc:sldChg chg="mod modShow">
        <pc:chgData name="Xiangyu ZHAO" userId="54527c22-0271-460b-8c8f-a87dc88d9381" providerId="ADAL" clId="{D236C586-2F33-1145-AD83-E57AC627B1D5}" dt="2021-12-23T05:25:52.461" v="0" actId="729"/>
        <pc:sldMkLst>
          <pc:docMk/>
          <pc:sldMk cId="1448310618" sldId="1073"/>
        </pc:sldMkLst>
      </pc:sldChg>
      <pc:sldChg chg="mod modShow">
        <pc:chgData name="Xiangyu ZHAO" userId="54527c22-0271-460b-8c8f-a87dc88d9381" providerId="ADAL" clId="{D236C586-2F33-1145-AD83-E57AC627B1D5}" dt="2021-12-23T05:25:59.526" v="1" actId="729"/>
        <pc:sldMkLst>
          <pc:docMk/>
          <pc:sldMk cId="1453511170" sldId="1096"/>
        </pc:sldMkLst>
      </pc:sldChg>
    </pc:docChg>
  </pc:docChgLst>
  <pc:docChgLst>
    <pc:chgData name="Xiangyu ZHAO" userId="54527c22-0271-460b-8c8f-a87dc88d9381" providerId="ADAL" clId="{609154B7-AE41-DE4F-B0F6-E8754FEBB7B2}"/>
    <pc:docChg chg="modSld modMainMaster">
      <pc:chgData name="Xiangyu ZHAO" userId="54527c22-0271-460b-8c8f-a87dc88d9381" providerId="ADAL" clId="{609154B7-AE41-DE4F-B0F6-E8754FEBB7B2}" dt="2022-04-14T06:34:26.990" v="105" actId="20577"/>
      <pc:docMkLst>
        <pc:docMk/>
      </pc:docMkLst>
      <pc:sldChg chg="modSp mod">
        <pc:chgData name="Xiangyu ZHAO" userId="54527c22-0271-460b-8c8f-a87dc88d9381" providerId="ADAL" clId="{609154B7-AE41-DE4F-B0F6-E8754FEBB7B2}" dt="2022-04-14T06:29:30.349" v="91" actId="20577"/>
        <pc:sldMkLst>
          <pc:docMk/>
          <pc:sldMk cId="0" sldId="256"/>
        </pc:sldMkLst>
        <pc:spChg chg="mod">
          <ac:chgData name="Xiangyu ZHAO" userId="54527c22-0271-460b-8c8f-a87dc88d9381" providerId="ADAL" clId="{609154B7-AE41-DE4F-B0F6-E8754FEBB7B2}" dt="2022-04-14T06:29:30.349" v="91" actId="20577"/>
          <ac:spMkLst>
            <pc:docMk/>
            <pc:sldMk cId="0" sldId="256"/>
            <ac:spMk id="3" creationId="{00000000-0000-0000-0000-000000000000}"/>
          </ac:spMkLst>
        </pc:spChg>
        <pc:spChg chg="mod">
          <ac:chgData name="Xiangyu ZHAO" userId="54527c22-0271-460b-8c8f-a87dc88d9381" providerId="ADAL" clId="{609154B7-AE41-DE4F-B0F6-E8754FEBB7B2}" dt="2022-04-14T06:27:46.592" v="29"/>
          <ac:spMkLst>
            <pc:docMk/>
            <pc:sldMk cId="0" sldId="256"/>
            <ac:spMk id="8194" creationId="{00000000-0000-0000-0000-000000000000}"/>
          </ac:spMkLst>
        </pc:spChg>
      </pc:sldChg>
      <pc:sldChg chg="addSp delSp modSp mod">
        <pc:chgData name="Xiangyu ZHAO" userId="54527c22-0271-460b-8c8f-a87dc88d9381" providerId="ADAL" clId="{609154B7-AE41-DE4F-B0F6-E8754FEBB7B2}" dt="2022-04-14T06:34:26.990" v="105" actId="20577"/>
        <pc:sldMkLst>
          <pc:docMk/>
          <pc:sldMk cId="3644235878" sldId="937"/>
        </pc:sldMkLst>
        <pc:spChg chg="mod">
          <ac:chgData name="Xiangyu ZHAO" userId="54527c22-0271-460b-8c8f-a87dc88d9381" providerId="ADAL" clId="{609154B7-AE41-DE4F-B0F6-E8754FEBB7B2}" dt="2022-04-14T06:34:26.990" v="105" actId="20577"/>
          <ac:spMkLst>
            <pc:docMk/>
            <pc:sldMk cId="3644235878" sldId="937"/>
            <ac:spMk id="3" creationId="{67307112-83CD-D741-93C5-8CB1484141B3}"/>
          </ac:spMkLst>
        </pc:spChg>
        <pc:grpChg chg="add del">
          <ac:chgData name="Xiangyu ZHAO" userId="54527c22-0271-460b-8c8f-a87dc88d9381" providerId="ADAL" clId="{609154B7-AE41-DE4F-B0F6-E8754FEBB7B2}" dt="2022-04-14T06:33:31.656" v="99" actId="478"/>
          <ac:grpSpMkLst>
            <pc:docMk/>
            <pc:sldMk cId="3644235878" sldId="937"/>
            <ac:grpSpMk id="20" creationId="{4F003EFB-62DF-A64B-945E-6CC6FA68A5C2}"/>
          </ac:grpSpMkLst>
        </pc:grpChg>
        <pc:picChg chg="add mod">
          <ac:chgData name="Xiangyu ZHAO" userId="54527c22-0271-460b-8c8f-a87dc88d9381" providerId="ADAL" clId="{609154B7-AE41-DE4F-B0F6-E8754FEBB7B2}" dt="2022-04-14T06:34:24.303" v="104" actId="1076"/>
          <ac:picMkLst>
            <pc:docMk/>
            <pc:sldMk cId="3644235878" sldId="937"/>
            <ac:picMk id="1026" creationId="{F57EC3FE-D402-424F-8199-69F5F0F2D10E}"/>
          </ac:picMkLst>
        </pc:picChg>
      </pc:sldChg>
      <pc:sldMasterChg chg="modSldLayout">
        <pc:chgData name="Xiangyu ZHAO" userId="54527c22-0271-460b-8c8f-a87dc88d9381" providerId="ADAL" clId="{609154B7-AE41-DE4F-B0F6-E8754FEBB7B2}" dt="2022-04-14T06:32:49.042" v="98" actId="113"/>
        <pc:sldMasterMkLst>
          <pc:docMk/>
          <pc:sldMasterMk cId="0" sldId="2147483648"/>
        </pc:sldMasterMkLst>
        <pc:sldLayoutChg chg="modSp">
          <pc:chgData name="Xiangyu ZHAO" userId="54527c22-0271-460b-8c8f-a87dc88d9381" providerId="ADAL" clId="{609154B7-AE41-DE4F-B0F6-E8754FEBB7B2}" dt="2022-04-14T06:32:49.042" v="98" actId="113"/>
          <pc:sldLayoutMkLst>
            <pc:docMk/>
            <pc:sldMasterMk cId="0" sldId="2147483648"/>
            <pc:sldLayoutMk cId="0" sldId="2147483694"/>
          </pc:sldLayoutMkLst>
          <pc:spChg chg="mod">
            <ac:chgData name="Xiangyu ZHAO" userId="54527c22-0271-460b-8c8f-a87dc88d9381" providerId="ADAL" clId="{609154B7-AE41-DE4F-B0F6-E8754FEBB7B2}" dt="2022-04-14T06:32:49.042" v="98" actId="113"/>
            <ac:spMkLst>
              <pc:docMk/>
              <pc:sldMasterMk cId="0" sldId="2147483648"/>
              <pc:sldLayoutMk cId="0" sldId="2147483694"/>
              <ac:spMk id="2" creationId="{00000000-0000-0000-0000-000000000000}"/>
            </ac:spMkLst>
          </pc:spChg>
        </pc:sldLayoutChg>
      </pc:sldMasterChg>
    </pc:docChg>
  </pc:docChgLst>
  <pc:docChgLst>
    <pc:chgData name="Xiangyu ZHAO" userId="54527c22-0271-460b-8c8f-a87dc88d9381" providerId="ADAL" clId="{F5FC14B5-6FD6-E947-8142-F0F670CD1CE0}"/>
    <pc:docChg chg="undo custSel addSld delSld modSld modMainMaster modSection">
      <pc:chgData name="Xiangyu ZHAO" userId="54527c22-0271-460b-8c8f-a87dc88d9381" providerId="ADAL" clId="{F5FC14B5-6FD6-E947-8142-F0F670CD1CE0}" dt="2021-12-29T06:37:51.989" v="1089" actId="115"/>
      <pc:docMkLst>
        <pc:docMk/>
      </pc:docMkLst>
      <pc:sldChg chg="modSp mod modNotesTx">
        <pc:chgData name="Xiangyu ZHAO" userId="54527c22-0271-460b-8c8f-a87dc88d9381" providerId="ADAL" clId="{F5FC14B5-6FD6-E947-8142-F0F670CD1CE0}" dt="2021-12-29T06:37:51.989" v="1089" actId="115"/>
        <pc:sldMkLst>
          <pc:docMk/>
          <pc:sldMk cId="0" sldId="256"/>
        </pc:sldMkLst>
        <pc:spChg chg="mod">
          <ac:chgData name="Xiangyu ZHAO" userId="54527c22-0271-460b-8c8f-a87dc88d9381" providerId="ADAL" clId="{F5FC14B5-6FD6-E947-8142-F0F670CD1CE0}" dt="2021-12-29T06:37:51.989" v="1089" actId="115"/>
          <ac:spMkLst>
            <pc:docMk/>
            <pc:sldMk cId="0" sldId="256"/>
            <ac:spMk id="3" creationId="{00000000-0000-0000-0000-000000000000}"/>
          </ac:spMkLst>
        </pc:spChg>
        <pc:spChg chg="mod">
          <ac:chgData name="Xiangyu ZHAO" userId="54527c22-0271-460b-8c8f-a87dc88d9381" providerId="ADAL" clId="{F5FC14B5-6FD6-E947-8142-F0F670CD1CE0}" dt="2021-12-24T06:00:43.613" v="11"/>
          <ac:spMkLst>
            <pc:docMk/>
            <pc:sldMk cId="0" sldId="256"/>
            <ac:spMk id="8194" creationId="{00000000-0000-0000-0000-000000000000}"/>
          </ac:spMkLst>
        </pc:spChg>
      </pc:sldChg>
      <pc:sldChg chg="add del">
        <pc:chgData name="Xiangyu ZHAO" userId="54527c22-0271-460b-8c8f-a87dc88d9381" providerId="ADAL" clId="{F5FC14B5-6FD6-E947-8142-F0F670CD1CE0}" dt="2021-12-24T06:17:47.889" v="30" actId="2696"/>
        <pc:sldMkLst>
          <pc:docMk/>
          <pc:sldMk cId="4215720717" sldId="342"/>
        </pc:sldMkLst>
      </pc:sldChg>
      <pc:sldChg chg="del">
        <pc:chgData name="Xiangyu ZHAO" userId="54527c22-0271-460b-8c8f-a87dc88d9381" providerId="ADAL" clId="{F5FC14B5-6FD6-E947-8142-F0F670CD1CE0}" dt="2021-12-24T07:28:07.828" v="324" actId="2696"/>
        <pc:sldMkLst>
          <pc:docMk/>
          <pc:sldMk cId="829925523" sldId="598"/>
        </pc:sldMkLst>
      </pc:sldChg>
      <pc:sldChg chg="add">
        <pc:chgData name="Xiangyu ZHAO" userId="54527c22-0271-460b-8c8f-a87dc88d9381" providerId="ADAL" clId="{F5FC14B5-6FD6-E947-8142-F0F670CD1CE0}" dt="2021-12-24T07:28:21.698" v="325"/>
        <pc:sldMkLst>
          <pc:docMk/>
          <pc:sldMk cId="2459494636" sldId="598"/>
        </pc:sldMkLst>
      </pc:sldChg>
      <pc:sldChg chg="add">
        <pc:chgData name="Xiangyu ZHAO" userId="54527c22-0271-460b-8c8f-a87dc88d9381" providerId="ADAL" clId="{F5FC14B5-6FD6-E947-8142-F0F670CD1CE0}" dt="2021-12-24T07:28:21.698" v="325"/>
        <pc:sldMkLst>
          <pc:docMk/>
          <pc:sldMk cId="1397364783" sldId="599"/>
        </pc:sldMkLst>
      </pc:sldChg>
      <pc:sldChg chg="del">
        <pc:chgData name="Xiangyu ZHAO" userId="54527c22-0271-460b-8c8f-a87dc88d9381" providerId="ADAL" clId="{F5FC14B5-6FD6-E947-8142-F0F670CD1CE0}" dt="2021-12-24T07:28:07.828" v="324" actId="2696"/>
        <pc:sldMkLst>
          <pc:docMk/>
          <pc:sldMk cId="2692940427" sldId="599"/>
        </pc:sldMkLst>
      </pc:sldChg>
      <pc:sldChg chg="del">
        <pc:chgData name="Xiangyu ZHAO" userId="54527c22-0271-460b-8c8f-a87dc88d9381" providerId="ADAL" clId="{F5FC14B5-6FD6-E947-8142-F0F670CD1CE0}" dt="2021-12-24T07:28:07.828" v="324" actId="2696"/>
        <pc:sldMkLst>
          <pc:docMk/>
          <pc:sldMk cId="916294434" sldId="618"/>
        </pc:sldMkLst>
      </pc:sldChg>
      <pc:sldChg chg="add modNotesTx">
        <pc:chgData name="Xiangyu ZHAO" userId="54527c22-0271-460b-8c8f-a87dc88d9381" providerId="ADAL" clId="{F5FC14B5-6FD6-E947-8142-F0F670CD1CE0}" dt="2021-12-24T08:27:13.433" v="842" actId="20577"/>
        <pc:sldMkLst>
          <pc:docMk/>
          <pc:sldMk cId="4176432375" sldId="618"/>
        </pc:sldMkLst>
      </pc:sldChg>
      <pc:sldChg chg="modSp add del mod">
        <pc:chgData name="Xiangyu ZHAO" userId="54527c22-0271-460b-8c8f-a87dc88d9381" providerId="ADAL" clId="{F5FC14B5-6FD6-E947-8142-F0F670CD1CE0}" dt="2021-12-24T06:47:48.317" v="144" actId="14100"/>
        <pc:sldMkLst>
          <pc:docMk/>
          <pc:sldMk cId="117923415" sldId="639"/>
        </pc:sldMkLst>
        <pc:spChg chg="mod">
          <ac:chgData name="Xiangyu ZHAO" userId="54527c22-0271-460b-8c8f-a87dc88d9381" providerId="ADAL" clId="{F5FC14B5-6FD6-E947-8142-F0F670CD1CE0}" dt="2021-12-24T06:47:48.317" v="144" actId="14100"/>
          <ac:spMkLst>
            <pc:docMk/>
            <pc:sldMk cId="117923415" sldId="639"/>
            <ac:spMk id="44033" creationId="{00000000-0000-0000-0000-000000000000}"/>
          </ac:spMkLst>
        </pc:spChg>
      </pc:sldChg>
      <pc:sldChg chg="modSp add del mod">
        <pc:chgData name="Xiangyu ZHAO" userId="54527c22-0271-460b-8c8f-a87dc88d9381" providerId="ADAL" clId="{F5FC14B5-6FD6-E947-8142-F0F670CD1CE0}" dt="2021-12-24T06:48:12.414" v="150" actId="27636"/>
        <pc:sldMkLst>
          <pc:docMk/>
          <pc:sldMk cId="1897770156" sldId="642"/>
        </pc:sldMkLst>
        <pc:spChg chg="mod">
          <ac:chgData name="Xiangyu ZHAO" userId="54527c22-0271-460b-8c8f-a87dc88d9381" providerId="ADAL" clId="{F5FC14B5-6FD6-E947-8142-F0F670CD1CE0}" dt="2021-12-24T06:48:12.414" v="150" actId="27636"/>
          <ac:spMkLst>
            <pc:docMk/>
            <pc:sldMk cId="1897770156" sldId="642"/>
            <ac:spMk id="44033" creationId="{00000000-0000-0000-0000-000000000000}"/>
          </ac:spMkLst>
        </pc:spChg>
      </pc:sldChg>
      <pc:sldChg chg="add del">
        <pc:chgData name="Xiangyu ZHAO" userId="54527c22-0271-460b-8c8f-a87dc88d9381" providerId="ADAL" clId="{F5FC14B5-6FD6-E947-8142-F0F670CD1CE0}" dt="2021-12-24T06:47:25.252" v="143"/>
        <pc:sldMkLst>
          <pc:docMk/>
          <pc:sldMk cId="220623781" sldId="647"/>
        </pc:sldMkLst>
      </pc:sldChg>
      <pc:sldChg chg="add del">
        <pc:chgData name="Xiangyu ZHAO" userId="54527c22-0271-460b-8c8f-a87dc88d9381" providerId="ADAL" clId="{F5FC14B5-6FD6-E947-8142-F0F670CD1CE0}" dt="2021-12-24T06:47:25.252" v="143"/>
        <pc:sldMkLst>
          <pc:docMk/>
          <pc:sldMk cId="3310351070" sldId="648"/>
        </pc:sldMkLst>
      </pc:sldChg>
      <pc:sldChg chg="add del">
        <pc:chgData name="Xiangyu ZHAO" userId="54527c22-0271-460b-8c8f-a87dc88d9381" providerId="ADAL" clId="{F5FC14B5-6FD6-E947-8142-F0F670CD1CE0}" dt="2021-12-24T06:47:25.252" v="143"/>
        <pc:sldMkLst>
          <pc:docMk/>
          <pc:sldMk cId="2154631053" sldId="649"/>
        </pc:sldMkLst>
      </pc:sldChg>
      <pc:sldChg chg="add del">
        <pc:chgData name="Xiangyu ZHAO" userId="54527c22-0271-460b-8c8f-a87dc88d9381" providerId="ADAL" clId="{F5FC14B5-6FD6-E947-8142-F0F670CD1CE0}" dt="2021-12-24T06:47:25.252" v="143"/>
        <pc:sldMkLst>
          <pc:docMk/>
          <pc:sldMk cId="1479034284" sldId="650"/>
        </pc:sldMkLst>
      </pc:sldChg>
      <pc:sldChg chg="modSp add del">
        <pc:chgData name="Xiangyu ZHAO" userId="54527c22-0271-460b-8c8f-a87dc88d9381" providerId="ADAL" clId="{F5FC14B5-6FD6-E947-8142-F0F670CD1CE0}" dt="2021-12-24T06:47:25.252" v="143"/>
        <pc:sldMkLst>
          <pc:docMk/>
          <pc:sldMk cId="3457729145" sldId="651"/>
        </pc:sldMkLst>
        <pc:graphicFrameChg chg="mod">
          <ac:chgData name="Xiangyu ZHAO" userId="54527c22-0271-460b-8c8f-a87dc88d9381" providerId="ADAL" clId="{F5FC14B5-6FD6-E947-8142-F0F670CD1CE0}" dt="2021-12-24T06:47:15.074" v="139"/>
          <ac:graphicFrameMkLst>
            <pc:docMk/>
            <pc:sldMk cId="3457729145" sldId="651"/>
            <ac:graphicFrameMk id="6" creationId="{FC013F31-6F64-2543-811E-F9FAF98114BF}"/>
          </ac:graphicFrameMkLst>
        </pc:graphicFrameChg>
      </pc:sldChg>
      <pc:sldChg chg="add del">
        <pc:chgData name="Xiangyu ZHAO" userId="54527c22-0271-460b-8c8f-a87dc88d9381" providerId="ADAL" clId="{F5FC14B5-6FD6-E947-8142-F0F670CD1CE0}" dt="2021-12-24T06:47:25.252" v="143"/>
        <pc:sldMkLst>
          <pc:docMk/>
          <pc:sldMk cId="1328030967" sldId="652"/>
        </pc:sldMkLst>
      </pc:sldChg>
      <pc:sldChg chg="add del">
        <pc:chgData name="Xiangyu ZHAO" userId="54527c22-0271-460b-8c8f-a87dc88d9381" providerId="ADAL" clId="{F5FC14B5-6FD6-E947-8142-F0F670CD1CE0}" dt="2021-12-24T06:47:25.252" v="143"/>
        <pc:sldMkLst>
          <pc:docMk/>
          <pc:sldMk cId="3937267978" sldId="653"/>
        </pc:sldMkLst>
      </pc:sldChg>
      <pc:sldChg chg="modSp add del mod">
        <pc:chgData name="Xiangyu ZHAO" userId="54527c22-0271-460b-8c8f-a87dc88d9381" providerId="ADAL" clId="{F5FC14B5-6FD6-E947-8142-F0F670CD1CE0}" dt="2021-12-24T06:48:02.133" v="146" actId="27636"/>
        <pc:sldMkLst>
          <pc:docMk/>
          <pc:sldMk cId="796858355" sldId="654"/>
        </pc:sldMkLst>
        <pc:spChg chg="mod">
          <ac:chgData name="Xiangyu ZHAO" userId="54527c22-0271-460b-8c8f-a87dc88d9381" providerId="ADAL" clId="{F5FC14B5-6FD6-E947-8142-F0F670CD1CE0}" dt="2021-12-24T06:48:02.133" v="146" actId="27636"/>
          <ac:spMkLst>
            <pc:docMk/>
            <pc:sldMk cId="796858355" sldId="654"/>
            <ac:spMk id="44033" creationId="{00000000-0000-0000-0000-000000000000}"/>
          </ac:spMkLst>
        </pc:spChg>
      </pc:sldChg>
      <pc:sldChg chg="modSp add del mod">
        <pc:chgData name="Xiangyu ZHAO" userId="54527c22-0271-460b-8c8f-a87dc88d9381" providerId="ADAL" clId="{F5FC14B5-6FD6-E947-8142-F0F670CD1CE0}" dt="2021-12-24T06:48:07.523" v="148" actId="27636"/>
        <pc:sldMkLst>
          <pc:docMk/>
          <pc:sldMk cId="3656485953" sldId="655"/>
        </pc:sldMkLst>
        <pc:spChg chg="mod">
          <ac:chgData name="Xiangyu ZHAO" userId="54527c22-0271-460b-8c8f-a87dc88d9381" providerId="ADAL" clId="{F5FC14B5-6FD6-E947-8142-F0F670CD1CE0}" dt="2021-12-24T06:48:07.523" v="148" actId="27636"/>
          <ac:spMkLst>
            <pc:docMk/>
            <pc:sldMk cId="3656485953" sldId="655"/>
            <ac:spMk id="44033" creationId="{00000000-0000-0000-0000-000000000000}"/>
          </ac:spMkLst>
        </pc:spChg>
      </pc:sldChg>
      <pc:sldChg chg="modSp add del mod">
        <pc:chgData name="Xiangyu ZHAO" userId="54527c22-0271-460b-8c8f-a87dc88d9381" providerId="ADAL" clId="{F5FC14B5-6FD6-E947-8142-F0F670CD1CE0}" dt="2021-12-24T06:48:17.609" v="152" actId="27636"/>
        <pc:sldMkLst>
          <pc:docMk/>
          <pc:sldMk cId="3332605950" sldId="656"/>
        </pc:sldMkLst>
        <pc:spChg chg="mod">
          <ac:chgData name="Xiangyu ZHAO" userId="54527c22-0271-460b-8c8f-a87dc88d9381" providerId="ADAL" clId="{F5FC14B5-6FD6-E947-8142-F0F670CD1CE0}" dt="2021-12-24T06:48:17.609" v="152" actId="27636"/>
          <ac:spMkLst>
            <pc:docMk/>
            <pc:sldMk cId="3332605950" sldId="656"/>
            <ac:spMk id="44033" creationId="{00000000-0000-0000-0000-000000000000}"/>
          </ac:spMkLst>
        </pc:spChg>
      </pc:sldChg>
      <pc:sldChg chg="add del mod modShow">
        <pc:chgData name="Xiangyu ZHAO" userId="54527c22-0271-460b-8c8f-a87dc88d9381" providerId="ADAL" clId="{F5FC14B5-6FD6-E947-8142-F0F670CD1CE0}" dt="2021-12-24T07:30:06.730" v="329" actId="2696"/>
        <pc:sldMkLst>
          <pc:docMk/>
          <pc:sldMk cId="3020034621" sldId="823"/>
        </pc:sldMkLst>
      </pc:sldChg>
      <pc:sldChg chg="del">
        <pc:chgData name="Xiangyu ZHAO" userId="54527c22-0271-460b-8c8f-a87dc88d9381" providerId="ADAL" clId="{F5FC14B5-6FD6-E947-8142-F0F670CD1CE0}" dt="2021-12-24T07:06:13.810" v="165" actId="2696"/>
        <pc:sldMkLst>
          <pc:docMk/>
          <pc:sldMk cId="2616225633" sldId="830"/>
        </pc:sldMkLst>
      </pc:sldChg>
      <pc:sldChg chg="del">
        <pc:chgData name="Xiangyu ZHAO" userId="54527c22-0271-460b-8c8f-a87dc88d9381" providerId="ADAL" clId="{F5FC14B5-6FD6-E947-8142-F0F670CD1CE0}" dt="2021-12-24T07:06:13.810" v="165" actId="2696"/>
        <pc:sldMkLst>
          <pc:docMk/>
          <pc:sldMk cId="4214276627" sldId="832"/>
        </pc:sldMkLst>
      </pc:sldChg>
      <pc:sldChg chg="delSp add mod modNotesTx">
        <pc:chgData name="Xiangyu ZHAO" userId="54527c22-0271-460b-8c8f-a87dc88d9381" providerId="ADAL" clId="{F5FC14B5-6FD6-E947-8142-F0F670CD1CE0}" dt="2021-12-24T07:55:08.640" v="521" actId="20577"/>
        <pc:sldMkLst>
          <pc:docMk/>
          <pc:sldMk cId="1304992828" sldId="839"/>
        </pc:sldMkLst>
        <pc:spChg chg="del">
          <ac:chgData name="Xiangyu ZHAO" userId="54527c22-0271-460b-8c8f-a87dc88d9381" providerId="ADAL" clId="{F5FC14B5-6FD6-E947-8142-F0F670CD1CE0}" dt="2021-12-24T07:35:21.147" v="362" actId="478"/>
          <ac:spMkLst>
            <pc:docMk/>
            <pc:sldMk cId="1304992828" sldId="839"/>
            <ac:spMk id="8" creationId="{DBB51B51-F465-1642-BB12-4F3617B33D7F}"/>
          </ac:spMkLst>
        </pc:spChg>
      </pc:sldChg>
      <pc:sldChg chg="delSp add mod modNotesTx">
        <pc:chgData name="Xiangyu ZHAO" userId="54527c22-0271-460b-8c8f-a87dc88d9381" providerId="ADAL" clId="{F5FC14B5-6FD6-E947-8142-F0F670CD1CE0}" dt="2021-12-24T07:55:54.688" v="529" actId="20577"/>
        <pc:sldMkLst>
          <pc:docMk/>
          <pc:sldMk cId="3590190638" sldId="840"/>
        </pc:sldMkLst>
        <pc:spChg chg="del">
          <ac:chgData name="Xiangyu ZHAO" userId="54527c22-0271-460b-8c8f-a87dc88d9381" providerId="ADAL" clId="{F5FC14B5-6FD6-E947-8142-F0F670CD1CE0}" dt="2021-12-24T07:35:33.227" v="365" actId="478"/>
          <ac:spMkLst>
            <pc:docMk/>
            <pc:sldMk cId="3590190638" sldId="840"/>
            <ac:spMk id="11" creationId="{0350A454-B58E-1741-905C-7311C37CEF90}"/>
          </ac:spMkLst>
        </pc:spChg>
      </pc:sldChg>
      <pc:sldChg chg="add">
        <pc:chgData name="Xiangyu ZHAO" userId="54527c22-0271-460b-8c8f-a87dc88d9381" providerId="ADAL" clId="{F5FC14B5-6FD6-E947-8142-F0F670CD1CE0}" dt="2021-12-24T06:09:37.824" v="12"/>
        <pc:sldMkLst>
          <pc:docMk/>
          <pc:sldMk cId="3388542761" sldId="842"/>
        </pc:sldMkLst>
      </pc:sldChg>
      <pc:sldChg chg="del">
        <pc:chgData name="Xiangyu ZHAO" userId="54527c22-0271-460b-8c8f-a87dc88d9381" providerId="ADAL" clId="{F5FC14B5-6FD6-E947-8142-F0F670CD1CE0}" dt="2021-12-24T07:02:45.280" v="164" actId="2696"/>
        <pc:sldMkLst>
          <pc:docMk/>
          <pc:sldMk cId="1527786077" sldId="843"/>
        </pc:sldMkLst>
      </pc:sldChg>
      <pc:sldChg chg="del">
        <pc:chgData name="Xiangyu ZHAO" userId="54527c22-0271-460b-8c8f-a87dc88d9381" providerId="ADAL" clId="{F5FC14B5-6FD6-E947-8142-F0F670CD1CE0}" dt="2021-12-24T07:06:13.810" v="165" actId="2696"/>
        <pc:sldMkLst>
          <pc:docMk/>
          <pc:sldMk cId="2951240852" sldId="850"/>
        </pc:sldMkLst>
      </pc:sldChg>
      <pc:sldChg chg="del">
        <pc:chgData name="Xiangyu ZHAO" userId="54527c22-0271-460b-8c8f-a87dc88d9381" providerId="ADAL" clId="{F5FC14B5-6FD6-E947-8142-F0F670CD1CE0}" dt="2021-12-24T07:06:13.810" v="165" actId="2696"/>
        <pc:sldMkLst>
          <pc:docMk/>
          <pc:sldMk cId="2022279105" sldId="851"/>
        </pc:sldMkLst>
      </pc:sldChg>
      <pc:sldChg chg="del">
        <pc:chgData name="Xiangyu ZHAO" userId="54527c22-0271-460b-8c8f-a87dc88d9381" providerId="ADAL" clId="{F5FC14B5-6FD6-E947-8142-F0F670CD1CE0}" dt="2021-12-24T07:06:13.810" v="165" actId="2696"/>
        <pc:sldMkLst>
          <pc:docMk/>
          <pc:sldMk cId="247848490" sldId="852"/>
        </pc:sldMkLst>
      </pc:sldChg>
      <pc:sldChg chg="del">
        <pc:chgData name="Xiangyu ZHAO" userId="54527c22-0271-460b-8c8f-a87dc88d9381" providerId="ADAL" clId="{F5FC14B5-6FD6-E947-8142-F0F670CD1CE0}" dt="2021-12-24T07:06:13.810" v="165" actId="2696"/>
        <pc:sldMkLst>
          <pc:docMk/>
          <pc:sldMk cId="3762747253" sldId="853"/>
        </pc:sldMkLst>
      </pc:sldChg>
      <pc:sldChg chg="del">
        <pc:chgData name="Xiangyu ZHAO" userId="54527c22-0271-460b-8c8f-a87dc88d9381" providerId="ADAL" clId="{F5FC14B5-6FD6-E947-8142-F0F670CD1CE0}" dt="2021-12-24T07:06:13.810" v="165" actId="2696"/>
        <pc:sldMkLst>
          <pc:docMk/>
          <pc:sldMk cId="3021162549" sldId="854"/>
        </pc:sldMkLst>
      </pc:sldChg>
      <pc:sldChg chg="del">
        <pc:chgData name="Xiangyu ZHAO" userId="54527c22-0271-460b-8c8f-a87dc88d9381" providerId="ADAL" clId="{F5FC14B5-6FD6-E947-8142-F0F670CD1CE0}" dt="2021-12-24T07:06:13.810" v="165" actId="2696"/>
        <pc:sldMkLst>
          <pc:docMk/>
          <pc:sldMk cId="825665829" sldId="855"/>
        </pc:sldMkLst>
      </pc:sldChg>
      <pc:sldChg chg="delSp modSp add mod modNotesTx">
        <pc:chgData name="Xiangyu ZHAO" userId="54527c22-0271-460b-8c8f-a87dc88d9381" providerId="ADAL" clId="{F5FC14B5-6FD6-E947-8142-F0F670CD1CE0}" dt="2021-12-24T07:51:26.542" v="441" actId="20577"/>
        <pc:sldMkLst>
          <pc:docMk/>
          <pc:sldMk cId="1060901843" sldId="856"/>
        </pc:sldMkLst>
        <pc:spChg chg="del">
          <ac:chgData name="Xiangyu ZHAO" userId="54527c22-0271-460b-8c8f-a87dc88d9381" providerId="ADAL" clId="{F5FC14B5-6FD6-E947-8142-F0F670CD1CE0}" dt="2021-12-24T07:34:41.053" v="355" actId="478"/>
          <ac:spMkLst>
            <pc:docMk/>
            <pc:sldMk cId="1060901843" sldId="856"/>
            <ac:spMk id="12" creationId="{9E23CA6F-F3A4-3944-B89D-166DE80E0E8A}"/>
          </ac:spMkLst>
        </pc:spChg>
        <pc:spChg chg="mod">
          <ac:chgData name="Xiangyu ZHAO" userId="54527c22-0271-460b-8c8f-a87dc88d9381" providerId="ADAL" clId="{F5FC14B5-6FD6-E947-8142-F0F670CD1CE0}" dt="2021-12-24T06:15:59.391" v="15" actId="20577"/>
          <ac:spMkLst>
            <pc:docMk/>
            <pc:sldMk cId="1060901843" sldId="856"/>
            <ac:spMk id="22" creationId="{A6C8CABB-5B4E-BF43-966E-65FBF7D1F93F}"/>
          </ac:spMkLst>
        </pc:spChg>
      </pc:sldChg>
      <pc:sldChg chg="delSp add mod modNotesTx">
        <pc:chgData name="Xiangyu ZHAO" userId="54527c22-0271-460b-8c8f-a87dc88d9381" providerId="ADAL" clId="{F5FC14B5-6FD6-E947-8142-F0F670CD1CE0}" dt="2021-12-24T07:55:27.210" v="524" actId="20577"/>
        <pc:sldMkLst>
          <pc:docMk/>
          <pc:sldMk cId="2083456506" sldId="863"/>
        </pc:sldMkLst>
        <pc:spChg chg="del">
          <ac:chgData name="Xiangyu ZHAO" userId="54527c22-0271-460b-8c8f-a87dc88d9381" providerId="ADAL" clId="{F5FC14B5-6FD6-E947-8142-F0F670CD1CE0}" dt="2021-12-24T07:35:24.333" v="363" actId="478"/>
          <ac:spMkLst>
            <pc:docMk/>
            <pc:sldMk cId="2083456506" sldId="863"/>
            <ac:spMk id="19" creationId="{80E96C74-6CBB-4041-B41C-E0BF1C8799B5}"/>
          </ac:spMkLst>
        </pc:spChg>
      </pc:sldChg>
      <pc:sldChg chg="delSp add mod modNotesTx">
        <pc:chgData name="Xiangyu ZHAO" userId="54527c22-0271-460b-8c8f-a87dc88d9381" providerId="ADAL" clId="{F5FC14B5-6FD6-E947-8142-F0F670CD1CE0}" dt="2021-12-24T07:55:40.679" v="526" actId="20577"/>
        <pc:sldMkLst>
          <pc:docMk/>
          <pc:sldMk cId="996215605" sldId="864"/>
        </pc:sldMkLst>
        <pc:spChg chg="del">
          <ac:chgData name="Xiangyu ZHAO" userId="54527c22-0271-460b-8c8f-a87dc88d9381" providerId="ADAL" clId="{F5FC14B5-6FD6-E947-8142-F0F670CD1CE0}" dt="2021-12-24T07:35:27.842" v="364" actId="478"/>
          <ac:spMkLst>
            <pc:docMk/>
            <pc:sldMk cId="996215605" sldId="864"/>
            <ac:spMk id="14" creationId="{3C550E6C-483B-F14B-A763-0352F8CD3863}"/>
          </ac:spMkLst>
        </pc:spChg>
      </pc:sldChg>
      <pc:sldChg chg="del">
        <pc:chgData name="Xiangyu ZHAO" userId="54527c22-0271-460b-8c8f-a87dc88d9381" providerId="ADAL" clId="{F5FC14B5-6FD6-E947-8142-F0F670CD1CE0}" dt="2021-12-24T07:02:45.280" v="164" actId="2696"/>
        <pc:sldMkLst>
          <pc:docMk/>
          <pc:sldMk cId="1901010129" sldId="866"/>
        </pc:sldMkLst>
      </pc:sldChg>
      <pc:sldChg chg="add">
        <pc:chgData name="Xiangyu ZHAO" userId="54527c22-0271-460b-8c8f-a87dc88d9381" providerId="ADAL" clId="{F5FC14B5-6FD6-E947-8142-F0F670CD1CE0}" dt="2021-12-24T06:09:37.824" v="12"/>
        <pc:sldMkLst>
          <pc:docMk/>
          <pc:sldMk cId="1784329411" sldId="867"/>
        </pc:sldMkLst>
      </pc:sldChg>
      <pc:sldChg chg="add">
        <pc:chgData name="Xiangyu ZHAO" userId="54527c22-0271-460b-8c8f-a87dc88d9381" providerId="ADAL" clId="{F5FC14B5-6FD6-E947-8142-F0F670CD1CE0}" dt="2021-12-24T06:09:37.824" v="12"/>
        <pc:sldMkLst>
          <pc:docMk/>
          <pc:sldMk cId="1306652422" sldId="868"/>
        </pc:sldMkLst>
      </pc:sldChg>
      <pc:sldChg chg="add">
        <pc:chgData name="Xiangyu ZHAO" userId="54527c22-0271-460b-8c8f-a87dc88d9381" providerId="ADAL" clId="{F5FC14B5-6FD6-E947-8142-F0F670CD1CE0}" dt="2021-12-24T06:09:37.824" v="12"/>
        <pc:sldMkLst>
          <pc:docMk/>
          <pc:sldMk cId="1650432150" sldId="869"/>
        </pc:sldMkLst>
      </pc:sldChg>
      <pc:sldChg chg="add">
        <pc:chgData name="Xiangyu ZHAO" userId="54527c22-0271-460b-8c8f-a87dc88d9381" providerId="ADAL" clId="{F5FC14B5-6FD6-E947-8142-F0F670CD1CE0}" dt="2021-12-24T06:09:37.824" v="12"/>
        <pc:sldMkLst>
          <pc:docMk/>
          <pc:sldMk cId="1574148048" sldId="870"/>
        </pc:sldMkLst>
      </pc:sldChg>
      <pc:sldChg chg="del">
        <pc:chgData name="Xiangyu ZHAO" userId="54527c22-0271-460b-8c8f-a87dc88d9381" providerId="ADAL" clId="{F5FC14B5-6FD6-E947-8142-F0F670CD1CE0}" dt="2021-12-24T07:02:45.280" v="164" actId="2696"/>
        <pc:sldMkLst>
          <pc:docMk/>
          <pc:sldMk cId="1705043944" sldId="871"/>
        </pc:sldMkLst>
      </pc:sldChg>
      <pc:sldChg chg="del">
        <pc:chgData name="Xiangyu ZHAO" userId="54527c22-0271-460b-8c8f-a87dc88d9381" providerId="ADAL" clId="{F5FC14B5-6FD6-E947-8142-F0F670CD1CE0}" dt="2021-12-24T07:02:45.280" v="164" actId="2696"/>
        <pc:sldMkLst>
          <pc:docMk/>
          <pc:sldMk cId="2298987480" sldId="872"/>
        </pc:sldMkLst>
      </pc:sldChg>
      <pc:sldChg chg="del">
        <pc:chgData name="Xiangyu ZHAO" userId="54527c22-0271-460b-8c8f-a87dc88d9381" providerId="ADAL" clId="{F5FC14B5-6FD6-E947-8142-F0F670CD1CE0}" dt="2021-12-24T07:02:45.280" v="164" actId="2696"/>
        <pc:sldMkLst>
          <pc:docMk/>
          <pc:sldMk cId="3784382374" sldId="873"/>
        </pc:sldMkLst>
      </pc:sldChg>
      <pc:sldChg chg="del">
        <pc:chgData name="Xiangyu ZHAO" userId="54527c22-0271-460b-8c8f-a87dc88d9381" providerId="ADAL" clId="{F5FC14B5-6FD6-E947-8142-F0F670CD1CE0}" dt="2021-12-24T07:02:45.280" v="164" actId="2696"/>
        <pc:sldMkLst>
          <pc:docMk/>
          <pc:sldMk cId="1009820269" sldId="874"/>
        </pc:sldMkLst>
      </pc:sldChg>
      <pc:sldChg chg="del">
        <pc:chgData name="Xiangyu ZHAO" userId="54527c22-0271-460b-8c8f-a87dc88d9381" providerId="ADAL" clId="{F5FC14B5-6FD6-E947-8142-F0F670CD1CE0}" dt="2021-12-24T07:02:45.280" v="164" actId="2696"/>
        <pc:sldMkLst>
          <pc:docMk/>
          <pc:sldMk cId="2353709445" sldId="875"/>
        </pc:sldMkLst>
      </pc:sldChg>
      <pc:sldChg chg="del">
        <pc:chgData name="Xiangyu ZHAO" userId="54527c22-0271-460b-8c8f-a87dc88d9381" providerId="ADAL" clId="{F5FC14B5-6FD6-E947-8142-F0F670CD1CE0}" dt="2021-12-24T07:02:45.280" v="164" actId="2696"/>
        <pc:sldMkLst>
          <pc:docMk/>
          <pc:sldMk cId="4020725254" sldId="876"/>
        </pc:sldMkLst>
      </pc:sldChg>
      <pc:sldChg chg="delSp add mod modNotesTx">
        <pc:chgData name="Xiangyu ZHAO" userId="54527c22-0271-460b-8c8f-a87dc88d9381" providerId="ADAL" clId="{F5FC14B5-6FD6-E947-8142-F0F670CD1CE0}" dt="2021-12-24T08:22:06.847" v="800" actId="20577"/>
        <pc:sldMkLst>
          <pc:docMk/>
          <pc:sldMk cId="2083346426" sldId="877"/>
        </pc:sldMkLst>
        <pc:spChg chg="del">
          <ac:chgData name="Xiangyu ZHAO" userId="54527c22-0271-460b-8c8f-a87dc88d9381" providerId="ADAL" clId="{F5FC14B5-6FD6-E947-8142-F0F670CD1CE0}" dt="2021-12-24T07:37:24.622" v="382" actId="478"/>
          <ac:spMkLst>
            <pc:docMk/>
            <pc:sldMk cId="2083346426" sldId="877"/>
            <ac:spMk id="12" creationId="{2944D4DD-4D8F-2B4C-BECA-347C7CE863FE}"/>
          </ac:spMkLst>
        </pc:spChg>
      </pc:sldChg>
      <pc:sldChg chg="del">
        <pc:chgData name="Xiangyu ZHAO" userId="54527c22-0271-460b-8c8f-a87dc88d9381" providerId="ADAL" clId="{F5FC14B5-6FD6-E947-8142-F0F670CD1CE0}" dt="2021-12-24T07:02:45.280" v="164" actId="2696"/>
        <pc:sldMkLst>
          <pc:docMk/>
          <pc:sldMk cId="1028217261" sldId="878"/>
        </pc:sldMkLst>
      </pc:sldChg>
      <pc:sldChg chg="del">
        <pc:chgData name="Xiangyu ZHAO" userId="54527c22-0271-460b-8c8f-a87dc88d9381" providerId="ADAL" clId="{F5FC14B5-6FD6-E947-8142-F0F670CD1CE0}" dt="2021-12-24T07:02:45.280" v="164" actId="2696"/>
        <pc:sldMkLst>
          <pc:docMk/>
          <pc:sldMk cId="1755259769" sldId="879"/>
        </pc:sldMkLst>
      </pc:sldChg>
      <pc:sldChg chg="del">
        <pc:chgData name="Xiangyu ZHAO" userId="54527c22-0271-460b-8c8f-a87dc88d9381" providerId="ADAL" clId="{F5FC14B5-6FD6-E947-8142-F0F670CD1CE0}" dt="2021-12-24T07:02:45.280" v="164" actId="2696"/>
        <pc:sldMkLst>
          <pc:docMk/>
          <pc:sldMk cId="340972773" sldId="880"/>
        </pc:sldMkLst>
      </pc:sldChg>
      <pc:sldChg chg="del">
        <pc:chgData name="Xiangyu ZHAO" userId="54527c22-0271-460b-8c8f-a87dc88d9381" providerId="ADAL" clId="{F5FC14B5-6FD6-E947-8142-F0F670CD1CE0}" dt="2021-12-24T07:02:45.280" v="164" actId="2696"/>
        <pc:sldMkLst>
          <pc:docMk/>
          <pc:sldMk cId="4174075774" sldId="881"/>
        </pc:sldMkLst>
      </pc:sldChg>
      <pc:sldChg chg="del">
        <pc:chgData name="Xiangyu ZHAO" userId="54527c22-0271-460b-8c8f-a87dc88d9381" providerId="ADAL" clId="{F5FC14B5-6FD6-E947-8142-F0F670CD1CE0}" dt="2021-12-24T07:02:45.280" v="164" actId="2696"/>
        <pc:sldMkLst>
          <pc:docMk/>
          <pc:sldMk cId="2714992451" sldId="882"/>
        </pc:sldMkLst>
      </pc:sldChg>
      <pc:sldChg chg="del">
        <pc:chgData name="Xiangyu ZHAO" userId="54527c22-0271-460b-8c8f-a87dc88d9381" providerId="ADAL" clId="{F5FC14B5-6FD6-E947-8142-F0F670CD1CE0}" dt="2021-12-24T07:02:45.280" v="164" actId="2696"/>
        <pc:sldMkLst>
          <pc:docMk/>
          <pc:sldMk cId="3969264909" sldId="883"/>
        </pc:sldMkLst>
      </pc:sldChg>
      <pc:sldChg chg="delSp add mod modShow modNotesTx">
        <pc:chgData name="Xiangyu ZHAO" userId="54527c22-0271-460b-8c8f-a87dc88d9381" providerId="ADAL" clId="{F5FC14B5-6FD6-E947-8142-F0F670CD1CE0}" dt="2021-12-24T08:45:38.963" v="892" actId="729"/>
        <pc:sldMkLst>
          <pc:docMk/>
          <pc:sldMk cId="628256202" sldId="884"/>
        </pc:sldMkLst>
        <pc:spChg chg="del">
          <ac:chgData name="Xiangyu ZHAO" userId="54527c22-0271-460b-8c8f-a87dc88d9381" providerId="ADAL" clId="{F5FC14B5-6FD6-E947-8142-F0F670CD1CE0}" dt="2021-12-24T07:38:04.118" v="391" actId="478"/>
          <ac:spMkLst>
            <pc:docMk/>
            <pc:sldMk cId="628256202" sldId="884"/>
            <ac:spMk id="8" creationId="{4367547A-8E90-B444-A4F4-CD969F4A66D0}"/>
          </ac:spMkLst>
        </pc:spChg>
      </pc:sldChg>
      <pc:sldChg chg="delSp add mod modShow modNotesTx">
        <pc:chgData name="Xiangyu ZHAO" userId="54527c22-0271-460b-8c8f-a87dc88d9381" providerId="ADAL" clId="{F5FC14B5-6FD6-E947-8142-F0F670CD1CE0}" dt="2021-12-24T08:45:34.889" v="891" actId="729"/>
        <pc:sldMkLst>
          <pc:docMk/>
          <pc:sldMk cId="474136929" sldId="886"/>
        </pc:sldMkLst>
        <pc:spChg chg="del">
          <ac:chgData name="Xiangyu ZHAO" userId="54527c22-0271-460b-8c8f-a87dc88d9381" providerId="ADAL" clId="{F5FC14B5-6FD6-E947-8142-F0F670CD1CE0}" dt="2021-12-24T07:38:10.038" v="392" actId="478"/>
          <ac:spMkLst>
            <pc:docMk/>
            <pc:sldMk cId="474136929" sldId="886"/>
            <ac:spMk id="8" creationId="{7D56F8F6-6A37-8541-9659-88A17E214A15}"/>
          </ac:spMkLst>
        </pc:spChg>
      </pc:sldChg>
      <pc:sldChg chg="delSp add mod modShow modNotesTx">
        <pc:chgData name="Xiangyu ZHAO" userId="54527c22-0271-460b-8c8f-a87dc88d9381" providerId="ADAL" clId="{F5FC14B5-6FD6-E947-8142-F0F670CD1CE0}" dt="2021-12-24T08:45:34.889" v="891" actId="729"/>
        <pc:sldMkLst>
          <pc:docMk/>
          <pc:sldMk cId="778013444" sldId="887"/>
        </pc:sldMkLst>
        <pc:spChg chg="del">
          <ac:chgData name="Xiangyu ZHAO" userId="54527c22-0271-460b-8c8f-a87dc88d9381" providerId="ADAL" clId="{F5FC14B5-6FD6-E947-8142-F0F670CD1CE0}" dt="2021-12-24T07:38:26.071" v="396" actId="478"/>
          <ac:spMkLst>
            <pc:docMk/>
            <pc:sldMk cId="778013444" sldId="887"/>
            <ac:spMk id="9" creationId="{F97F1837-A56B-AD40-A598-71956ACC5E8D}"/>
          </ac:spMkLst>
        </pc:spChg>
      </pc:sldChg>
      <pc:sldChg chg="add modNotesTx">
        <pc:chgData name="Xiangyu ZHAO" userId="54527c22-0271-460b-8c8f-a87dc88d9381" providerId="ADAL" clId="{F5FC14B5-6FD6-E947-8142-F0F670CD1CE0}" dt="2021-12-24T08:00:01.539" v="601" actId="20577"/>
        <pc:sldMkLst>
          <pc:docMk/>
          <pc:sldMk cId="1841808788" sldId="888"/>
        </pc:sldMkLst>
      </pc:sldChg>
      <pc:sldChg chg="add modNotesTx">
        <pc:chgData name="Xiangyu ZHAO" userId="54527c22-0271-460b-8c8f-a87dc88d9381" providerId="ADAL" clId="{F5FC14B5-6FD6-E947-8142-F0F670CD1CE0}" dt="2021-12-24T08:00:18.994" v="605" actId="20577"/>
        <pc:sldMkLst>
          <pc:docMk/>
          <pc:sldMk cId="2124214656" sldId="889"/>
        </pc:sldMkLst>
      </pc:sldChg>
      <pc:sldChg chg="add modNotesTx">
        <pc:chgData name="Xiangyu ZHAO" userId="54527c22-0271-460b-8c8f-a87dc88d9381" providerId="ADAL" clId="{F5FC14B5-6FD6-E947-8142-F0F670CD1CE0}" dt="2021-12-24T08:00:54.418" v="609" actId="20577"/>
        <pc:sldMkLst>
          <pc:docMk/>
          <pc:sldMk cId="1579657570" sldId="890"/>
        </pc:sldMkLst>
      </pc:sldChg>
      <pc:sldChg chg="add modNotesTx">
        <pc:chgData name="Xiangyu ZHAO" userId="54527c22-0271-460b-8c8f-a87dc88d9381" providerId="ADAL" clId="{F5FC14B5-6FD6-E947-8142-F0F670CD1CE0}" dt="2021-12-24T08:01:20.906" v="615" actId="20577"/>
        <pc:sldMkLst>
          <pc:docMk/>
          <pc:sldMk cId="58564009" sldId="891"/>
        </pc:sldMkLst>
      </pc:sldChg>
      <pc:sldChg chg="add modNotesTx">
        <pc:chgData name="Xiangyu ZHAO" userId="54527c22-0271-460b-8c8f-a87dc88d9381" providerId="ADAL" clId="{F5FC14B5-6FD6-E947-8142-F0F670CD1CE0}" dt="2021-12-24T08:02:13.579" v="627" actId="20577"/>
        <pc:sldMkLst>
          <pc:docMk/>
          <pc:sldMk cId="2845859746" sldId="892"/>
        </pc:sldMkLst>
      </pc:sldChg>
      <pc:sldChg chg="add modNotesTx">
        <pc:chgData name="Xiangyu ZHAO" userId="54527c22-0271-460b-8c8f-a87dc88d9381" providerId="ADAL" clId="{F5FC14B5-6FD6-E947-8142-F0F670CD1CE0}" dt="2021-12-24T08:02:26.005" v="630" actId="20577"/>
        <pc:sldMkLst>
          <pc:docMk/>
          <pc:sldMk cId="2045744381" sldId="893"/>
        </pc:sldMkLst>
      </pc:sldChg>
      <pc:sldChg chg="add modNotesTx">
        <pc:chgData name="Xiangyu ZHAO" userId="54527c22-0271-460b-8c8f-a87dc88d9381" providerId="ADAL" clId="{F5FC14B5-6FD6-E947-8142-F0F670CD1CE0}" dt="2021-12-24T08:02:57.386" v="635" actId="20577"/>
        <pc:sldMkLst>
          <pc:docMk/>
          <pc:sldMk cId="825424945" sldId="894"/>
        </pc:sldMkLst>
      </pc:sldChg>
      <pc:sldChg chg="add modNotesTx">
        <pc:chgData name="Xiangyu ZHAO" userId="54527c22-0271-460b-8c8f-a87dc88d9381" providerId="ADAL" clId="{F5FC14B5-6FD6-E947-8142-F0F670CD1CE0}" dt="2021-12-24T08:03:22.545" v="641" actId="20577"/>
        <pc:sldMkLst>
          <pc:docMk/>
          <pc:sldMk cId="1813292299" sldId="895"/>
        </pc:sldMkLst>
      </pc:sldChg>
      <pc:sldChg chg="add modNotesTx">
        <pc:chgData name="Xiangyu ZHAO" userId="54527c22-0271-460b-8c8f-a87dc88d9381" providerId="ADAL" clId="{F5FC14B5-6FD6-E947-8142-F0F670CD1CE0}" dt="2021-12-24T08:03:41.472" v="645" actId="20577"/>
        <pc:sldMkLst>
          <pc:docMk/>
          <pc:sldMk cId="3505970283" sldId="896"/>
        </pc:sldMkLst>
      </pc:sldChg>
      <pc:sldChg chg="add modNotesTx">
        <pc:chgData name="Xiangyu ZHAO" userId="54527c22-0271-460b-8c8f-a87dc88d9381" providerId="ADAL" clId="{F5FC14B5-6FD6-E947-8142-F0F670CD1CE0}" dt="2021-12-24T08:04:49.345" v="651" actId="20577"/>
        <pc:sldMkLst>
          <pc:docMk/>
          <pc:sldMk cId="1726368027" sldId="897"/>
        </pc:sldMkLst>
      </pc:sldChg>
      <pc:sldChg chg="add modNotesTx">
        <pc:chgData name="Xiangyu ZHAO" userId="54527c22-0271-460b-8c8f-a87dc88d9381" providerId="ADAL" clId="{F5FC14B5-6FD6-E947-8142-F0F670CD1CE0}" dt="2021-12-24T08:04:57.323" v="653" actId="20577"/>
        <pc:sldMkLst>
          <pc:docMk/>
          <pc:sldMk cId="3391700758" sldId="898"/>
        </pc:sldMkLst>
      </pc:sldChg>
      <pc:sldChg chg="add modNotesTx">
        <pc:chgData name="Xiangyu ZHAO" userId="54527c22-0271-460b-8c8f-a87dc88d9381" providerId="ADAL" clId="{F5FC14B5-6FD6-E947-8142-F0F670CD1CE0}" dt="2021-12-24T08:05:22.734" v="658" actId="20577"/>
        <pc:sldMkLst>
          <pc:docMk/>
          <pc:sldMk cId="3878816351" sldId="900"/>
        </pc:sldMkLst>
      </pc:sldChg>
      <pc:sldChg chg="add modNotesTx">
        <pc:chgData name="Xiangyu ZHAO" userId="54527c22-0271-460b-8c8f-a87dc88d9381" providerId="ADAL" clId="{F5FC14B5-6FD6-E947-8142-F0F670CD1CE0}" dt="2021-12-24T08:05:55.722" v="664" actId="20577"/>
        <pc:sldMkLst>
          <pc:docMk/>
          <pc:sldMk cId="3607253319" sldId="901"/>
        </pc:sldMkLst>
      </pc:sldChg>
      <pc:sldChg chg="add">
        <pc:chgData name="Xiangyu ZHAO" userId="54527c22-0271-460b-8c8f-a87dc88d9381" providerId="ADAL" clId="{F5FC14B5-6FD6-E947-8142-F0F670CD1CE0}" dt="2021-12-24T06:09:37.824" v="12"/>
        <pc:sldMkLst>
          <pc:docMk/>
          <pc:sldMk cId="38964750" sldId="903"/>
        </pc:sldMkLst>
      </pc:sldChg>
      <pc:sldChg chg="add">
        <pc:chgData name="Xiangyu ZHAO" userId="54527c22-0271-460b-8c8f-a87dc88d9381" providerId="ADAL" clId="{F5FC14B5-6FD6-E947-8142-F0F670CD1CE0}" dt="2021-12-24T06:09:37.824" v="12"/>
        <pc:sldMkLst>
          <pc:docMk/>
          <pc:sldMk cId="3089408038" sldId="904"/>
        </pc:sldMkLst>
      </pc:sldChg>
      <pc:sldChg chg="add">
        <pc:chgData name="Xiangyu ZHAO" userId="54527c22-0271-460b-8c8f-a87dc88d9381" providerId="ADAL" clId="{F5FC14B5-6FD6-E947-8142-F0F670CD1CE0}" dt="2021-12-24T06:09:37.824" v="12"/>
        <pc:sldMkLst>
          <pc:docMk/>
          <pc:sldMk cId="576468010" sldId="905"/>
        </pc:sldMkLst>
      </pc:sldChg>
      <pc:sldChg chg="add">
        <pc:chgData name="Xiangyu ZHAO" userId="54527c22-0271-460b-8c8f-a87dc88d9381" providerId="ADAL" clId="{F5FC14B5-6FD6-E947-8142-F0F670CD1CE0}" dt="2021-12-24T06:09:37.824" v="12"/>
        <pc:sldMkLst>
          <pc:docMk/>
          <pc:sldMk cId="3156167705" sldId="906"/>
        </pc:sldMkLst>
      </pc:sldChg>
      <pc:sldChg chg="add mod modShow">
        <pc:chgData name="Xiangyu ZHAO" userId="54527c22-0271-460b-8c8f-a87dc88d9381" providerId="ADAL" clId="{F5FC14B5-6FD6-E947-8142-F0F670CD1CE0}" dt="2021-12-24T07:36:14.232" v="370" actId="729"/>
        <pc:sldMkLst>
          <pc:docMk/>
          <pc:sldMk cId="1246211889" sldId="907"/>
        </pc:sldMkLst>
      </pc:sldChg>
      <pc:sldChg chg="add mod modShow">
        <pc:chgData name="Xiangyu ZHAO" userId="54527c22-0271-460b-8c8f-a87dc88d9381" providerId="ADAL" clId="{F5FC14B5-6FD6-E947-8142-F0F670CD1CE0}" dt="2021-12-24T07:36:14.232" v="370" actId="729"/>
        <pc:sldMkLst>
          <pc:docMk/>
          <pc:sldMk cId="4005886734" sldId="908"/>
        </pc:sldMkLst>
      </pc:sldChg>
      <pc:sldChg chg="add mod modShow">
        <pc:chgData name="Xiangyu ZHAO" userId="54527c22-0271-460b-8c8f-a87dc88d9381" providerId="ADAL" clId="{F5FC14B5-6FD6-E947-8142-F0F670CD1CE0}" dt="2021-12-24T07:27:44" v="323" actId="729"/>
        <pc:sldMkLst>
          <pc:docMk/>
          <pc:sldMk cId="2654169458" sldId="910"/>
        </pc:sldMkLst>
      </pc:sldChg>
      <pc:sldChg chg="add modNotesTx">
        <pc:chgData name="Xiangyu ZHAO" userId="54527c22-0271-460b-8c8f-a87dc88d9381" providerId="ADAL" clId="{F5FC14B5-6FD6-E947-8142-F0F670CD1CE0}" dt="2021-12-24T08:00:27.811" v="607" actId="20577"/>
        <pc:sldMkLst>
          <pc:docMk/>
          <pc:sldMk cId="1006417952" sldId="911"/>
        </pc:sldMkLst>
      </pc:sldChg>
      <pc:sldChg chg="add modNotesTx">
        <pc:chgData name="Xiangyu ZHAO" userId="54527c22-0271-460b-8c8f-a87dc88d9381" providerId="ADAL" clId="{F5FC14B5-6FD6-E947-8142-F0F670CD1CE0}" dt="2021-12-24T08:01:03.008" v="611" actId="20577"/>
        <pc:sldMkLst>
          <pc:docMk/>
          <pc:sldMk cId="1944087260" sldId="912"/>
        </pc:sldMkLst>
      </pc:sldChg>
      <pc:sldChg chg="add modNotesTx">
        <pc:chgData name="Xiangyu ZHAO" userId="54527c22-0271-460b-8c8f-a87dc88d9381" providerId="ADAL" clId="{F5FC14B5-6FD6-E947-8142-F0F670CD1CE0}" dt="2021-12-24T08:01:12.348" v="613" actId="20577"/>
        <pc:sldMkLst>
          <pc:docMk/>
          <pc:sldMk cId="4241192100" sldId="913"/>
        </pc:sldMkLst>
      </pc:sldChg>
      <pc:sldChg chg="add modNotesTx">
        <pc:chgData name="Xiangyu ZHAO" userId="54527c22-0271-460b-8c8f-a87dc88d9381" providerId="ADAL" clId="{F5FC14B5-6FD6-E947-8142-F0F670CD1CE0}" dt="2021-12-24T08:01:57.040" v="623" actId="20577"/>
        <pc:sldMkLst>
          <pc:docMk/>
          <pc:sldMk cId="836621245" sldId="914"/>
        </pc:sldMkLst>
      </pc:sldChg>
      <pc:sldChg chg="add modNotesTx">
        <pc:chgData name="Xiangyu ZHAO" userId="54527c22-0271-460b-8c8f-a87dc88d9381" providerId="ADAL" clId="{F5FC14B5-6FD6-E947-8142-F0F670CD1CE0}" dt="2021-12-24T08:01:29.831" v="617" actId="20577"/>
        <pc:sldMkLst>
          <pc:docMk/>
          <pc:sldMk cId="3903181867" sldId="915"/>
        </pc:sldMkLst>
      </pc:sldChg>
      <pc:sldChg chg="add modNotesTx">
        <pc:chgData name="Xiangyu ZHAO" userId="54527c22-0271-460b-8c8f-a87dc88d9381" providerId="ADAL" clId="{F5FC14B5-6FD6-E947-8142-F0F670CD1CE0}" dt="2021-12-24T08:01:38.412" v="619" actId="20577"/>
        <pc:sldMkLst>
          <pc:docMk/>
          <pc:sldMk cId="1117276387" sldId="916"/>
        </pc:sldMkLst>
      </pc:sldChg>
      <pc:sldChg chg="add modNotesTx">
        <pc:chgData name="Xiangyu ZHAO" userId="54527c22-0271-460b-8c8f-a87dc88d9381" providerId="ADAL" clId="{F5FC14B5-6FD6-E947-8142-F0F670CD1CE0}" dt="2021-12-24T08:01:47.951" v="621" actId="20577"/>
        <pc:sldMkLst>
          <pc:docMk/>
          <pc:sldMk cId="4266335502" sldId="917"/>
        </pc:sldMkLst>
      </pc:sldChg>
      <pc:sldChg chg="add modNotesTx">
        <pc:chgData name="Xiangyu ZHAO" userId="54527c22-0271-460b-8c8f-a87dc88d9381" providerId="ADAL" clId="{F5FC14B5-6FD6-E947-8142-F0F670CD1CE0}" dt="2021-12-24T08:02:05.356" v="625" actId="20577"/>
        <pc:sldMkLst>
          <pc:docMk/>
          <pc:sldMk cId="1182365019" sldId="918"/>
        </pc:sldMkLst>
      </pc:sldChg>
      <pc:sldChg chg="add modNotesTx">
        <pc:chgData name="Xiangyu ZHAO" userId="54527c22-0271-460b-8c8f-a87dc88d9381" providerId="ADAL" clId="{F5FC14B5-6FD6-E947-8142-F0F670CD1CE0}" dt="2021-12-24T08:02:37.191" v="632" actId="20577"/>
        <pc:sldMkLst>
          <pc:docMk/>
          <pc:sldMk cId="3199087233" sldId="919"/>
        </pc:sldMkLst>
      </pc:sldChg>
      <pc:sldChg chg="add modNotesTx">
        <pc:chgData name="Xiangyu ZHAO" userId="54527c22-0271-460b-8c8f-a87dc88d9381" providerId="ADAL" clId="{F5FC14B5-6FD6-E947-8142-F0F670CD1CE0}" dt="2021-12-24T08:03:32.173" v="643" actId="20577"/>
        <pc:sldMkLst>
          <pc:docMk/>
          <pc:sldMk cId="2821146810" sldId="920"/>
        </pc:sldMkLst>
      </pc:sldChg>
      <pc:sldChg chg="add modNotesTx">
        <pc:chgData name="Xiangyu ZHAO" userId="54527c22-0271-460b-8c8f-a87dc88d9381" providerId="ADAL" clId="{F5FC14B5-6FD6-E947-8142-F0F670CD1CE0}" dt="2021-12-24T08:05:09.457" v="655" actId="20577"/>
        <pc:sldMkLst>
          <pc:docMk/>
          <pc:sldMk cId="4021303825" sldId="921"/>
        </pc:sldMkLst>
      </pc:sldChg>
      <pc:sldChg chg="add modNotesTx">
        <pc:chgData name="Xiangyu ZHAO" userId="54527c22-0271-460b-8c8f-a87dc88d9381" providerId="ADAL" clId="{F5FC14B5-6FD6-E947-8142-F0F670CD1CE0}" dt="2021-12-24T08:05:32.027" v="660" actId="20577"/>
        <pc:sldMkLst>
          <pc:docMk/>
          <pc:sldMk cId="1592358831" sldId="922"/>
        </pc:sldMkLst>
      </pc:sldChg>
      <pc:sldChg chg="add modNotesTx">
        <pc:chgData name="Xiangyu ZHAO" userId="54527c22-0271-460b-8c8f-a87dc88d9381" providerId="ADAL" clId="{F5FC14B5-6FD6-E947-8142-F0F670CD1CE0}" dt="2021-12-24T08:05:40.891" v="662" actId="20577"/>
        <pc:sldMkLst>
          <pc:docMk/>
          <pc:sldMk cId="1389122694" sldId="923"/>
        </pc:sldMkLst>
      </pc:sldChg>
      <pc:sldChg chg="delSp add mod modNotesTx">
        <pc:chgData name="Xiangyu ZHAO" userId="54527c22-0271-460b-8c8f-a87dc88d9381" providerId="ADAL" clId="{F5FC14B5-6FD6-E947-8142-F0F670CD1CE0}" dt="2021-12-24T07:48:59.925" v="421" actId="20577"/>
        <pc:sldMkLst>
          <pc:docMk/>
          <pc:sldMk cId="2641156727" sldId="927"/>
        </pc:sldMkLst>
        <pc:spChg chg="del">
          <ac:chgData name="Xiangyu ZHAO" userId="54527c22-0271-460b-8c8f-a87dc88d9381" providerId="ADAL" clId="{F5FC14B5-6FD6-E947-8142-F0F670CD1CE0}" dt="2021-12-24T07:33:47.469" v="344" actId="478"/>
          <ac:spMkLst>
            <pc:docMk/>
            <pc:sldMk cId="2641156727" sldId="927"/>
            <ac:spMk id="15" creationId="{B8C87788-877D-D045-9D11-FBD2F0EB089B}"/>
          </ac:spMkLst>
        </pc:spChg>
      </pc:sldChg>
      <pc:sldChg chg="delSp add mod modNotesTx">
        <pc:chgData name="Xiangyu ZHAO" userId="54527c22-0271-460b-8c8f-a87dc88d9381" providerId="ADAL" clId="{F5FC14B5-6FD6-E947-8142-F0F670CD1CE0}" dt="2021-12-24T07:54:59.400" v="519" actId="20577"/>
        <pc:sldMkLst>
          <pc:docMk/>
          <pc:sldMk cId="338341668" sldId="928"/>
        </pc:sldMkLst>
        <pc:spChg chg="del">
          <ac:chgData name="Xiangyu ZHAO" userId="54527c22-0271-460b-8c8f-a87dc88d9381" providerId="ADAL" clId="{F5FC14B5-6FD6-E947-8142-F0F670CD1CE0}" dt="2021-12-24T07:35:14.372" v="361" actId="478"/>
          <ac:spMkLst>
            <pc:docMk/>
            <pc:sldMk cId="338341668" sldId="928"/>
            <ac:spMk id="15" creationId="{B4399575-E607-EE4D-9A70-F4C816C0BFE1}"/>
          </ac:spMkLst>
        </pc:spChg>
      </pc:sldChg>
      <pc:sldChg chg="delSp modSp add mod modNotesTx">
        <pc:chgData name="Xiangyu ZHAO" userId="54527c22-0271-460b-8c8f-a87dc88d9381" providerId="ADAL" clId="{F5FC14B5-6FD6-E947-8142-F0F670CD1CE0}" dt="2021-12-24T07:51:38.353" v="443" actId="20577"/>
        <pc:sldMkLst>
          <pc:docMk/>
          <pc:sldMk cId="2613211134" sldId="929"/>
        </pc:sldMkLst>
        <pc:spChg chg="del">
          <ac:chgData name="Xiangyu ZHAO" userId="54527c22-0271-460b-8c8f-a87dc88d9381" providerId="ADAL" clId="{F5FC14B5-6FD6-E947-8142-F0F670CD1CE0}" dt="2021-12-24T07:34:47.011" v="356" actId="478"/>
          <ac:spMkLst>
            <pc:docMk/>
            <pc:sldMk cId="2613211134" sldId="929"/>
            <ac:spMk id="18" creationId="{2B35A171-8ADF-9F4F-A236-BBD9AC7568BE}"/>
          </ac:spMkLst>
        </pc:spChg>
        <pc:spChg chg="mod">
          <ac:chgData name="Xiangyu ZHAO" userId="54527c22-0271-460b-8c8f-a87dc88d9381" providerId="ADAL" clId="{F5FC14B5-6FD6-E947-8142-F0F670CD1CE0}" dt="2021-12-24T06:16:25.747" v="16"/>
          <ac:spMkLst>
            <pc:docMk/>
            <pc:sldMk cId="2613211134" sldId="929"/>
            <ac:spMk id="22" creationId="{A6C8CABB-5B4E-BF43-966E-65FBF7D1F93F}"/>
          </ac:spMkLst>
        </pc:spChg>
      </pc:sldChg>
      <pc:sldChg chg="delSp modSp add mod modNotesTx">
        <pc:chgData name="Xiangyu ZHAO" userId="54527c22-0271-460b-8c8f-a87dc88d9381" providerId="ADAL" clId="{F5FC14B5-6FD6-E947-8142-F0F670CD1CE0}" dt="2021-12-24T07:52:52.233" v="460" actId="20577"/>
        <pc:sldMkLst>
          <pc:docMk/>
          <pc:sldMk cId="191438128" sldId="930"/>
        </pc:sldMkLst>
        <pc:spChg chg="mod">
          <ac:chgData name="Xiangyu ZHAO" userId="54527c22-0271-460b-8c8f-a87dc88d9381" providerId="ADAL" clId="{F5FC14B5-6FD6-E947-8142-F0F670CD1CE0}" dt="2021-12-24T06:16:30.937" v="18"/>
          <ac:spMkLst>
            <pc:docMk/>
            <pc:sldMk cId="191438128" sldId="930"/>
            <ac:spMk id="22" creationId="{A6C8CABB-5B4E-BF43-966E-65FBF7D1F93F}"/>
          </ac:spMkLst>
        </pc:spChg>
        <pc:spChg chg="del">
          <ac:chgData name="Xiangyu ZHAO" userId="54527c22-0271-460b-8c8f-a87dc88d9381" providerId="ADAL" clId="{F5FC14B5-6FD6-E947-8142-F0F670CD1CE0}" dt="2021-12-24T07:34:56.503" v="358" actId="478"/>
          <ac:spMkLst>
            <pc:docMk/>
            <pc:sldMk cId="191438128" sldId="930"/>
            <ac:spMk id="28" creationId="{FAFC48A9-7247-6347-86CE-BEE14D79245A}"/>
          </ac:spMkLst>
        </pc:spChg>
        <pc:spChg chg="mod">
          <ac:chgData name="Xiangyu ZHAO" userId="54527c22-0271-460b-8c8f-a87dc88d9381" providerId="ADAL" clId="{F5FC14B5-6FD6-E947-8142-F0F670CD1CE0}" dt="2021-12-24T06:17:03.576" v="22"/>
          <ac:spMkLst>
            <pc:docMk/>
            <pc:sldMk cId="191438128" sldId="930"/>
            <ac:spMk id="47" creationId="{D4797859-AA28-274E-87F5-5CA2697101AF}"/>
          </ac:spMkLst>
        </pc:spChg>
      </pc:sldChg>
      <pc:sldChg chg="delSp modSp add mod modNotesTx">
        <pc:chgData name="Xiangyu ZHAO" userId="54527c22-0271-460b-8c8f-a87dc88d9381" providerId="ADAL" clId="{F5FC14B5-6FD6-E947-8142-F0F670CD1CE0}" dt="2021-12-24T07:52:24.529" v="458" actId="20577"/>
        <pc:sldMkLst>
          <pc:docMk/>
          <pc:sldMk cId="1309398714" sldId="931"/>
        </pc:sldMkLst>
        <pc:spChg chg="mod">
          <ac:chgData name="Xiangyu ZHAO" userId="54527c22-0271-460b-8c8f-a87dc88d9381" providerId="ADAL" clId="{F5FC14B5-6FD6-E947-8142-F0F670CD1CE0}" dt="2021-12-24T06:16:59.536" v="21" actId="20577"/>
          <ac:spMkLst>
            <pc:docMk/>
            <pc:sldMk cId="1309398714" sldId="931"/>
            <ac:spMk id="9" creationId="{DF6EC9D4-41A1-E84C-A3D6-3331228143FF}"/>
          </ac:spMkLst>
        </pc:spChg>
        <pc:spChg chg="mod">
          <ac:chgData name="Xiangyu ZHAO" userId="54527c22-0271-460b-8c8f-a87dc88d9381" providerId="ADAL" clId="{F5FC14B5-6FD6-E947-8142-F0F670CD1CE0}" dt="2021-12-24T06:16:28.013" v="17"/>
          <ac:spMkLst>
            <pc:docMk/>
            <pc:sldMk cId="1309398714" sldId="931"/>
            <ac:spMk id="22" creationId="{A6C8CABB-5B4E-BF43-966E-65FBF7D1F93F}"/>
          </ac:spMkLst>
        </pc:spChg>
        <pc:spChg chg="del">
          <ac:chgData name="Xiangyu ZHAO" userId="54527c22-0271-460b-8c8f-a87dc88d9381" providerId="ADAL" clId="{F5FC14B5-6FD6-E947-8142-F0F670CD1CE0}" dt="2021-12-24T07:34:52.990" v="357" actId="478"/>
          <ac:spMkLst>
            <pc:docMk/>
            <pc:sldMk cId="1309398714" sldId="931"/>
            <ac:spMk id="28" creationId="{BA5F7F11-899D-AE4E-AF76-FF6D2B69F795}"/>
          </ac:spMkLst>
        </pc:spChg>
      </pc:sldChg>
      <pc:sldChg chg="add modNotesTx">
        <pc:chgData name="Xiangyu ZHAO" userId="54527c22-0271-460b-8c8f-a87dc88d9381" providerId="ADAL" clId="{F5FC14B5-6FD6-E947-8142-F0F670CD1CE0}" dt="2021-12-24T08:00:09.745" v="603" actId="20577"/>
        <pc:sldMkLst>
          <pc:docMk/>
          <pc:sldMk cId="3136002859" sldId="933"/>
        </pc:sldMkLst>
      </pc:sldChg>
      <pc:sldChg chg="add modNotesTx">
        <pc:chgData name="Xiangyu ZHAO" userId="54527c22-0271-460b-8c8f-a87dc88d9381" providerId="ADAL" clId="{F5FC14B5-6FD6-E947-8142-F0F670CD1CE0}" dt="2021-12-24T08:16:08.647" v="757" actId="20577"/>
        <pc:sldMkLst>
          <pc:docMk/>
          <pc:sldMk cId="730309850" sldId="936"/>
        </pc:sldMkLst>
      </pc:sldChg>
      <pc:sldChg chg="del">
        <pc:chgData name="Xiangyu ZHAO" userId="54527c22-0271-460b-8c8f-a87dc88d9381" providerId="ADAL" clId="{F5FC14B5-6FD6-E947-8142-F0F670CD1CE0}" dt="2021-12-24T07:06:53.235" v="169" actId="2696"/>
        <pc:sldMkLst>
          <pc:docMk/>
          <pc:sldMk cId="3909564457" sldId="936"/>
        </pc:sldMkLst>
      </pc:sldChg>
      <pc:sldChg chg="add modNotesTx">
        <pc:chgData name="Xiangyu ZHAO" userId="54527c22-0271-460b-8c8f-a87dc88d9381" providerId="ADAL" clId="{F5FC14B5-6FD6-E947-8142-F0F670CD1CE0}" dt="2021-12-24T08:16:23.235" v="759" actId="20577"/>
        <pc:sldMkLst>
          <pc:docMk/>
          <pc:sldMk cId="3644235878" sldId="937"/>
        </pc:sldMkLst>
      </pc:sldChg>
      <pc:sldChg chg="del">
        <pc:chgData name="Xiangyu ZHAO" userId="54527c22-0271-460b-8c8f-a87dc88d9381" providerId="ADAL" clId="{F5FC14B5-6FD6-E947-8142-F0F670CD1CE0}" dt="2021-12-24T07:06:53.235" v="169" actId="2696"/>
        <pc:sldMkLst>
          <pc:docMk/>
          <pc:sldMk cId="3676262067" sldId="937"/>
        </pc:sldMkLst>
      </pc:sldChg>
      <pc:sldChg chg="add del">
        <pc:chgData name="Xiangyu ZHAO" userId="54527c22-0271-460b-8c8f-a87dc88d9381" providerId="ADAL" clId="{F5FC14B5-6FD6-E947-8142-F0F670CD1CE0}" dt="2021-12-24T07:43:21.492" v="403" actId="2696"/>
        <pc:sldMkLst>
          <pc:docMk/>
          <pc:sldMk cId="1233766842" sldId="940"/>
        </pc:sldMkLst>
      </pc:sldChg>
      <pc:sldChg chg="del">
        <pc:chgData name="Xiangyu ZHAO" userId="54527c22-0271-460b-8c8f-a87dc88d9381" providerId="ADAL" clId="{F5FC14B5-6FD6-E947-8142-F0F670CD1CE0}" dt="2021-12-24T07:29:58.583" v="328" actId="2696"/>
        <pc:sldMkLst>
          <pc:docMk/>
          <pc:sldMk cId="1957553651" sldId="941"/>
        </pc:sldMkLst>
      </pc:sldChg>
      <pc:sldChg chg="del">
        <pc:chgData name="Xiangyu ZHAO" userId="54527c22-0271-460b-8c8f-a87dc88d9381" providerId="ADAL" clId="{F5FC14B5-6FD6-E947-8142-F0F670CD1CE0}" dt="2021-12-24T07:29:58.583" v="328" actId="2696"/>
        <pc:sldMkLst>
          <pc:docMk/>
          <pc:sldMk cId="3609269109" sldId="942"/>
        </pc:sldMkLst>
      </pc:sldChg>
      <pc:sldChg chg="add mod modShow">
        <pc:chgData name="Xiangyu ZHAO" userId="54527c22-0271-460b-8c8f-a87dc88d9381" providerId="ADAL" clId="{F5FC14B5-6FD6-E947-8142-F0F670CD1CE0}" dt="2021-12-24T07:27:44" v="323" actId="729"/>
        <pc:sldMkLst>
          <pc:docMk/>
          <pc:sldMk cId="3049421788" sldId="943"/>
        </pc:sldMkLst>
      </pc:sldChg>
      <pc:sldChg chg="del">
        <pc:chgData name="Xiangyu ZHAO" userId="54527c22-0271-460b-8c8f-a87dc88d9381" providerId="ADAL" clId="{F5FC14B5-6FD6-E947-8142-F0F670CD1CE0}" dt="2021-12-24T07:06:13.810" v="165" actId="2696"/>
        <pc:sldMkLst>
          <pc:docMk/>
          <pc:sldMk cId="509151113" sldId="945"/>
        </pc:sldMkLst>
      </pc:sldChg>
      <pc:sldChg chg="del">
        <pc:chgData name="Xiangyu ZHAO" userId="54527c22-0271-460b-8c8f-a87dc88d9381" providerId="ADAL" clId="{F5FC14B5-6FD6-E947-8142-F0F670CD1CE0}" dt="2021-12-24T07:06:13.810" v="165" actId="2696"/>
        <pc:sldMkLst>
          <pc:docMk/>
          <pc:sldMk cId="1949736876" sldId="946"/>
        </pc:sldMkLst>
      </pc:sldChg>
      <pc:sldChg chg="del">
        <pc:chgData name="Xiangyu ZHAO" userId="54527c22-0271-460b-8c8f-a87dc88d9381" providerId="ADAL" clId="{F5FC14B5-6FD6-E947-8142-F0F670CD1CE0}" dt="2021-12-24T07:06:13.810" v="165" actId="2696"/>
        <pc:sldMkLst>
          <pc:docMk/>
          <pc:sldMk cId="1926890910" sldId="947"/>
        </pc:sldMkLst>
      </pc:sldChg>
      <pc:sldChg chg="del">
        <pc:chgData name="Xiangyu ZHAO" userId="54527c22-0271-460b-8c8f-a87dc88d9381" providerId="ADAL" clId="{F5FC14B5-6FD6-E947-8142-F0F670CD1CE0}" dt="2021-12-24T07:02:45.280" v="164" actId="2696"/>
        <pc:sldMkLst>
          <pc:docMk/>
          <pc:sldMk cId="3869115009" sldId="948"/>
        </pc:sldMkLst>
      </pc:sldChg>
      <pc:sldChg chg="del">
        <pc:chgData name="Xiangyu ZHAO" userId="54527c22-0271-460b-8c8f-a87dc88d9381" providerId="ADAL" clId="{F5FC14B5-6FD6-E947-8142-F0F670CD1CE0}" dt="2021-12-24T07:02:45.280" v="164" actId="2696"/>
        <pc:sldMkLst>
          <pc:docMk/>
          <pc:sldMk cId="1141452516" sldId="949"/>
        </pc:sldMkLst>
      </pc:sldChg>
      <pc:sldChg chg="del">
        <pc:chgData name="Xiangyu ZHAO" userId="54527c22-0271-460b-8c8f-a87dc88d9381" providerId="ADAL" clId="{F5FC14B5-6FD6-E947-8142-F0F670CD1CE0}" dt="2021-12-24T07:02:45.280" v="164" actId="2696"/>
        <pc:sldMkLst>
          <pc:docMk/>
          <pc:sldMk cId="2239963486" sldId="950"/>
        </pc:sldMkLst>
      </pc:sldChg>
      <pc:sldChg chg="delSp add mod modShow modNotesTx">
        <pc:chgData name="Xiangyu ZHAO" userId="54527c22-0271-460b-8c8f-a87dc88d9381" providerId="ADAL" clId="{F5FC14B5-6FD6-E947-8142-F0F670CD1CE0}" dt="2021-12-24T08:45:34.889" v="891" actId="729"/>
        <pc:sldMkLst>
          <pc:docMk/>
          <pc:sldMk cId="3589912349" sldId="953"/>
        </pc:sldMkLst>
        <pc:spChg chg="del">
          <ac:chgData name="Xiangyu ZHAO" userId="54527c22-0271-460b-8c8f-a87dc88d9381" providerId="ADAL" clId="{F5FC14B5-6FD6-E947-8142-F0F670CD1CE0}" dt="2021-12-24T07:38:12.556" v="393" actId="478"/>
          <ac:spMkLst>
            <pc:docMk/>
            <pc:sldMk cId="3589912349" sldId="953"/>
            <ac:spMk id="8" creationId="{7DAD4430-48FD-CE41-BC04-2BE6962A4F56}"/>
          </ac:spMkLst>
        </pc:spChg>
      </pc:sldChg>
      <pc:sldChg chg="delSp add mod modShow modNotesTx">
        <pc:chgData name="Xiangyu ZHAO" userId="54527c22-0271-460b-8c8f-a87dc88d9381" providerId="ADAL" clId="{F5FC14B5-6FD6-E947-8142-F0F670CD1CE0}" dt="2021-12-24T08:45:34.889" v="891" actId="729"/>
        <pc:sldMkLst>
          <pc:docMk/>
          <pc:sldMk cId="3377727451" sldId="954"/>
        </pc:sldMkLst>
        <pc:spChg chg="del">
          <ac:chgData name="Xiangyu ZHAO" userId="54527c22-0271-460b-8c8f-a87dc88d9381" providerId="ADAL" clId="{F5FC14B5-6FD6-E947-8142-F0F670CD1CE0}" dt="2021-12-24T07:38:16.707" v="394" actId="478"/>
          <ac:spMkLst>
            <pc:docMk/>
            <pc:sldMk cId="3377727451" sldId="954"/>
            <ac:spMk id="8" creationId="{7510AC47-8DD9-9C46-942C-94227BF920ED}"/>
          </ac:spMkLst>
        </pc:spChg>
      </pc:sldChg>
      <pc:sldChg chg="delSp add mod modShow modNotesTx">
        <pc:chgData name="Xiangyu ZHAO" userId="54527c22-0271-460b-8c8f-a87dc88d9381" providerId="ADAL" clId="{F5FC14B5-6FD6-E947-8142-F0F670CD1CE0}" dt="2021-12-24T08:45:34.889" v="891" actId="729"/>
        <pc:sldMkLst>
          <pc:docMk/>
          <pc:sldMk cId="3362225840" sldId="955"/>
        </pc:sldMkLst>
        <pc:spChg chg="del">
          <ac:chgData name="Xiangyu ZHAO" userId="54527c22-0271-460b-8c8f-a87dc88d9381" providerId="ADAL" clId="{F5FC14B5-6FD6-E947-8142-F0F670CD1CE0}" dt="2021-12-24T07:38:21.726" v="395" actId="478"/>
          <ac:spMkLst>
            <pc:docMk/>
            <pc:sldMk cId="3362225840" sldId="955"/>
            <ac:spMk id="8" creationId="{02266C03-4D63-394F-B5AF-9E29982301BA}"/>
          </ac:spMkLst>
        </pc:spChg>
      </pc:sldChg>
      <pc:sldChg chg="add modNotesTx">
        <pc:chgData name="Xiangyu ZHAO" userId="54527c22-0271-460b-8c8f-a87dc88d9381" providerId="ADAL" clId="{F5FC14B5-6FD6-E947-8142-F0F670CD1CE0}" dt="2021-12-24T08:04:18.969" v="649" actId="20577"/>
        <pc:sldMkLst>
          <pc:docMk/>
          <pc:sldMk cId="3520793920" sldId="958"/>
        </pc:sldMkLst>
      </pc:sldChg>
      <pc:sldChg chg="add modNotesTx">
        <pc:chgData name="Xiangyu ZHAO" userId="54527c22-0271-460b-8c8f-a87dc88d9381" providerId="ADAL" clId="{F5FC14B5-6FD6-E947-8142-F0F670CD1CE0}" dt="2021-12-24T08:03:56.843" v="647" actId="20577"/>
        <pc:sldMkLst>
          <pc:docMk/>
          <pc:sldMk cId="3238300428" sldId="959"/>
        </pc:sldMkLst>
      </pc:sldChg>
      <pc:sldChg chg="add modNotesTx">
        <pc:chgData name="Xiangyu ZHAO" userId="54527c22-0271-460b-8c8f-a87dc88d9381" providerId="ADAL" clId="{F5FC14B5-6FD6-E947-8142-F0F670CD1CE0}" dt="2021-12-24T08:06:08.674" v="666" actId="20577"/>
        <pc:sldMkLst>
          <pc:docMk/>
          <pc:sldMk cId="3833417208" sldId="961"/>
        </pc:sldMkLst>
      </pc:sldChg>
      <pc:sldChg chg="add modNotesTx">
        <pc:chgData name="Xiangyu ZHAO" userId="54527c22-0271-460b-8c8f-a87dc88d9381" providerId="ADAL" clId="{F5FC14B5-6FD6-E947-8142-F0F670CD1CE0}" dt="2021-12-24T08:06:19.045" v="669" actId="20577"/>
        <pc:sldMkLst>
          <pc:docMk/>
          <pc:sldMk cId="804306611" sldId="962"/>
        </pc:sldMkLst>
      </pc:sldChg>
      <pc:sldChg chg="add modNotesTx">
        <pc:chgData name="Xiangyu ZHAO" userId="54527c22-0271-460b-8c8f-a87dc88d9381" providerId="ADAL" clId="{F5FC14B5-6FD6-E947-8142-F0F670CD1CE0}" dt="2021-12-24T08:06:50.377" v="676" actId="20577"/>
        <pc:sldMkLst>
          <pc:docMk/>
          <pc:sldMk cId="4232113367" sldId="963"/>
        </pc:sldMkLst>
      </pc:sldChg>
      <pc:sldChg chg="add modNotesTx">
        <pc:chgData name="Xiangyu ZHAO" userId="54527c22-0271-460b-8c8f-a87dc88d9381" providerId="ADAL" clId="{F5FC14B5-6FD6-E947-8142-F0F670CD1CE0}" dt="2021-12-24T08:06:37.220" v="673" actId="20577"/>
        <pc:sldMkLst>
          <pc:docMk/>
          <pc:sldMk cId="1531080066" sldId="964"/>
        </pc:sldMkLst>
      </pc:sldChg>
      <pc:sldChg chg="add modNotesTx">
        <pc:chgData name="Xiangyu ZHAO" userId="54527c22-0271-460b-8c8f-a87dc88d9381" providerId="ADAL" clId="{F5FC14B5-6FD6-E947-8142-F0F670CD1CE0}" dt="2021-12-24T08:06:28.125" v="671" actId="20577"/>
        <pc:sldMkLst>
          <pc:docMk/>
          <pc:sldMk cId="1272453854" sldId="965"/>
        </pc:sldMkLst>
      </pc:sldChg>
      <pc:sldChg chg="add">
        <pc:chgData name="Xiangyu ZHAO" userId="54527c22-0271-460b-8c8f-a87dc88d9381" providerId="ADAL" clId="{F5FC14B5-6FD6-E947-8142-F0F670CD1CE0}" dt="2021-12-24T06:09:37.824" v="12"/>
        <pc:sldMkLst>
          <pc:docMk/>
          <pc:sldMk cId="2000513274" sldId="966"/>
        </pc:sldMkLst>
      </pc:sldChg>
      <pc:sldChg chg="del">
        <pc:chgData name="Xiangyu ZHAO" userId="54527c22-0271-460b-8c8f-a87dc88d9381" providerId="ADAL" clId="{F5FC14B5-6FD6-E947-8142-F0F670CD1CE0}" dt="2021-12-24T07:29:58.583" v="328" actId="2696"/>
        <pc:sldMkLst>
          <pc:docMk/>
          <pc:sldMk cId="1088532682" sldId="969"/>
        </pc:sldMkLst>
      </pc:sldChg>
      <pc:sldChg chg="del">
        <pc:chgData name="Xiangyu ZHAO" userId="54527c22-0271-460b-8c8f-a87dc88d9381" providerId="ADAL" clId="{F5FC14B5-6FD6-E947-8142-F0F670CD1CE0}" dt="2021-12-24T07:29:58.583" v="328" actId="2696"/>
        <pc:sldMkLst>
          <pc:docMk/>
          <pc:sldMk cId="3099769651" sldId="970"/>
        </pc:sldMkLst>
      </pc:sldChg>
      <pc:sldChg chg="del">
        <pc:chgData name="Xiangyu ZHAO" userId="54527c22-0271-460b-8c8f-a87dc88d9381" providerId="ADAL" clId="{F5FC14B5-6FD6-E947-8142-F0F670CD1CE0}" dt="2021-12-24T07:29:58.583" v="328" actId="2696"/>
        <pc:sldMkLst>
          <pc:docMk/>
          <pc:sldMk cId="2313670651" sldId="971"/>
        </pc:sldMkLst>
      </pc:sldChg>
      <pc:sldChg chg="add del mod modShow">
        <pc:chgData name="Xiangyu ZHAO" userId="54527c22-0271-460b-8c8f-a87dc88d9381" providerId="ADAL" clId="{F5FC14B5-6FD6-E947-8142-F0F670CD1CE0}" dt="2021-12-24T07:43:28.928" v="404" actId="2696"/>
        <pc:sldMkLst>
          <pc:docMk/>
          <pc:sldMk cId="334444613" sldId="972"/>
        </pc:sldMkLst>
      </pc:sldChg>
      <pc:sldChg chg="add del mod modShow">
        <pc:chgData name="Xiangyu ZHAO" userId="54527c22-0271-460b-8c8f-a87dc88d9381" providerId="ADAL" clId="{F5FC14B5-6FD6-E947-8142-F0F670CD1CE0}" dt="2021-12-24T07:43:21.492" v="403" actId="2696"/>
        <pc:sldMkLst>
          <pc:docMk/>
          <pc:sldMk cId="2843871626" sldId="973"/>
        </pc:sldMkLst>
      </pc:sldChg>
      <pc:sldChg chg="del">
        <pc:chgData name="Xiangyu ZHAO" userId="54527c22-0271-460b-8c8f-a87dc88d9381" providerId="ADAL" clId="{F5FC14B5-6FD6-E947-8142-F0F670CD1CE0}" dt="2021-12-24T07:29:58.583" v="328" actId="2696"/>
        <pc:sldMkLst>
          <pc:docMk/>
          <pc:sldMk cId="1269284844" sldId="974"/>
        </pc:sldMkLst>
      </pc:sldChg>
      <pc:sldChg chg="add del mod modShow">
        <pc:chgData name="Xiangyu ZHAO" userId="54527c22-0271-460b-8c8f-a87dc88d9381" providerId="ADAL" clId="{F5FC14B5-6FD6-E947-8142-F0F670CD1CE0}" dt="2021-12-24T07:43:21.492" v="403" actId="2696"/>
        <pc:sldMkLst>
          <pc:docMk/>
          <pc:sldMk cId="597824927" sldId="975"/>
        </pc:sldMkLst>
      </pc:sldChg>
      <pc:sldChg chg="add del mod modShow">
        <pc:chgData name="Xiangyu ZHAO" userId="54527c22-0271-460b-8c8f-a87dc88d9381" providerId="ADAL" clId="{F5FC14B5-6FD6-E947-8142-F0F670CD1CE0}" dt="2021-12-24T07:30:06.730" v="329" actId="2696"/>
        <pc:sldMkLst>
          <pc:docMk/>
          <pc:sldMk cId="4128656978" sldId="976"/>
        </pc:sldMkLst>
      </pc:sldChg>
      <pc:sldChg chg="add del mod modShow">
        <pc:chgData name="Xiangyu ZHAO" userId="54527c22-0271-460b-8c8f-a87dc88d9381" providerId="ADAL" clId="{F5FC14B5-6FD6-E947-8142-F0F670CD1CE0}" dt="2021-12-24T07:30:06.730" v="329" actId="2696"/>
        <pc:sldMkLst>
          <pc:docMk/>
          <pc:sldMk cId="2671917782" sldId="977"/>
        </pc:sldMkLst>
      </pc:sldChg>
      <pc:sldChg chg="modSp add mod modNotesTx">
        <pc:chgData name="Xiangyu ZHAO" userId="54527c22-0271-460b-8c8f-a87dc88d9381" providerId="ADAL" clId="{F5FC14B5-6FD6-E947-8142-F0F670CD1CE0}" dt="2021-12-24T08:07:48.474" v="682" actId="20577"/>
        <pc:sldMkLst>
          <pc:docMk/>
          <pc:sldMk cId="2059515111" sldId="978"/>
        </pc:sldMkLst>
        <pc:spChg chg="mod">
          <ac:chgData name="Xiangyu ZHAO" userId="54527c22-0271-460b-8c8f-a87dc88d9381" providerId="ADAL" clId="{F5FC14B5-6FD6-E947-8142-F0F670CD1CE0}" dt="2021-12-24T07:32:14.991" v="339" actId="20577"/>
          <ac:spMkLst>
            <pc:docMk/>
            <pc:sldMk cId="2059515111" sldId="978"/>
            <ac:spMk id="6" creationId="{F93B1C87-0BC9-7A45-88D0-93ED090F1C88}"/>
          </ac:spMkLst>
        </pc:spChg>
      </pc:sldChg>
      <pc:sldChg chg="delSp modSp add mod modNotesTx">
        <pc:chgData name="Xiangyu ZHAO" userId="54527c22-0271-460b-8c8f-a87dc88d9381" providerId="ADAL" clId="{F5FC14B5-6FD6-E947-8142-F0F670CD1CE0}" dt="2021-12-24T07:53:04.828" v="462" actId="20577"/>
        <pc:sldMkLst>
          <pc:docMk/>
          <pc:sldMk cId="3151751971" sldId="979"/>
        </pc:sldMkLst>
        <pc:spChg chg="mod">
          <ac:chgData name="Xiangyu ZHAO" userId="54527c22-0271-460b-8c8f-a87dc88d9381" providerId="ADAL" clId="{F5FC14B5-6FD6-E947-8142-F0F670CD1CE0}" dt="2021-12-24T06:16:33.773" v="19"/>
          <ac:spMkLst>
            <pc:docMk/>
            <pc:sldMk cId="3151751971" sldId="979"/>
            <ac:spMk id="22" creationId="{A6C8CABB-5B4E-BF43-966E-65FBF7D1F93F}"/>
          </ac:spMkLst>
        </pc:spChg>
        <pc:spChg chg="del">
          <ac:chgData name="Xiangyu ZHAO" userId="54527c22-0271-460b-8c8f-a87dc88d9381" providerId="ADAL" clId="{F5FC14B5-6FD6-E947-8142-F0F670CD1CE0}" dt="2021-12-24T07:35:02.889" v="359" actId="478"/>
          <ac:spMkLst>
            <pc:docMk/>
            <pc:sldMk cId="3151751971" sldId="979"/>
            <ac:spMk id="31" creationId="{DFD02DCE-92A4-D140-A87D-B34275C62D5A}"/>
          </ac:spMkLst>
        </pc:spChg>
        <pc:spChg chg="mod">
          <ac:chgData name="Xiangyu ZHAO" userId="54527c22-0271-460b-8c8f-a87dc88d9381" providerId="ADAL" clId="{F5FC14B5-6FD6-E947-8142-F0F670CD1CE0}" dt="2021-12-24T06:17:10.412" v="25"/>
          <ac:spMkLst>
            <pc:docMk/>
            <pc:sldMk cId="3151751971" sldId="979"/>
            <ac:spMk id="36" creationId="{46E53E42-5B25-6A4C-A199-FAC7AA0AA1CA}"/>
          </ac:spMkLst>
        </pc:spChg>
      </pc:sldChg>
      <pc:sldChg chg="delSp modSp add mod modNotesTx">
        <pc:chgData name="Xiangyu ZHAO" userId="54527c22-0271-460b-8c8f-a87dc88d9381" providerId="ADAL" clId="{F5FC14B5-6FD6-E947-8142-F0F670CD1CE0}" dt="2021-12-24T07:53:37.154" v="467" actId="20577"/>
        <pc:sldMkLst>
          <pc:docMk/>
          <pc:sldMk cId="1702872498" sldId="980"/>
        </pc:sldMkLst>
        <pc:spChg chg="mod">
          <ac:chgData name="Xiangyu ZHAO" userId="54527c22-0271-460b-8c8f-a87dc88d9381" providerId="ADAL" clId="{F5FC14B5-6FD6-E947-8142-F0F670CD1CE0}" dt="2021-12-24T06:16:36.866" v="20"/>
          <ac:spMkLst>
            <pc:docMk/>
            <pc:sldMk cId="1702872498" sldId="980"/>
            <ac:spMk id="22" creationId="{A6C8CABB-5B4E-BF43-966E-65FBF7D1F93F}"/>
          </ac:spMkLst>
        </pc:spChg>
        <pc:spChg chg="del">
          <ac:chgData name="Xiangyu ZHAO" userId="54527c22-0271-460b-8c8f-a87dc88d9381" providerId="ADAL" clId="{F5FC14B5-6FD6-E947-8142-F0F670CD1CE0}" dt="2021-12-24T07:35:07.566" v="360" actId="478"/>
          <ac:spMkLst>
            <pc:docMk/>
            <pc:sldMk cId="1702872498" sldId="980"/>
            <ac:spMk id="35" creationId="{BD1146A0-73A0-844D-9313-84D3DE917A0B}"/>
          </ac:spMkLst>
        </pc:spChg>
        <pc:spChg chg="mod">
          <ac:chgData name="Xiangyu ZHAO" userId="54527c22-0271-460b-8c8f-a87dc88d9381" providerId="ADAL" clId="{F5FC14B5-6FD6-E947-8142-F0F670CD1CE0}" dt="2021-12-24T06:17:13.917" v="26"/>
          <ac:spMkLst>
            <pc:docMk/>
            <pc:sldMk cId="1702872498" sldId="980"/>
            <ac:spMk id="46" creationId="{50E63158-C7A5-A245-BD9B-EF89BEECD1DE}"/>
          </ac:spMkLst>
        </pc:spChg>
      </pc:sldChg>
      <pc:sldChg chg="add mod modShow">
        <pc:chgData name="Xiangyu ZHAO" userId="54527c22-0271-460b-8c8f-a87dc88d9381" providerId="ADAL" clId="{F5FC14B5-6FD6-E947-8142-F0F670CD1CE0}" dt="2021-12-24T07:39:48.965" v="400" actId="729"/>
        <pc:sldMkLst>
          <pc:docMk/>
          <pc:sldMk cId="2475354886" sldId="981"/>
        </pc:sldMkLst>
      </pc:sldChg>
      <pc:sldChg chg="add mod modShow">
        <pc:chgData name="Xiangyu ZHAO" userId="54527c22-0271-460b-8c8f-a87dc88d9381" providerId="ADAL" clId="{F5FC14B5-6FD6-E947-8142-F0F670CD1CE0}" dt="2021-12-24T07:39:48.965" v="400" actId="729"/>
        <pc:sldMkLst>
          <pc:docMk/>
          <pc:sldMk cId="3376276315" sldId="982"/>
        </pc:sldMkLst>
      </pc:sldChg>
      <pc:sldChg chg="add mod modShow">
        <pc:chgData name="Xiangyu ZHAO" userId="54527c22-0271-460b-8c8f-a87dc88d9381" providerId="ADAL" clId="{F5FC14B5-6FD6-E947-8142-F0F670CD1CE0}" dt="2021-12-24T07:27:44" v="323" actId="729"/>
        <pc:sldMkLst>
          <pc:docMk/>
          <pc:sldMk cId="4947652" sldId="983"/>
        </pc:sldMkLst>
      </pc:sldChg>
      <pc:sldChg chg="add">
        <pc:chgData name="Xiangyu ZHAO" userId="54527c22-0271-460b-8c8f-a87dc88d9381" providerId="ADAL" clId="{F5FC14B5-6FD6-E947-8142-F0F670CD1CE0}" dt="2021-12-24T06:09:37.824" v="12"/>
        <pc:sldMkLst>
          <pc:docMk/>
          <pc:sldMk cId="3571012941" sldId="990"/>
        </pc:sldMkLst>
      </pc:sldChg>
      <pc:sldChg chg="del">
        <pc:chgData name="Xiangyu ZHAO" userId="54527c22-0271-460b-8c8f-a87dc88d9381" providerId="ADAL" clId="{F5FC14B5-6FD6-E947-8142-F0F670CD1CE0}" dt="2021-12-24T07:02:45.280" v="164" actId="2696"/>
        <pc:sldMkLst>
          <pc:docMk/>
          <pc:sldMk cId="602640077" sldId="991"/>
        </pc:sldMkLst>
      </pc:sldChg>
      <pc:sldChg chg="add modNotesTx">
        <pc:chgData name="Xiangyu ZHAO" userId="54527c22-0271-460b-8c8f-a87dc88d9381" providerId="ADAL" clId="{F5FC14B5-6FD6-E947-8142-F0F670CD1CE0}" dt="2021-12-24T08:04:10.583" v="648" actId="20577"/>
        <pc:sldMkLst>
          <pc:docMk/>
          <pc:sldMk cId="1847582981" sldId="992"/>
        </pc:sldMkLst>
      </pc:sldChg>
      <pc:sldChg chg="del">
        <pc:chgData name="Xiangyu ZHAO" userId="54527c22-0271-460b-8c8f-a87dc88d9381" providerId="ADAL" clId="{F5FC14B5-6FD6-E947-8142-F0F670CD1CE0}" dt="2021-12-24T07:02:45.280" v="164" actId="2696"/>
        <pc:sldMkLst>
          <pc:docMk/>
          <pc:sldMk cId="1283217898" sldId="993"/>
        </pc:sldMkLst>
      </pc:sldChg>
      <pc:sldChg chg="add">
        <pc:chgData name="Xiangyu ZHAO" userId="54527c22-0271-460b-8c8f-a87dc88d9381" providerId="ADAL" clId="{F5FC14B5-6FD6-E947-8142-F0F670CD1CE0}" dt="2021-12-24T06:09:37.824" v="12"/>
        <pc:sldMkLst>
          <pc:docMk/>
          <pc:sldMk cId="4049596153" sldId="994"/>
        </pc:sldMkLst>
      </pc:sldChg>
      <pc:sldChg chg="add">
        <pc:chgData name="Xiangyu ZHAO" userId="54527c22-0271-460b-8c8f-a87dc88d9381" providerId="ADAL" clId="{F5FC14B5-6FD6-E947-8142-F0F670CD1CE0}" dt="2021-12-24T06:09:37.824" v="12"/>
        <pc:sldMkLst>
          <pc:docMk/>
          <pc:sldMk cId="3266588414" sldId="995"/>
        </pc:sldMkLst>
      </pc:sldChg>
      <pc:sldChg chg="add modNotesTx">
        <pc:chgData name="Xiangyu ZHAO" userId="54527c22-0271-460b-8c8f-a87dc88d9381" providerId="ADAL" clId="{F5FC14B5-6FD6-E947-8142-F0F670CD1CE0}" dt="2021-12-24T08:07:57.958" v="691" actId="20577"/>
        <pc:sldMkLst>
          <pc:docMk/>
          <pc:sldMk cId="2040010431" sldId="996"/>
        </pc:sldMkLst>
      </pc:sldChg>
      <pc:sldChg chg="del">
        <pc:chgData name="Xiangyu ZHAO" userId="54527c22-0271-460b-8c8f-a87dc88d9381" providerId="ADAL" clId="{F5FC14B5-6FD6-E947-8142-F0F670CD1CE0}" dt="2021-12-24T07:06:13.810" v="165" actId="2696"/>
        <pc:sldMkLst>
          <pc:docMk/>
          <pc:sldMk cId="2865409718" sldId="999"/>
        </pc:sldMkLst>
      </pc:sldChg>
      <pc:sldChg chg="del">
        <pc:chgData name="Xiangyu ZHAO" userId="54527c22-0271-460b-8c8f-a87dc88d9381" providerId="ADAL" clId="{F5FC14B5-6FD6-E947-8142-F0F670CD1CE0}" dt="2021-12-24T07:06:13.810" v="165" actId="2696"/>
        <pc:sldMkLst>
          <pc:docMk/>
          <pc:sldMk cId="2717449057" sldId="1000"/>
        </pc:sldMkLst>
      </pc:sldChg>
      <pc:sldChg chg="del">
        <pc:chgData name="Xiangyu ZHAO" userId="54527c22-0271-460b-8c8f-a87dc88d9381" providerId="ADAL" clId="{F5FC14B5-6FD6-E947-8142-F0F670CD1CE0}" dt="2021-12-24T07:06:13.810" v="165" actId="2696"/>
        <pc:sldMkLst>
          <pc:docMk/>
          <pc:sldMk cId="783813725" sldId="1001"/>
        </pc:sldMkLst>
      </pc:sldChg>
      <pc:sldChg chg="del">
        <pc:chgData name="Xiangyu ZHAO" userId="54527c22-0271-460b-8c8f-a87dc88d9381" providerId="ADAL" clId="{F5FC14B5-6FD6-E947-8142-F0F670CD1CE0}" dt="2021-12-24T07:06:13.810" v="165" actId="2696"/>
        <pc:sldMkLst>
          <pc:docMk/>
          <pc:sldMk cId="2983697465" sldId="1002"/>
        </pc:sldMkLst>
      </pc:sldChg>
      <pc:sldChg chg="add modNotesTx">
        <pc:chgData name="Xiangyu ZHAO" userId="54527c22-0271-460b-8c8f-a87dc88d9381" providerId="ADAL" clId="{F5FC14B5-6FD6-E947-8142-F0F670CD1CE0}" dt="2021-12-24T08:03:02.826" v="637" actId="20577"/>
        <pc:sldMkLst>
          <pc:docMk/>
          <pc:sldMk cId="1903777674" sldId="1003"/>
        </pc:sldMkLst>
      </pc:sldChg>
      <pc:sldChg chg="del">
        <pc:chgData name="Xiangyu ZHAO" userId="54527c22-0271-460b-8c8f-a87dc88d9381" providerId="ADAL" clId="{F5FC14B5-6FD6-E947-8142-F0F670CD1CE0}" dt="2021-12-24T07:06:32.433" v="167" actId="2696"/>
        <pc:sldMkLst>
          <pc:docMk/>
          <pc:sldMk cId="1626024414" sldId="1004"/>
        </pc:sldMkLst>
      </pc:sldChg>
      <pc:sldChg chg="add">
        <pc:chgData name="Xiangyu ZHAO" userId="54527c22-0271-460b-8c8f-a87dc88d9381" providerId="ADAL" clId="{F5FC14B5-6FD6-E947-8142-F0F670CD1CE0}" dt="2021-12-24T08:14:57.836" v="755"/>
        <pc:sldMkLst>
          <pc:docMk/>
          <pc:sldMk cId="519305057" sldId="1005"/>
        </pc:sldMkLst>
      </pc:sldChg>
      <pc:sldChg chg="add del mod modShow">
        <pc:chgData name="Xiangyu ZHAO" userId="54527c22-0271-460b-8c8f-a87dc88d9381" providerId="ADAL" clId="{F5FC14B5-6FD6-E947-8142-F0F670CD1CE0}" dt="2021-12-24T08:14:51.795" v="754" actId="2696"/>
        <pc:sldMkLst>
          <pc:docMk/>
          <pc:sldMk cId="2830728189" sldId="1005"/>
        </pc:sldMkLst>
      </pc:sldChg>
      <pc:sldChg chg="del">
        <pc:chgData name="Xiangyu ZHAO" userId="54527c22-0271-460b-8c8f-a87dc88d9381" providerId="ADAL" clId="{F5FC14B5-6FD6-E947-8142-F0F670CD1CE0}" dt="2021-12-24T07:28:07.828" v="324" actId="2696"/>
        <pc:sldMkLst>
          <pc:docMk/>
          <pc:sldMk cId="3748394102" sldId="1005"/>
        </pc:sldMkLst>
      </pc:sldChg>
      <pc:sldChg chg="del">
        <pc:chgData name="Xiangyu ZHAO" userId="54527c22-0271-460b-8c8f-a87dc88d9381" providerId="ADAL" clId="{F5FC14B5-6FD6-E947-8142-F0F670CD1CE0}" dt="2021-12-24T07:28:07.828" v="324" actId="2696"/>
        <pc:sldMkLst>
          <pc:docMk/>
          <pc:sldMk cId="3404127033" sldId="1007"/>
        </pc:sldMkLst>
      </pc:sldChg>
      <pc:sldChg chg="add del mod modShow">
        <pc:chgData name="Xiangyu ZHAO" userId="54527c22-0271-460b-8c8f-a87dc88d9381" providerId="ADAL" clId="{F5FC14B5-6FD6-E947-8142-F0F670CD1CE0}" dt="2021-12-24T08:14:51.795" v="754" actId="2696"/>
        <pc:sldMkLst>
          <pc:docMk/>
          <pc:sldMk cId="3804983561" sldId="1007"/>
        </pc:sldMkLst>
      </pc:sldChg>
      <pc:sldChg chg="add">
        <pc:chgData name="Xiangyu ZHAO" userId="54527c22-0271-460b-8c8f-a87dc88d9381" providerId="ADAL" clId="{F5FC14B5-6FD6-E947-8142-F0F670CD1CE0}" dt="2021-12-24T08:14:57.836" v="755"/>
        <pc:sldMkLst>
          <pc:docMk/>
          <pc:sldMk cId="3965642327" sldId="1007"/>
        </pc:sldMkLst>
      </pc:sldChg>
      <pc:sldChg chg="add">
        <pc:chgData name="Xiangyu ZHAO" userId="54527c22-0271-460b-8c8f-a87dc88d9381" providerId="ADAL" clId="{F5FC14B5-6FD6-E947-8142-F0F670CD1CE0}" dt="2021-12-24T08:14:57.836" v="755"/>
        <pc:sldMkLst>
          <pc:docMk/>
          <pc:sldMk cId="413340263" sldId="1008"/>
        </pc:sldMkLst>
      </pc:sldChg>
      <pc:sldChg chg="add del mod modShow">
        <pc:chgData name="Xiangyu ZHAO" userId="54527c22-0271-460b-8c8f-a87dc88d9381" providerId="ADAL" clId="{F5FC14B5-6FD6-E947-8142-F0F670CD1CE0}" dt="2021-12-24T08:14:51.795" v="754" actId="2696"/>
        <pc:sldMkLst>
          <pc:docMk/>
          <pc:sldMk cId="416372317" sldId="1008"/>
        </pc:sldMkLst>
      </pc:sldChg>
      <pc:sldChg chg="del">
        <pc:chgData name="Xiangyu ZHAO" userId="54527c22-0271-460b-8c8f-a87dc88d9381" providerId="ADAL" clId="{F5FC14B5-6FD6-E947-8142-F0F670CD1CE0}" dt="2021-12-24T07:28:07.828" v="324" actId="2696"/>
        <pc:sldMkLst>
          <pc:docMk/>
          <pc:sldMk cId="1736203362" sldId="1008"/>
        </pc:sldMkLst>
      </pc:sldChg>
      <pc:sldChg chg="del">
        <pc:chgData name="Xiangyu ZHAO" userId="54527c22-0271-460b-8c8f-a87dc88d9381" providerId="ADAL" clId="{F5FC14B5-6FD6-E947-8142-F0F670CD1CE0}" dt="2021-12-24T07:29:29.943" v="326" actId="2696"/>
        <pc:sldMkLst>
          <pc:docMk/>
          <pc:sldMk cId="1795625844" sldId="1011"/>
        </pc:sldMkLst>
      </pc:sldChg>
      <pc:sldChg chg="add mod modShow">
        <pc:chgData name="Xiangyu ZHAO" userId="54527c22-0271-460b-8c8f-a87dc88d9381" providerId="ADAL" clId="{F5FC14B5-6FD6-E947-8142-F0F670CD1CE0}" dt="2021-12-24T07:39:48.965" v="400" actId="729"/>
        <pc:sldMkLst>
          <pc:docMk/>
          <pc:sldMk cId="2770802001" sldId="1011"/>
        </pc:sldMkLst>
      </pc:sldChg>
      <pc:sldChg chg="add modNotesTx">
        <pc:chgData name="Xiangyu ZHAO" userId="54527c22-0271-460b-8c8f-a87dc88d9381" providerId="ADAL" clId="{F5FC14B5-6FD6-E947-8142-F0F670CD1CE0}" dt="2021-12-24T08:27:28.052" v="845" actId="20577"/>
        <pc:sldMkLst>
          <pc:docMk/>
          <pc:sldMk cId="1052843832" sldId="1012"/>
        </pc:sldMkLst>
      </pc:sldChg>
      <pc:sldChg chg="del">
        <pc:chgData name="Xiangyu ZHAO" userId="54527c22-0271-460b-8c8f-a87dc88d9381" providerId="ADAL" clId="{F5FC14B5-6FD6-E947-8142-F0F670CD1CE0}" dt="2021-12-24T07:28:07.828" v="324" actId="2696"/>
        <pc:sldMkLst>
          <pc:docMk/>
          <pc:sldMk cId="4189903972" sldId="1012"/>
        </pc:sldMkLst>
      </pc:sldChg>
      <pc:sldChg chg="add">
        <pc:chgData name="Xiangyu ZHAO" userId="54527c22-0271-460b-8c8f-a87dc88d9381" providerId="ADAL" clId="{F5FC14B5-6FD6-E947-8142-F0F670CD1CE0}" dt="2021-12-24T08:14:57.836" v="755"/>
        <pc:sldMkLst>
          <pc:docMk/>
          <pc:sldMk cId="841755075" sldId="1013"/>
        </pc:sldMkLst>
      </pc:sldChg>
      <pc:sldChg chg="add del mod modShow">
        <pc:chgData name="Xiangyu ZHAO" userId="54527c22-0271-460b-8c8f-a87dc88d9381" providerId="ADAL" clId="{F5FC14B5-6FD6-E947-8142-F0F670CD1CE0}" dt="2021-12-24T08:14:51.795" v="754" actId="2696"/>
        <pc:sldMkLst>
          <pc:docMk/>
          <pc:sldMk cId="1547200577" sldId="1013"/>
        </pc:sldMkLst>
      </pc:sldChg>
      <pc:sldChg chg="del">
        <pc:chgData name="Xiangyu ZHAO" userId="54527c22-0271-460b-8c8f-a87dc88d9381" providerId="ADAL" clId="{F5FC14B5-6FD6-E947-8142-F0F670CD1CE0}" dt="2021-12-24T07:28:07.828" v="324" actId="2696"/>
        <pc:sldMkLst>
          <pc:docMk/>
          <pc:sldMk cId="2589343279" sldId="1013"/>
        </pc:sldMkLst>
      </pc:sldChg>
      <pc:sldChg chg="del">
        <pc:chgData name="Xiangyu ZHAO" userId="54527c22-0271-460b-8c8f-a87dc88d9381" providerId="ADAL" clId="{F5FC14B5-6FD6-E947-8142-F0F670CD1CE0}" dt="2021-12-24T07:28:07.828" v="324" actId="2696"/>
        <pc:sldMkLst>
          <pc:docMk/>
          <pc:sldMk cId="592400221" sldId="1014"/>
        </pc:sldMkLst>
      </pc:sldChg>
      <pc:sldChg chg="add modNotesTx">
        <pc:chgData name="Xiangyu ZHAO" userId="54527c22-0271-460b-8c8f-a87dc88d9381" providerId="ADAL" clId="{F5FC14B5-6FD6-E947-8142-F0F670CD1CE0}" dt="2021-12-24T08:18:10.652" v="775" actId="20577"/>
        <pc:sldMkLst>
          <pc:docMk/>
          <pc:sldMk cId="2216567058" sldId="1014"/>
        </pc:sldMkLst>
      </pc:sldChg>
      <pc:sldChg chg="add modNotesTx">
        <pc:chgData name="Xiangyu ZHAO" userId="54527c22-0271-460b-8c8f-a87dc88d9381" providerId="ADAL" clId="{F5FC14B5-6FD6-E947-8142-F0F670CD1CE0}" dt="2021-12-24T08:26:14.246" v="833" actId="20577"/>
        <pc:sldMkLst>
          <pc:docMk/>
          <pc:sldMk cId="276107974" sldId="1015"/>
        </pc:sldMkLst>
      </pc:sldChg>
      <pc:sldChg chg="del">
        <pc:chgData name="Xiangyu ZHAO" userId="54527c22-0271-460b-8c8f-a87dc88d9381" providerId="ADAL" clId="{F5FC14B5-6FD6-E947-8142-F0F670CD1CE0}" dt="2021-12-24T07:28:07.828" v="324" actId="2696"/>
        <pc:sldMkLst>
          <pc:docMk/>
          <pc:sldMk cId="3598853937" sldId="1015"/>
        </pc:sldMkLst>
      </pc:sldChg>
      <pc:sldChg chg="add modNotesTx">
        <pc:chgData name="Xiangyu ZHAO" userId="54527c22-0271-460b-8c8f-a87dc88d9381" providerId="ADAL" clId="{F5FC14B5-6FD6-E947-8142-F0F670CD1CE0}" dt="2021-12-24T08:26:27.707" v="835" actId="20577"/>
        <pc:sldMkLst>
          <pc:docMk/>
          <pc:sldMk cId="680078783" sldId="1016"/>
        </pc:sldMkLst>
      </pc:sldChg>
      <pc:sldChg chg="del">
        <pc:chgData name="Xiangyu ZHAO" userId="54527c22-0271-460b-8c8f-a87dc88d9381" providerId="ADAL" clId="{F5FC14B5-6FD6-E947-8142-F0F670CD1CE0}" dt="2021-12-24T07:28:07.828" v="324" actId="2696"/>
        <pc:sldMkLst>
          <pc:docMk/>
          <pc:sldMk cId="3667193460" sldId="1016"/>
        </pc:sldMkLst>
      </pc:sldChg>
      <pc:sldChg chg="del">
        <pc:chgData name="Xiangyu ZHAO" userId="54527c22-0271-460b-8c8f-a87dc88d9381" providerId="ADAL" clId="{F5FC14B5-6FD6-E947-8142-F0F670CD1CE0}" dt="2021-12-24T07:28:07.828" v="324" actId="2696"/>
        <pc:sldMkLst>
          <pc:docMk/>
          <pc:sldMk cId="306716290" sldId="1017"/>
        </pc:sldMkLst>
      </pc:sldChg>
      <pc:sldChg chg="add modNotesTx">
        <pc:chgData name="Xiangyu ZHAO" userId="54527c22-0271-460b-8c8f-a87dc88d9381" providerId="ADAL" clId="{F5FC14B5-6FD6-E947-8142-F0F670CD1CE0}" dt="2021-12-24T08:26:52.745" v="838" actId="20577"/>
        <pc:sldMkLst>
          <pc:docMk/>
          <pc:sldMk cId="1437161978" sldId="1017"/>
        </pc:sldMkLst>
      </pc:sldChg>
      <pc:sldChg chg="add modNotesTx">
        <pc:chgData name="Xiangyu ZHAO" userId="54527c22-0271-460b-8c8f-a87dc88d9381" providerId="ADAL" clId="{F5FC14B5-6FD6-E947-8142-F0F670CD1CE0}" dt="2021-12-24T08:26:36.679" v="836" actId="20577"/>
        <pc:sldMkLst>
          <pc:docMk/>
          <pc:sldMk cId="1110897936" sldId="1018"/>
        </pc:sldMkLst>
      </pc:sldChg>
      <pc:sldChg chg="del">
        <pc:chgData name="Xiangyu ZHAO" userId="54527c22-0271-460b-8c8f-a87dc88d9381" providerId="ADAL" clId="{F5FC14B5-6FD6-E947-8142-F0F670CD1CE0}" dt="2021-12-24T07:28:07.828" v="324" actId="2696"/>
        <pc:sldMkLst>
          <pc:docMk/>
          <pc:sldMk cId="2542334784" sldId="1018"/>
        </pc:sldMkLst>
      </pc:sldChg>
      <pc:sldChg chg="add modNotesTx">
        <pc:chgData name="Xiangyu ZHAO" userId="54527c22-0271-460b-8c8f-a87dc88d9381" providerId="ADAL" clId="{F5FC14B5-6FD6-E947-8142-F0F670CD1CE0}" dt="2021-12-24T08:27:03.740" v="840" actId="20577"/>
        <pc:sldMkLst>
          <pc:docMk/>
          <pc:sldMk cId="1781644310" sldId="1019"/>
        </pc:sldMkLst>
      </pc:sldChg>
      <pc:sldChg chg="del">
        <pc:chgData name="Xiangyu ZHAO" userId="54527c22-0271-460b-8c8f-a87dc88d9381" providerId="ADAL" clId="{F5FC14B5-6FD6-E947-8142-F0F670CD1CE0}" dt="2021-12-24T07:28:07.828" v="324" actId="2696"/>
        <pc:sldMkLst>
          <pc:docMk/>
          <pc:sldMk cId="4025937541" sldId="1019"/>
        </pc:sldMkLst>
      </pc:sldChg>
      <pc:sldChg chg="add">
        <pc:chgData name="Xiangyu ZHAO" userId="54527c22-0271-460b-8c8f-a87dc88d9381" providerId="ADAL" clId="{F5FC14B5-6FD6-E947-8142-F0F670CD1CE0}" dt="2021-12-24T07:07:24.096" v="170"/>
        <pc:sldMkLst>
          <pc:docMk/>
          <pc:sldMk cId="659958204" sldId="1021"/>
        </pc:sldMkLst>
      </pc:sldChg>
      <pc:sldChg chg="del">
        <pc:chgData name="Xiangyu ZHAO" userId="54527c22-0271-460b-8c8f-a87dc88d9381" providerId="ADAL" clId="{F5FC14B5-6FD6-E947-8142-F0F670CD1CE0}" dt="2021-12-24T07:06:53.235" v="169" actId="2696"/>
        <pc:sldMkLst>
          <pc:docMk/>
          <pc:sldMk cId="670028779" sldId="1021"/>
        </pc:sldMkLst>
      </pc:sldChg>
      <pc:sldChg chg="add modNotesTx">
        <pc:chgData name="Xiangyu ZHAO" userId="54527c22-0271-460b-8c8f-a87dc88d9381" providerId="ADAL" clId="{F5FC14B5-6FD6-E947-8142-F0F670CD1CE0}" dt="2021-12-24T08:16:50.457" v="763" actId="20577"/>
        <pc:sldMkLst>
          <pc:docMk/>
          <pc:sldMk cId="629190884" sldId="1022"/>
        </pc:sldMkLst>
      </pc:sldChg>
      <pc:sldChg chg="del">
        <pc:chgData name="Xiangyu ZHAO" userId="54527c22-0271-460b-8c8f-a87dc88d9381" providerId="ADAL" clId="{F5FC14B5-6FD6-E947-8142-F0F670CD1CE0}" dt="2021-12-24T07:06:53.235" v="169" actId="2696"/>
        <pc:sldMkLst>
          <pc:docMk/>
          <pc:sldMk cId="936597053" sldId="1022"/>
        </pc:sldMkLst>
      </pc:sldChg>
      <pc:sldChg chg="del">
        <pc:chgData name="Xiangyu ZHAO" userId="54527c22-0271-460b-8c8f-a87dc88d9381" providerId="ADAL" clId="{F5FC14B5-6FD6-E947-8142-F0F670CD1CE0}" dt="2021-12-24T07:06:53.235" v="169" actId="2696"/>
        <pc:sldMkLst>
          <pc:docMk/>
          <pc:sldMk cId="590938580" sldId="1023"/>
        </pc:sldMkLst>
      </pc:sldChg>
      <pc:sldChg chg="add modNotesTx">
        <pc:chgData name="Xiangyu ZHAO" userId="54527c22-0271-460b-8c8f-a87dc88d9381" providerId="ADAL" clId="{F5FC14B5-6FD6-E947-8142-F0F670CD1CE0}" dt="2021-12-24T08:17:18.382" v="767" actId="20577"/>
        <pc:sldMkLst>
          <pc:docMk/>
          <pc:sldMk cId="1022488271" sldId="1023"/>
        </pc:sldMkLst>
      </pc:sldChg>
      <pc:sldChg chg="del">
        <pc:chgData name="Xiangyu ZHAO" userId="54527c22-0271-460b-8c8f-a87dc88d9381" providerId="ADAL" clId="{F5FC14B5-6FD6-E947-8142-F0F670CD1CE0}" dt="2021-12-24T07:06:53.235" v="169" actId="2696"/>
        <pc:sldMkLst>
          <pc:docMk/>
          <pc:sldMk cId="1273800910" sldId="1024"/>
        </pc:sldMkLst>
      </pc:sldChg>
      <pc:sldChg chg="add modNotesTx">
        <pc:chgData name="Xiangyu ZHAO" userId="54527c22-0271-460b-8c8f-a87dc88d9381" providerId="ADAL" clId="{F5FC14B5-6FD6-E947-8142-F0F670CD1CE0}" dt="2021-12-24T08:17:43.614" v="771" actId="20577"/>
        <pc:sldMkLst>
          <pc:docMk/>
          <pc:sldMk cId="2606133959" sldId="1024"/>
        </pc:sldMkLst>
      </pc:sldChg>
      <pc:sldChg chg="del">
        <pc:chgData name="Xiangyu ZHAO" userId="54527c22-0271-460b-8c8f-a87dc88d9381" providerId="ADAL" clId="{F5FC14B5-6FD6-E947-8142-F0F670CD1CE0}" dt="2021-12-24T07:06:53.235" v="169" actId="2696"/>
        <pc:sldMkLst>
          <pc:docMk/>
          <pc:sldMk cId="3162968414" sldId="1025"/>
        </pc:sldMkLst>
      </pc:sldChg>
      <pc:sldChg chg="add modNotesTx">
        <pc:chgData name="Xiangyu ZHAO" userId="54527c22-0271-460b-8c8f-a87dc88d9381" providerId="ADAL" clId="{F5FC14B5-6FD6-E947-8142-F0F670CD1CE0}" dt="2021-12-24T08:16:39.998" v="761" actId="20577"/>
        <pc:sldMkLst>
          <pc:docMk/>
          <pc:sldMk cId="3874837147" sldId="1025"/>
        </pc:sldMkLst>
      </pc:sldChg>
      <pc:sldChg chg="add modNotesTx">
        <pc:chgData name="Xiangyu ZHAO" userId="54527c22-0271-460b-8c8f-a87dc88d9381" providerId="ADAL" clId="{F5FC14B5-6FD6-E947-8142-F0F670CD1CE0}" dt="2021-12-24T08:17:04.590" v="765" actId="20577"/>
        <pc:sldMkLst>
          <pc:docMk/>
          <pc:sldMk cId="977793210" sldId="1026"/>
        </pc:sldMkLst>
      </pc:sldChg>
      <pc:sldChg chg="del">
        <pc:chgData name="Xiangyu ZHAO" userId="54527c22-0271-460b-8c8f-a87dc88d9381" providerId="ADAL" clId="{F5FC14B5-6FD6-E947-8142-F0F670CD1CE0}" dt="2021-12-24T07:06:53.235" v="169" actId="2696"/>
        <pc:sldMkLst>
          <pc:docMk/>
          <pc:sldMk cId="1708359938" sldId="1026"/>
        </pc:sldMkLst>
      </pc:sldChg>
      <pc:sldChg chg="del">
        <pc:chgData name="Xiangyu ZHAO" userId="54527c22-0271-460b-8c8f-a87dc88d9381" providerId="ADAL" clId="{F5FC14B5-6FD6-E947-8142-F0F670CD1CE0}" dt="2021-12-24T07:06:53.235" v="169" actId="2696"/>
        <pc:sldMkLst>
          <pc:docMk/>
          <pc:sldMk cId="2309840045" sldId="1027"/>
        </pc:sldMkLst>
      </pc:sldChg>
      <pc:sldChg chg="add modNotesTx">
        <pc:chgData name="Xiangyu ZHAO" userId="54527c22-0271-460b-8c8f-a87dc88d9381" providerId="ADAL" clId="{F5FC14B5-6FD6-E947-8142-F0F670CD1CE0}" dt="2021-12-24T08:17:30.812" v="769" actId="20577"/>
        <pc:sldMkLst>
          <pc:docMk/>
          <pc:sldMk cId="3471420485" sldId="1027"/>
        </pc:sldMkLst>
      </pc:sldChg>
      <pc:sldChg chg="del">
        <pc:chgData name="Xiangyu ZHAO" userId="54527c22-0271-460b-8c8f-a87dc88d9381" providerId="ADAL" clId="{F5FC14B5-6FD6-E947-8142-F0F670CD1CE0}" dt="2021-12-24T07:06:53.235" v="169" actId="2696"/>
        <pc:sldMkLst>
          <pc:docMk/>
          <pc:sldMk cId="567842446" sldId="1028"/>
        </pc:sldMkLst>
      </pc:sldChg>
      <pc:sldChg chg="add del">
        <pc:chgData name="Xiangyu ZHAO" userId="54527c22-0271-460b-8c8f-a87dc88d9381" providerId="ADAL" clId="{F5FC14B5-6FD6-E947-8142-F0F670CD1CE0}" dt="2021-12-24T08:14:51.795" v="754" actId="2696"/>
        <pc:sldMkLst>
          <pc:docMk/>
          <pc:sldMk cId="1776843084" sldId="1028"/>
        </pc:sldMkLst>
      </pc:sldChg>
      <pc:sldChg chg="add">
        <pc:chgData name="Xiangyu ZHAO" userId="54527c22-0271-460b-8c8f-a87dc88d9381" providerId="ADAL" clId="{F5FC14B5-6FD6-E947-8142-F0F670CD1CE0}" dt="2021-12-24T08:14:57.836" v="755"/>
        <pc:sldMkLst>
          <pc:docMk/>
          <pc:sldMk cId="4134660687" sldId="1028"/>
        </pc:sldMkLst>
      </pc:sldChg>
      <pc:sldChg chg="add modNotesTx">
        <pc:chgData name="Xiangyu ZHAO" userId="54527c22-0271-460b-8c8f-a87dc88d9381" providerId="ADAL" clId="{F5FC14B5-6FD6-E947-8142-F0F670CD1CE0}" dt="2021-12-24T08:17:55.024" v="773" actId="20577"/>
        <pc:sldMkLst>
          <pc:docMk/>
          <pc:sldMk cId="839534207" sldId="1029"/>
        </pc:sldMkLst>
      </pc:sldChg>
      <pc:sldChg chg="del">
        <pc:chgData name="Xiangyu ZHAO" userId="54527c22-0271-460b-8c8f-a87dc88d9381" providerId="ADAL" clId="{F5FC14B5-6FD6-E947-8142-F0F670CD1CE0}" dt="2021-12-24T07:06:53.235" v="169" actId="2696"/>
        <pc:sldMkLst>
          <pc:docMk/>
          <pc:sldMk cId="3327892630" sldId="1029"/>
        </pc:sldMkLst>
      </pc:sldChg>
      <pc:sldChg chg="add mod modShow">
        <pc:chgData name="Xiangyu ZHAO" userId="54527c22-0271-460b-8c8f-a87dc88d9381" providerId="ADAL" clId="{F5FC14B5-6FD6-E947-8142-F0F670CD1CE0}" dt="2021-12-24T07:39:48.965" v="400" actId="729"/>
        <pc:sldMkLst>
          <pc:docMk/>
          <pc:sldMk cId="609389168" sldId="1033"/>
        </pc:sldMkLst>
      </pc:sldChg>
      <pc:sldChg chg="del">
        <pc:chgData name="Xiangyu ZHAO" userId="54527c22-0271-460b-8c8f-a87dc88d9381" providerId="ADAL" clId="{F5FC14B5-6FD6-E947-8142-F0F670CD1CE0}" dt="2021-12-24T07:29:29.943" v="326" actId="2696"/>
        <pc:sldMkLst>
          <pc:docMk/>
          <pc:sldMk cId="3640913480" sldId="1033"/>
        </pc:sldMkLst>
      </pc:sldChg>
      <pc:sldChg chg="add mod modShow">
        <pc:chgData name="Xiangyu ZHAO" userId="54527c22-0271-460b-8c8f-a87dc88d9381" providerId="ADAL" clId="{F5FC14B5-6FD6-E947-8142-F0F670CD1CE0}" dt="2021-12-24T07:39:48.965" v="400" actId="729"/>
        <pc:sldMkLst>
          <pc:docMk/>
          <pc:sldMk cId="2110354867" sldId="1035"/>
        </pc:sldMkLst>
      </pc:sldChg>
      <pc:sldChg chg="del">
        <pc:chgData name="Xiangyu ZHAO" userId="54527c22-0271-460b-8c8f-a87dc88d9381" providerId="ADAL" clId="{F5FC14B5-6FD6-E947-8142-F0F670CD1CE0}" dt="2021-12-24T07:29:29.943" v="326" actId="2696"/>
        <pc:sldMkLst>
          <pc:docMk/>
          <pc:sldMk cId="3066266860" sldId="1035"/>
        </pc:sldMkLst>
      </pc:sldChg>
      <pc:sldChg chg="del">
        <pc:chgData name="Xiangyu ZHAO" userId="54527c22-0271-460b-8c8f-a87dc88d9381" providerId="ADAL" clId="{F5FC14B5-6FD6-E947-8142-F0F670CD1CE0}" dt="2021-12-24T07:29:29.943" v="326" actId="2696"/>
        <pc:sldMkLst>
          <pc:docMk/>
          <pc:sldMk cId="1753241771" sldId="1036"/>
        </pc:sldMkLst>
      </pc:sldChg>
      <pc:sldChg chg="add mod modShow">
        <pc:chgData name="Xiangyu ZHAO" userId="54527c22-0271-460b-8c8f-a87dc88d9381" providerId="ADAL" clId="{F5FC14B5-6FD6-E947-8142-F0F670CD1CE0}" dt="2021-12-24T07:39:48.965" v="400" actId="729"/>
        <pc:sldMkLst>
          <pc:docMk/>
          <pc:sldMk cId="4148582455" sldId="1036"/>
        </pc:sldMkLst>
      </pc:sldChg>
      <pc:sldChg chg="del">
        <pc:chgData name="Xiangyu ZHAO" userId="54527c22-0271-460b-8c8f-a87dc88d9381" providerId="ADAL" clId="{F5FC14B5-6FD6-E947-8142-F0F670CD1CE0}" dt="2021-12-24T07:29:29.943" v="326" actId="2696"/>
        <pc:sldMkLst>
          <pc:docMk/>
          <pc:sldMk cId="1570498808" sldId="1038"/>
        </pc:sldMkLst>
      </pc:sldChg>
      <pc:sldChg chg="add mod modShow">
        <pc:chgData name="Xiangyu ZHAO" userId="54527c22-0271-460b-8c8f-a87dc88d9381" providerId="ADAL" clId="{F5FC14B5-6FD6-E947-8142-F0F670CD1CE0}" dt="2021-12-24T07:39:48.965" v="400" actId="729"/>
        <pc:sldMkLst>
          <pc:docMk/>
          <pc:sldMk cId="3692374822" sldId="1038"/>
        </pc:sldMkLst>
      </pc:sldChg>
      <pc:sldChg chg="del">
        <pc:chgData name="Xiangyu ZHAO" userId="54527c22-0271-460b-8c8f-a87dc88d9381" providerId="ADAL" clId="{F5FC14B5-6FD6-E947-8142-F0F670CD1CE0}" dt="2021-12-24T07:29:29.943" v="326" actId="2696"/>
        <pc:sldMkLst>
          <pc:docMk/>
          <pc:sldMk cId="392860608" sldId="1039"/>
        </pc:sldMkLst>
      </pc:sldChg>
      <pc:sldChg chg="add mod modShow">
        <pc:chgData name="Xiangyu ZHAO" userId="54527c22-0271-460b-8c8f-a87dc88d9381" providerId="ADAL" clId="{F5FC14B5-6FD6-E947-8142-F0F670CD1CE0}" dt="2021-12-24T07:39:48.965" v="400" actId="729"/>
        <pc:sldMkLst>
          <pc:docMk/>
          <pc:sldMk cId="3216231218" sldId="1039"/>
        </pc:sldMkLst>
      </pc:sldChg>
      <pc:sldChg chg="add mod modShow">
        <pc:chgData name="Xiangyu ZHAO" userId="54527c22-0271-460b-8c8f-a87dc88d9381" providerId="ADAL" clId="{F5FC14B5-6FD6-E947-8142-F0F670CD1CE0}" dt="2021-12-24T07:39:48.965" v="400" actId="729"/>
        <pc:sldMkLst>
          <pc:docMk/>
          <pc:sldMk cId="2945486999" sldId="1040"/>
        </pc:sldMkLst>
      </pc:sldChg>
      <pc:sldChg chg="del">
        <pc:chgData name="Xiangyu ZHAO" userId="54527c22-0271-460b-8c8f-a87dc88d9381" providerId="ADAL" clId="{F5FC14B5-6FD6-E947-8142-F0F670CD1CE0}" dt="2021-12-24T07:29:29.943" v="326" actId="2696"/>
        <pc:sldMkLst>
          <pc:docMk/>
          <pc:sldMk cId="3967091485" sldId="1040"/>
        </pc:sldMkLst>
      </pc:sldChg>
      <pc:sldChg chg="del">
        <pc:chgData name="Xiangyu ZHAO" userId="54527c22-0271-460b-8c8f-a87dc88d9381" providerId="ADAL" clId="{F5FC14B5-6FD6-E947-8142-F0F670CD1CE0}" dt="2021-12-24T07:29:29.943" v="326" actId="2696"/>
        <pc:sldMkLst>
          <pc:docMk/>
          <pc:sldMk cId="2168106251" sldId="1041"/>
        </pc:sldMkLst>
      </pc:sldChg>
      <pc:sldChg chg="add mod modShow">
        <pc:chgData name="Xiangyu ZHAO" userId="54527c22-0271-460b-8c8f-a87dc88d9381" providerId="ADAL" clId="{F5FC14B5-6FD6-E947-8142-F0F670CD1CE0}" dt="2021-12-24T07:39:48.965" v="400" actId="729"/>
        <pc:sldMkLst>
          <pc:docMk/>
          <pc:sldMk cId="3479910514" sldId="1041"/>
        </pc:sldMkLst>
      </pc:sldChg>
      <pc:sldChg chg="del">
        <pc:chgData name="Xiangyu ZHAO" userId="54527c22-0271-460b-8c8f-a87dc88d9381" providerId="ADAL" clId="{F5FC14B5-6FD6-E947-8142-F0F670CD1CE0}" dt="2021-12-24T07:29:29.943" v="326" actId="2696"/>
        <pc:sldMkLst>
          <pc:docMk/>
          <pc:sldMk cId="1194506753" sldId="1042"/>
        </pc:sldMkLst>
      </pc:sldChg>
      <pc:sldChg chg="add mod modShow">
        <pc:chgData name="Xiangyu ZHAO" userId="54527c22-0271-460b-8c8f-a87dc88d9381" providerId="ADAL" clId="{F5FC14B5-6FD6-E947-8142-F0F670CD1CE0}" dt="2021-12-24T07:39:48.965" v="400" actId="729"/>
        <pc:sldMkLst>
          <pc:docMk/>
          <pc:sldMk cId="1219857940" sldId="1042"/>
        </pc:sldMkLst>
      </pc:sldChg>
      <pc:sldChg chg="del">
        <pc:chgData name="Xiangyu ZHAO" userId="54527c22-0271-460b-8c8f-a87dc88d9381" providerId="ADAL" clId="{F5FC14B5-6FD6-E947-8142-F0F670CD1CE0}" dt="2021-12-24T07:29:29.943" v="326" actId="2696"/>
        <pc:sldMkLst>
          <pc:docMk/>
          <pc:sldMk cId="391862467" sldId="1043"/>
        </pc:sldMkLst>
      </pc:sldChg>
      <pc:sldChg chg="add mod modShow">
        <pc:chgData name="Xiangyu ZHAO" userId="54527c22-0271-460b-8c8f-a87dc88d9381" providerId="ADAL" clId="{F5FC14B5-6FD6-E947-8142-F0F670CD1CE0}" dt="2021-12-24T07:39:48.965" v="400" actId="729"/>
        <pc:sldMkLst>
          <pc:docMk/>
          <pc:sldMk cId="2190193910" sldId="1043"/>
        </pc:sldMkLst>
      </pc:sldChg>
      <pc:sldChg chg="add mod modShow">
        <pc:chgData name="Xiangyu ZHAO" userId="54527c22-0271-460b-8c8f-a87dc88d9381" providerId="ADAL" clId="{F5FC14B5-6FD6-E947-8142-F0F670CD1CE0}" dt="2021-12-24T07:39:48.965" v="400" actId="729"/>
        <pc:sldMkLst>
          <pc:docMk/>
          <pc:sldMk cId="2588581458" sldId="1044"/>
        </pc:sldMkLst>
      </pc:sldChg>
      <pc:sldChg chg="del">
        <pc:chgData name="Xiangyu ZHAO" userId="54527c22-0271-460b-8c8f-a87dc88d9381" providerId="ADAL" clId="{F5FC14B5-6FD6-E947-8142-F0F670CD1CE0}" dt="2021-12-24T07:29:29.943" v="326" actId="2696"/>
        <pc:sldMkLst>
          <pc:docMk/>
          <pc:sldMk cId="3511380303" sldId="1044"/>
        </pc:sldMkLst>
      </pc:sldChg>
      <pc:sldChg chg="del">
        <pc:chgData name="Xiangyu ZHAO" userId="54527c22-0271-460b-8c8f-a87dc88d9381" providerId="ADAL" clId="{F5FC14B5-6FD6-E947-8142-F0F670CD1CE0}" dt="2021-12-24T07:06:32.433" v="167" actId="2696"/>
        <pc:sldMkLst>
          <pc:docMk/>
          <pc:sldMk cId="4117803781" sldId="1046"/>
        </pc:sldMkLst>
      </pc:sldChg>
      <pc:sldChg chg="del">
        <pc:chgData name="Xiangyu ZHAO" userId="54527c22-0271-460b-8c8f-a87dc88d9381" providerId="ADAL" clId="{F5FC14B5-6FD6-E947-8142-F0F670CD1CE0}" dt="2021-12-24T07:06:21.790" v="166" actId="2696"/>
        <pc:sldMkLst>
          <pc:docMk/>
          <pc:sldMk cId="1133510712" sldId="1047"/>
        </pc:sldMkLst>
      </pc:sldChg>
      <pc:sldChg chg="del">
        <pc:chgData name="Xiangyu ZHAO" userId="54527c22-0271-460b-8c8f-a87dc88d9381" providerId="ADAL" clId="{F5FC14B5-6FD6-E947-8142-F0F670CD1CE0}" dt="2021-12-24T07:02:45.280" v="164" actId="2696"/>
        <pc:sldMkLst>
          <pc:docMk/>
          <pc:sldMk cId="1358695059" sldId="1052"/>
        </pc:sldMkLst>
      </pc:sldChg>
      <pc:sldChg chg="add del mod modShow">
        <pc:chgData name="Xiangyu ZHAO" userId="54527c22-0271-460b-8c8f-a87dc88d9381" providerId="ADAL" clId="{F5FC14B5-6FD6-E947-8142-F0F670CD1CE0}" dt="2021-12-24T08:14:51.795" v="754" actId="2696"/>
        <pc:sldMkLst>
          <pc:docMk/>
          <pc:sldMk cId="1808965404" sldId="1053"/>
        </pc:sldMkLst>
      </pc:sldChg>
      <pc:sldChg chg="add">
        <pc:chgData name="Xiangyu ZHAO" userId="54527c22-0271-460b-8c8f-a87dc88d9381" providerId="ADAL" clId="{F5FC14B5-6FD6-E947-8142-F0F670CD1CE0}" dt="2021-12-24T08:14:57.836" v="755"/>
        <pc:sldMkLst>
          <pc:docMk/>
          <pc:sldMk cId="4071430693" sldId="1053"/>
        </pc:sldMkLst>
      </pc:sldChg>
      <pc:sldChg chg="del">
        <pc:chgData name="Xiangyu ZHAO" userId="54527c22-0271-460b-8c8f-a87dc88d9381" providerId="ADAL" clId="{F5FC14B5-6FD6-E947-8142-F0F670CD1CE0}" dt="2021-12-24T07:28:07.828" v="324" actId="2696"/>
        <pc:sldMkLst>
          <pc:docMk/>
          <pc:sldMk cId="4225956938" sldId="1053"/>
        </pc:sldMkLst>
      </pc:sldChg>
      <pc:sldChg chg="del">
        <pc:chgData name="Xiangyu ZHAO" userId="54527c22-0271-460b-8c8f-a87dc88d9381" providerId="ADAL" clId="{F5FC14B5-6FD6-E947-8142-F0F670CD1CE0}" dt="2021-12-24T07:28:07.828" v="324" actId="2696"/>
        <pc:sldMkLst>
          <pc:docMk/>
          <pc:sldMk cId="1564239467" sldId="1054"/>
        </pc:sldMkLst>
      </pc:sldChg>
      <pc:sldChg chg="add modNotesTx">
        <pc:chgData name="Xiangyu ZHAO" userId="54527c22-0271-460b-8c8f-a87dc88d9381" providerId="ADAL" clId="{F5FC14B5-6FD6-E947-8142-F0F670CD1CE0}" dt="2021-12-24T08:25:51.725" v="829" actId="20577"/>
        <pc:sldMkLst>
          <pc:docMk/>
          <pc:sldMk cId="2258231011" sldId="1054"/>
        </pc:sldMkLst>
      </pc:sldChg>
      <pc:sldChg chg="del">
        <pc:chgData name="Xiangyu ZHAO" userId="54527c22-0271-460b-8c8f-a87dc88d9381" providerId="ADAL" clId="{F5FC14B5-6FD6-E947-8142-F0F670CD1CE0}" dt="2021-12-24T07:28:07.828" v="324" actId="2696"/>
        <pc:sldMkLst>
          <pc:docMk/>
          <pc:sldMk cId="1253291064" sldId="1055"/>
        </pc:sldMkLst>
      </pc:sldChg>
      <pc:sldChg chg="add modNotesTx">
        <pc:chgData name="Xiangyu ZHAO" userId="54527c22-0271-460b-8c8f-a87dc88d9381" providerId="ADAL" clId="{F5FC14B5-6FD6-E947-8142-F0F670CD1CE0}" dt="2021-12-24T08:26:03.117" v="831" actId="20577"/>
        <pc:sldMkLst>
          <pc:docMk/>
          <pc:sldMk cId="4187159643" sldId="1055"/>
        </pc:sldMkLst>
      </pc:sldChg>
      <pc:sldChg chg="add mod modShow">
        <pc:chgData name="Xiangyu ZHAO" userId="54527c22-0271-460b-8c8f-a87dc88d9381" providerId="ADAL" clId="{F5FC14B5-6FD6-E947-8142-F0F670CD1CE0}" dt="2021-12-24T07:39:48.965" v="400" actId="729"/>
        <pc:sldMkLst>
          <pc:docMk/>
          <pc:sldMk cId="1236472055" sldId="1056"/>
        </pc:sldMkLst>
      </pc:sldChg>
      <pc:sldChg chg="del">
        <pc:chgData name="Xiangyu ZHAO" userId="54527c22-0271-460b-8c8f-a87dc88d9381" providerId="ADAL" clId="{F5FC14B5-6FD6-E947-8142-F0F670CD1CE0}" dt="2021-12-24T07:29:29.943" v="326" actId="2696"/>
        <pc:sldMkLst>
          <pc:docMk/>
          <pc:sldMk cId="1484384795" sldId="1056"/>
        </pc:sldMkLst>
      </pc:sldChg>
      <pc:sldChg chg="del">
        <pc:chgData name="Xiangyu ZHAO" userId="54527c22-0271-460b-8c8f-a87dc88d9381" providerId="ADAL" clId="{F5FC14B5-6FD6-E947-8142-F0F670CD1CE0}" dt="2021-12-24T07:06:43.844" v="168" actId="2696"/>
        <pc:sldMkLst>
          <pc:docMk/>
          <pc:sldMk cId="3730276629" sldId="1058"/>
        </pc:sldMkLst>
      </pc:sldChg>
      <pc:sldChg chg="del">
        <pc:chgData name="Xiangyu ZHAO" userId="54527c22-0271-460b-8c8f-a87dc88d9381" providerId="ADAL" clId="{F5FC14B5-6FD6-E947-8142-F0F670CD1CE0}" dt="2021-12-24T07:06:43.844" v="168" actId="2696"/>
        <pc:sldMkLst>
          <pc:docMk/>
          <pc:sldMk cId="2441867220" sldId="1059"/>
        </pc:sldMkLst>
      </pc:sldChg>
      <pc:sldChg chg="del">
        <pc:chgData name="Xiangyu ZHAO" userId="54527c22-0271-460b-8c8f-a87dc88d9381" providerId="ADAL" clId="{F5FC14B5-6FD6-E947-8142-F0F670CD1CE0}" dt="2021-12-24T07:06:43.844" v="168" actId="2696"/>
        <pc:sldMkLst>
          <pc:docMk/>
          <pc:sldMk cId="3984821659" sldId="1060"/>
        </pc:sldMkLst>
      </pc:sldChg>
      <pc:sldChg chg="del">
        <pc:chgData name="Xiangyu ZHAO" userId="54527c22-0271-460b-8c8f-a87dc88d9381" providerId="ADAL" clId="{F5FC14B5-6FD6-E947-8142-F0F670CD1CE0}" dt="2021-12-24T07:06:43.844" v="168" actId="2696"/>
        <pc:sldMkLst>
          <pc:docMk/>
          <pc:sldMk cId="2500999848" sldId="1061"/>
        </pc:sldMkLst>
      </pc:sldChg>
      <pc:sldChg chg="del">
        <pc:chgData name="Xiangyu ZHAO" userId="54527c22-0271-460b-8c8f-a87dc88d9381" providerId="ADAL" clId="{F5FC14B5-6FD6-E947-8142-F0F670CD1CE0}" dt="2021-12-24T07:06:43.844" v="168" actId="2696"/>
        <pc:sldMkLst>
          <pc:docMk/>
          <pc:sldMk cId="1830631500" sldId="1062"/>
        </pc:sldMkLst>
      </pc:sldChg>
      <pc:sldChg chg="del">
        <pc:chgData name="Xiangyu ZHAO" userId="54527c22-0271-460b-8c8f-a87dc88d9381" providerId="ADAL" clId="{F5FC14B5-6FD6-E947-8142-F0F670CD1CE0}" dt="2021-12-24T07:06:43.844" v="168" actId="2696"/>
        <pc:sldMkLst>
          <pc:docMk/>
          <pc:sldMk cId="3056848598" sldId="1063"/>
        </pc:sldMkLst>
      </pc:sldChg>
      <pc:sldChg chg="del">
        <pc:chgData name="Xiangyu ZHAO" userId="54527c22-0271-460b-8c8f-a87dc88d9381" providerId="ADAL" clId="{F5FC14B5-6FD6-E947-8142-F0F670CD1CE0}" dt="2021-12-24T07:29:29.943" v="326" actId="2696"/>
        <pc:sldMkLst>
          <pc:docMk/>
          <pc:sldMk cId="2107239990" sldId="1064"/>
        </pc:sldMkLst>
      </pc:sldChg>
      <pc:sldChg chg="add mod modShow">
        <pc:chgData name="Xiangyu ZHAO" userId="54527c22-0271-460b-8c8f-a87dc88d9381" providerId="ADAL" clId="{F5FC14B5-6FD6-E947-8142-F0F670CD1CE0}" dt="2021-12-24T07:39:48.965" v="400" actId="729"/>
        <pc:sldMkLst>
          <pc:docMk/>
          <pc:sldMk cId="3264037155" sldId="1064"/>
        </pc:sldMkLst>
      </pc:sldChg>
      <pc:sldChg chg="del">
        <pc:chgData name="Xiangyu ZHAO" userId="54527c22-0271-460b-8c8f-a87dc88d9381" providerId="ADAL" clId="{F5FC14B5-6FD6-E947-8142-F0F670CD1CE0}" dt="2021-12-24T07:29:58.583" v="328" actId="2696"/>
        <pc:sldMkLst>
          <pc:docMk/>
          <pc:sldMk cId="483709514" sldId="1065"/>
        </pc:sldMkLst>
      </pc:sldChg>
      <pc:sldChg chg="del">
        <pc:chgData name="Xiangyu ZHAO" userId="54527c22-0271-460b-8c8f-a87dc88d9381" providerId="ADAL" clId="{F5FC14B5-6FD6-E947-8142-F0F670CD1CE0}" dt="2021-12-24T07:06:21.790" v="166" actId="2696"/>
        <pc:sldMkLst>
          <pc:docMk/>
          <pc:sldMk cId="1654758470" sldId="1066"/>
        </pc:sldMkLst>
      </pc:sldChg>
      <pc:sldChg chg="del">
        <pc:chgData name="Xiangyu ZHAO" userId="54527c22-0271-460b-8c8f-a87dc88d9381" providerId="ADAL" clId="{F5FC14B5-6FD6-E947-8142-F0F670CD1CE0}" dt="2021-12-24T07:06:32.433" v="167" actId="2696"/>
        <pc:sldMkLst>
          <pc:docMk/>
          <pc:sldMk cId="451213024" sldId="1067"/>
        </pc:sldMkLst>
      </pc:sldChg>
      <pc:sldChg chg="del">
        <pc:chgData name="Xiangyu ZHAO" userId="54527c22-0271-460b-8c8f-a87dc88d9381" providerId="ADAL" clId="{F5FC14B5-6FD6-E947-8142-F0F670CD1CE0}" dt="2021-12-24T07:06:32.433" v="167" actId="2696"/>
        <pc:sldMkLst>
          <pc:docMk/>
          <pc:sldMk cId="1319263467" sldId="1068"/>
        </pc:sldMkLst>
      </pc:sldChg>
      <pc:sldChg chg="del">
        <pc:chgData name="Xiangyu ZHAO" userId="54527c22-0271-460b-8c8f-a87dc88d9381" providerId="ADAL" clId="{F5FC14B5-6FD6-E947-8142-F0F670CD1CE0}" dt="2021-12-24T07:06:43.844" v="168" actId="2696"/>
        <pc:sldMkLst>
          <pc:docMk/>
          <pc:sldMk cId="251393416" sldId="1069"/>
        </pc:sldMkLst>
      </pc:sldChg>
      <pc:sldChg chg="del">
        <pc:chgData name="Xiangyu ZHAO" userId="54527c22-0271-460b-8c8f-a87dc88d9381" providerId="ADAL" clId="{F5FC14B5-6FD6-E947-8142-F0F670CD1CE0}" dt="2021-12-24T07:06:43.844" v="168" actId="2696"/>
        <pc:sldMkLst>
          <pc:docMk/>
          <pc:sldMk cId="2500463583" sldId="1070"/>
        </pc:sldMkLst>
      </pc:sldChg>
      <pc:sldChg chg="add del">
        <pc:chgData name="Xiangyu ZHAO" userId="54527c22-0271-460b-8c8f-a87dc88d9381" providerId="ADAL" clId="{F5FC14B5-6FD6-E947-8142-F0F670CD1CE0}" dt="2021-12-24T07:39:38.690" v="399" actId="2696"/>
        <pc:sldMkLst>
          <pc:docMk/>
          <pc:sldMk cId="2561591202" sldId="1071"/>
        </pc:sldMkLst>
      </pc:sldChg>
      <pc:sldChg chg="del">
        <pc:chgData name="Xiangyu ZHAO" userId="54527c22-0271-460b-8c8f-a87dc88d9381" providerId="ADAL" clId="{F5FC14B5-6FD6-E947-8142-F0F670CD1CE0}" dt="2021-12-24T07:29:29.943" v="326" actId="2696"/>
        <pc:sldMkLst>
          <pc:docMk/>
          <pc:sldMk cId="3901385918" sldId="1071"/>
        </pc:sldMkLst>
      </pc:sldChg>
      <pc:sldChg chg="del">
        <pc:chgData name="Xiangyu ZHAO" userId="54527c22-0271-460b-8c8f-a87dc88d9381" providerId="ADAL" clId="{F5FC14B5-6FD6-E947-8142-F0F670CD1CE0}" dt="2021-12-24T07:29:58.583" v="328" actId="2696"/>
        <pc:sldMkLst>
          <pc:docMk/>
          <pc:sldMk cId="3510547604" sldId="1072"/>
        </pc:sldMkLst>
      </pc:sldChg>
      <pc:sldChg chg="del">
        <pc:chgData name="Xiangyu ZHAO" userId="54527c22-0271-460b-8c8f-a87dc88d9381" providerId="ADAL" clId="{F5FC14B5-6FD6-E947-8142-F0F670CD1CE0}" dt="2021-12-24T07:29:58.583" v="328" actId="2696"/>
        <pc:sldMkLst>
          <pc:docMk/>
          <pc:sldMk cId="1448310618" sldId="1073"/>
        </pc:sldMkLst>
      </pc:sldChg>
      <pc:sldChg chg="del">
        <pc:chgData name="Xiangyu ZHAO" userId="54527c22-0271-460b-8c8f-a87dc88d9381" providerId="ADAL" clId="{F5FC14B5-6FD6-E947-8142-F0F670CD1CE0}" dt="2021-12-24T07:06:32.433" v="167" actId="2696"/>
        <pc:sldMkLst>
          <pc:docMk/>
          <pc:sldMk cId="3165967802" sldId="1074"/>
        </pc:sldMkLst>
      </pc:sldChg>
      <pc:sldChg chg="del">
        <pc:chgData name="Xiangyu ZHAO" userId="54527c22-0271-460b-8c8f-a87dc88d9381" providerId="ADAL" clId="{F5FC14B5-6FD6-E947-8142-F0F670CD1CE0}" dt="2021-12-24T07:06:32.433" v="167" actId="2696"/>
        <pc:sldMkLst>
          <pc:docMk/>
          <pc:sldMk cId="1320781502" sldId="1075"/>
        </pc:sldMkLst>
      </pc:sldChg>
      <pc:sldChg chg="del">
        <pc:chgData name="Xiangyu ZHAO" userId="54527c22-0271-460b-8c8f-a87dc88d9381" providerId="ADAL" clId="{F5FC14B5-6FD6-E947-8142-F0F670CD1CE0}" dt="2021-12-24T07:06:21.790" v="166" actId="2696"/>
        <pc:sldMkLst>
          <pc:docMk/>
          <pc:sldMk cId="254372401" sldId="1076"/>
        </pc:sldMkLst>
      </pc:sldChg>
      <pc:sldChg chg="del">
        <pc:chgData name="Xiangyu ZHAO" userId="54527c22-0271-460b-8c8f-a87dc88d9381" providerId="ADAL" clId="{F5FC14B5-6FD6-E947-8142-F0F670CD1CE0}" dt="2021-12-24T07:29:58.583" v="328" actId="2696"/>
        <pc:sldMkLst>
          <pc:docMk/>
          <pc:sldMk cId="4011379741" sldId="1077"/>
        </pc:sldMkLst>
      </pc:sldChg>
      <pc:sldChg chg="del">
        <pc:chgData name="Xiangyu ZHAO" userId="54527c22-0271-460b-8c8f-a87dc88d9381" providerId="ADAL" clId="{F5FC14B5-6FD6-E947-8142-F0F670CD1CE0}" dt="2021-12-24T07:29:58.583" v="328" actId="2696"/>
        <pc:sldMkLst>
          <pc:docMk/>
          <pc:sldMk cId="2964512018" sldId="1078"/>
        </pc:sldMkLst>
      </pc:sldChg>
      <pc:sldChg chg="del">
        <pc:chgData name="Xiangyu ZHAO" userId="54527c22-0271-460b-8c8f-a87dc88d9381" providerId="ADAL" clId="{F5FC14B5-6FD6-E947-8142-F0F670CD1CE0}" dt="2021-12-24T07:06:13.810" v="165" actId="2696"/>
        <pc:sldMkLst>
          <pc:docMk/>
          <pc:sldMk cId="1425047408" sldId="1081"/>
        </pc:sldMkLst>
      </pc:sldChg>
      <pc:sldChg chg="del">
        <pc:chgData name="Xiangyu ZHAO" userId="54527c22-0271-460b-8c8f-a87dc88d9381" providerId="ADAL" clId="{F5FC14B5-6FD6-E947-8142-F0F670CD1CE0}" dt="2021-12-24T07:06:13.810" v="165" actId="2696"/>
        <pc:sldMkLst>
          <pc:docMk/>
          <pc:sldMk cId="4135128831" sldId="1082"/>
        </pc:sldMkLst>
      </pc:sldChg>
      <pc:sldChg chg="del">
        <pc:chgData name="Xiangyu ZHAO" userId="54527c22-0271-460b-8c8f-a87dc88d9381" providerId="ADAL" clId="{F5FC14B5-6FD6-E947-8142-F0F670CD1CE0}" dt="2021-12-24T07:06:13.810" v="165" actId="2696"/>
        <pc:sldMkLst>
          <pc:docMk/>
          <pc:sldMk cId="4124230497" sldId="1083"/>
        </pc:sldMkLst>
      </pc:sldChg>
      <pc:sldChg chg="del">
        <pc:chgData name="Xiangyu ZHAO" userId="54527c22-0271-460b-8c8f-a87dc88d9381" providerId="ADAL" clId="{F5FC14B5-6FD6-E947-8142-F0F670CD1CE0}" dt="2021-12-24T07:06:13.810" v="165" actId="2696"/>
        <pc:sldMkLst>
          <pc:docMk/>
          <pc:sldMk cId="2750987587" sldId="1084"/>
        </pc:sldMkLst>
      </pc:sldChg>
      <pc:sldChg chg="del">
        <pc:chgData name="Xiangyu ZHAO" userId="54527c22-0271-460b-8c8f-a87dc88d9381" providerId="ADAL" clId="{F5FC14B5-6FD6-E947-8142-F0F670CD1CE0}" dt="2021-12-24T07:06:13.810" v="165" actId="2696"/>
        <pc:sldMkLst>
          <pc:docMk/>
          <pc:sldMk cId="3837856277" sldId="1085"/>
        </pc:sldMkLst>
      </pc:sldChg>
      <pc:sldChg chg="del">
        <pc:chgData name="Xiangyu ZHAO" userId="54527c22-0271-460b-8c8f-a87dc88d9381" providerId="ADAL" clId="{F5FC14B5-6FD6-E947-8142-F0F670CD1CE0}" dt="2021-12-24T07:06:13.810" v="165" actId="2696"/>
        <pc:sldMkLst>
          <pc:docMk/>
          <pc:sldMk cId="3480753777" sldId="1086"/>
        </pc:sldMkLst>
      </pc:sldChg>
      <pc:sldChg chg="del">
        <pc:chgData name="Xiangyu ZHAO" userId="54527c22-0271-460b-8c8f-a87dc88d9381" providerId="ADAL" clId="{F5FC14B5-6FD6-E947-8142-F0F670CD1CE0}" dt="2021-12-24T07:06:13.810" v="165" actId="2696"/>
        <pc:sldMkLst>
          <pc:docMk/>
          <pc:sldMk cId="2913149813" sldId="1087"/>
        </pc:sldMkLst>
      </pc:sldChg>
      <pc:sldChg chg="del">
        <pc:chgData name="Xiangyu ZHAO" userId="54527c22-0271-460b-8c8f-a87dc88d9381" providerId="ADAL" clId="{F5FC14B5-6FD6-E947-8142-F0F670CD1CE0}" dt="2021-12-24T07:06:13.810" v="165" actId="2696"/>
        <pc:sldMkLst>
          <pc:docMk/>
          <pc:sldMk cId="3164364861" sldId="1089"/>
        </pc:sldMkLst>
      </pc:sldChg>
      <pc:sldChg chg="modNotesTx">
        <pc:chgData name="Xiangyu ZHAO" userId="54527c22-0271-460b-8c8f-a87dc88d9381" providerId="ADAL" clId="{F5FC14B5-6FD6-E947-8142-F0F670CD1CE0}" dt="2021-12-24T08:29:16.156" v="859" actId="20577"/>
        <pc:sldMkLst>
          <pc:docMk/>
          <pc:sldMk cId="3499692073" sldId="1090"/>
        </pc:sldMkLst>
      </pc:sldChg>
      <pc:sldChg chg="del">
        <pc:chgData name="Xiangyu ZHAO" userId="54527c22-0271-460b-8c8f-a87dc88d9381" providerId="ADAL" clId="{F5FC14B5-6FD6-E947-8142-F0F670CD1CE0}" dt="2021-12-24T07:06:13.810" v="165" actId="2696"/>
        <pc:sldMkLst>
          <pc:docMk/>
          <pc:sldMk cId="3243195768" sldId="1091"/>
        </pc:sldMkLst>
      </pc:sldChg>
      <pc:sldChg chg="del">
        <pc:chgData name="Xiangyu ZHAO" userId="54527c22-0271-460b-8c8f-a87dc88d9381" providerId="ADAL" clId="{F5FC14B5-6FD6-E947-8142-F0F670CD1CE0}" dt="2021-12-24T07:06:13.810" v="165" actId="2696"/>
        <pc:sldMkLst>
          <pc:docMk/>
          <pc:sldMk cId="4267244886" sldId="1092"/>
        </pc:sldMkLst>
      </pc:sldChg>
      <pc:sldChg chg="del">
        <pc:chgData name="Xiangyu ZHAO" userId="54527c22-0271-460b-8c8f-a87dc88d9381" providerId="ADAL" clId="{F5FC14B5-6FD6-E947-8142-F0F670CD1CE0}" dt="2021-12-24T07:06:13.810" v="165" actId="2696"/>
        <pc:sldMkLst>
          <pc:docMk/>
          <pc:sldMk cId="4280340516" sldId="1093"/>
        </pc:sldMkLst>
      </pc:sldChg>
      <pc:sldChg chg="del">
        <pc:chgData name="Xiangyu ZHAO" userId="54527c22-0271-460b-8c8f-a87dc88d9381" providerId="ADAL" clId="{F5FC14B5-6FD6-E947-8142-F0F670CD1CE0}" dt="2021-12-24T07:29:58.583" v="328" actId="2696"/>
        <pc:sldMkLst>
          <pc:docMk/>
          <pc:sldMk cId="2577450042" sldId="1094"/>
        </pc:sldMkLst>
      </pc:sldChg>
      <pc:sldChg chg="del">
        <pc:chgData name="Xiangyu ZHAO" userId="54527c22-0271-460b-8c8f-a87dc88d9381" providerId="ADAL" clId="{F5FC14B5-6FD6-E947-8142-F0F670CD1CE0}" dt="2021-12-24T07:29:58.583" v="328" actId="2696"/>
        <pc:sldMkLst>
          <pc:docMk/>
          <pc:sldMk cId="1513413329" sldId="1095"/>
        </pc:sldMkLst>
      </pc:sldChg>
      <pc:sldChg chg="del">
        <pc:chgData name="Xiangyu ZHAO" userId="54527c22-0271-460b-8c8f-a87dc88d9381" providerId="ADAL" clId="{F5FC14B5-6FD6-E947-8142-F0F670CD1CE0}" dt="2021-12-24T07:29:58.583" v="328" actId="2696"/>
        <pc:sldMkLst>
          <pc:docMk/>
          <pc:sldMk cId="1453511170" sldId="1096"/>
        </pc:sldMkLst>
      </pc:sldChg>
      <pc:sldChg chg="add mod modShow">
        <pc:chgData name="Xiangyu ZHAO" userId="54527c22-0271-460b-8c8f-a87dc88d9381" providerId="ADAL" clId="{F5FC14B5-6FD6-E947-8142-F0F670CD1CE0}" dt="2021-12-24T07:39:48.965" v="400" actId="729"/>
        <pc:sldMkLst>
          <pc:docMk/>
          <pc:sldMk cId="1145137696" sldId="1097"/>
        </pc:sldMkLst>
      </pc:sldChg>
      <pc:sldChg chg="del">
        <pc:chgData name="Xiangyu ZHAO" userId="54527c22-0271-460b-8c8f-a87dc88d9381" providerId="ADAL" clId="{F5FC14B5-6FD6-E947-8142-F0F670CD1CE0}" dt="2021-12-24T07:29:29.943" v="326" actId="2696"/>
        <pc:sldMkLst>
          <pc:docMk/>
          <pc:sldMk cId="3474599489" sldId="1097"/>
        </pc:sldMkLst>
      </pc:sldChg>
      <pc:sldChg chg="delSp add mod modNotesTx">
        <pc:chgData name="Xiangyu ZHAO" userId="54527c22-0271-460b-8c8f-a87dc88d9381" providerId="ADAL" clId="{F5FC14B5-6FD6-E947-8142-F0F670CD1CE0}" dt="2021-12-24T07:47:44.137" v="417" actId="20577"/>
        <pc:sldMkLst>
          <pc:docMk/>
          <pc:sldMk cId="4225089447" sldId="1098"/>
        </pc:sldMkLst>
        <pc:spChg chg="del">
          <ac:chgData name="Xiangyu ZHAO" userId="54527c22-0271-460b-8c8f-a87dc88d9381" providerId="ADAL" clId="{F5FC14B5-6FD6-E947-8142-F0F670CD1CE0}" dt="2021-12-24T07:33:32.905" v="340" actId="478"/>
          <ac:spMkLst>
            <pc:docMk/>
            <pc:sldMk cId="4225089447" sldId="1098"/>
            <ac:spMk id="82" creationId="{26B5FFCC-5952-9440-BF7B-8C4065CDA77F}"/>
          </ac:spMkLst>
        </pc:spChg>
      </pc:sldChg>
      <pc:sldChg chg="delSp add mod modNotesTx">
        <pc:chgData name="Xiangyu ZHAO" userId="54527c22-0271-460b-8c8f-a87dc88d9381" providerId="ADAL" clId="{F5FC14B5-6FD6-E947-8142-F0F670CD1CE0}" dt="2021-12-24T07:47:54.090" v="418" actId="20577"/>
        <pc:sldMkLst>
          <pc:docMk/>
          <pc:sldMk cId="2012142381" sldId="1099"/>
        </pc:sldMkLst>
        <pc:spChg chg="del">
          <ac:chgData name="Xiangyu ZHAO" userId="54527c22-0271-460b-8c8f-a87dc88d9381" providerId="ADAL" clId="{F5FC14B5-6FD6-E947-8142-F0F670CD1CE0}" dt="2021-12-24T07:33:35.484" v="341" actId="478"/>
          <ac:spMkLst>
            <pc:docMk/>
            <pc:sldMk cId="2012142381" sldId="1099"/>
            <ac:spMk id="46" creationId="{AC0A1F88-B905-7941-AAF5-742BF87CF11A}"/>
          </ac:spMkLst>
        </pc:spChg>
      </pc:sldChg>
      <pc:sldChg chg="delSp add mod modNotesTx">
        <pc:chgData name="Xiangyu ZHAO" userId="54527c22-0271-460b-8c8f-a87dc88d9381" providerId="ADAL" clId="{F5FC14B5-6FD6-E947-8142-F0F670CD1CE0}" dt="2021-12-24T07:48:01.928" v="419" actId="20577"/>
        <pc:sldMkLst>
          <pc:docMk/>
          <pc:sldMk cId="3435389192" sldId="1100"/>
        </pc:sldMkLst>
        <pc:spChg chg="del">
          <ac:chgData name="Xiangyu ZHAO" userId="54527c22-0271-460b-8c8f-a87dc88d9381" providerId="ADAL" clId="{F5FC14B5-6FD6-E947-8142-F0F670CD1CE0}" dt="2021-12-24T07:33:40.370" v="342" actId="478"/>
          <ac:spMkLst>
            <pc:docMk/>
            <pc:sldMk cId="3435389192" sldId="1100"/>
            <ac:spMk id="49" creationId="{FDCEFB8A-F188-694D-9474-51F9BAECA1BC}"/>
          </ac:spMkLst>
        </pc:spChg>
      </pc:sldChg>
      <pc:sldChg chg="delSp add mod modNotesTx">
        <pc:chgData name="Xiangyu ZHAO" userId="54527c22-0271-460b-8c8f-a87dc88d9381" providerId="ADAL" clId="{F5FC14B5-6FD6-E947-8142-F0F670CD1CE0}" dt="2021-12-24T07:48:49.881" v="420" actId="20577"/>
        <pc:sldMkLst>
          <pc:docMk/>
          <pc:sldMk cId="4275018809" sldId="1101"/>
        </pc:sldMkLst>
        <pc:spChg chg="del">
          <ac:chgData name="Xiangyu ZHAO" userId="54527c22-0271-460b-8c8f-a87dc88d9381" providerId="ADAL" clId="{F5FC14B5-6FD6-E947-8142-F0F670CD1CE0}" dt="2021-12-24T07:33:44.586" v="343" actId="478"/>
          <ac:spMkLst>
            <pc:docMk/>
            <pc:sldMk cId="4275018809" sldId="1101"/>
            <ac:spMk id="59" creationId="{0D75A311-8A61-5C4D-AB12-880916BE5C00}"/>
          </ac:spMkLst>
        </pc:spChg>
      </pc:sldChg>
      <pc:sldChg chg="delSp add mod modNotesTx">
        <pc:chgData name="Xiangyu ZHAO" userId="54527c22-0271-460b-8c8f-a87dc88d9381" providerId="ADAL" clId="{F5FC14B5-6FD6-E947-8142-F0F670CD1CE0}" dt="2021-12-24T07:49:32.286" v="425" actId="20577"/>
        <pc:sldMkLst>
          <pc:docMk/>
          <pc:sldMk cId="2469021121" sldId="1102"/>
        </pc:sldMkLst>
        <pc:spChg chg="del">
          <ac:chgData name="Xiangyu ZHAO" userId="54527c22-0271-460b-8c8f-a87dc88d9381" providerId="ADAL" clId="{F5FC14B5-6FD6-E947-8142-F0F670CD1CE0}" dt="2021-12-24T07:33:49.928" v="345" actId="478"/>
          <ac:spMkLst>
            <pc:docMk/>
            <pc:sldMk cId="2469021121" sldId="1102"/>
            <ac:spMk id="22" creationId="{3BBBB01D-5B2E-334E-9784-092A84D8E3A9}"/>
          </ac:spMkLst>
        </pc:spChg>
      </pc:sldChg>
      <pc:sldChg chg="delSp add mod modNotesTx">
        <pc:chgData name="Xiangyu ZHAO" userId="54527c22-0271-460b-8c8f-a87dc88d9381" providerId="ADAL" clId="{F5FC14B5-6FD6-E947-8142-F0F670CD1CE0}" dt="2021-12-24T07:49:36.128" v="426" actId="20577"/>
        <pc:sldMkLst>
          <pc:docMk/>
          <pc:sldMk cId="3596979369" sldId="1103"/>
        </pc:sldMkLst>
        <pc:spChg chg="del">
          <ac:chgData name="Xiangyu ZHAO" userId="54527c22-0271-460b-8c8f-a87dc88d9381" providerId="ADAL" clId="{F5FC14B5-6FD6-E947-8142-F0F670CD1CE0}" dt="2021-12-24T07:33:53.072" v="346" actId="478"/>
          <ac:spMkLst>
            <pc:docMk/>
            <pc:sldMk cId="3596979369" sldId="1103"/>
            <ac:spMk id="22" creationId="{3BBBB01D-5B2E-334E-9784-092A84D8E3A9}"/>
          </ac:spMkLst>
        </pc:spChg>
      </pc:sldChg>
      <pc:sldChg chg="delSp add mod modNotesTx">
        <pc:chgData name="Xiangyu ZHAO" userId="54527c22-0271-460b-8c8f-a87dc88d9381" providerId="ADAL" clId="{F5FC14B5-6FD6-E947-8142-F0F670CD1CE0}" dt="2021-12-24T07:49:49.118" v="428" actId="20577"/>
        <pc:sldMkLst>
          <pc:docMk/>
          <pc:sldMk cId="3341582405" sldId="1104"/>
        </pc:sldMkLst>
        <pc:spChg chg="del">
          <ac:chgData name="Xiangyu ZHAO" userId="54527c22-0271-460b-8c8f-a87dc88d9381" providerId="ADAL" clId="{F5FC14B5-6FD6-E947-8142-F0F670CD1CE0}" dt="2021-12-24T07:33:58.072" v="347" actId="478"/>
          <ac:spMkLst>
            <pc:docMk/>
            <pc:sldMk cId="3341582405" sldId="1104"/>
            <ac:spMk id="34" creationId="{3BEFC919-C98C-7545-A1BD-95C1EF07F197}"/>
          </ac:spMkLst>
        </pc:spChg>
      </pc:sldChg>
      <pc:sldChg chg="delSp add mod modNotesTx">
        <pc:chgData name="Xiangyu ZHAO" userId="54527c22-0271-460b-8c8f-a87dc88d9381" providerId="ADAL" clId="{F5FC14B5-6FD6-E947-8142-F0F670CD1CE0}" dt="2021-12-24T07:50:00.755" v="429" actId="20577"/>
        <pc:sldMkLst>
          <pc:docMk/>
          <pc:sldMk cId="3880964307" sldId="1105"/>
        </pc:sldMkLst>
        <pc:spChg chg="del">
          <ac:chgData name="Xiangyu ZHAO" userId="54527c22-0271-460b-8c8f-a87dc88d9381" providerId="ADAL" clId="{F5FC14B5-6FD6-E947-8142-F0F670CD1CE0}" dt="2021-12-24T07:34:00.770" v="348" actId="478"/>
          <ac:spMkLst>
            <pc:docMk/>
            <pc:sldMk cId="3880964307" sldId="1105"/>
            <ac:spMk id="34" creationId="{795876C9-9114-794A-86D8-8039AAB3AD18}"/>
          </ac:spMkLst>
        </pc:spChg>
      </pc:sldChg>
      <pc:sldChg chg="delSp add mod modNotesTx">
        <pc:chgData name="Xiangyu ZHAO" userId="54527c22-0271-460b-8c8f-a87dc88d9381" providerId="ADAL" clId="{F5FC14B5-6FD6-E947-8142-F0F670CD1CE0}" dt="2021-12-24T07:50:10.366" v="431" actId="20577"/>
        <pc:sldMkLst>
          <pc:docMk/>
          <pc:sldMk cId="1887079293" sldId="1106"/>
        </pc:sldMkLst>
        <pc:spChg chg="del">
          <ac:chgData name="Xiangyu ZHAO" userId="54527c22-0271-460b-8c8f-a87dc88d9381" providerId="ADAL" clId="{F5FC14B5-6FD6-E947-8142-F0F670CD1CE0}" dt="2021-12-24T07:34:05.781" v="349" actId="478"/>
          <ac:spMkLst>
            <pc:docMk/>
            <pc:sldMk cId="1887079293" sldId="1106"/>
            <ac:spMk id="30" creationId="{65583E90-5833-3443-B753-AB22DF0C57D9}"/>
          </ac:spMkLst>
        </pc:spChg>
      </pc:sldChg>
      <pc:sldChg chg="delSp modSp add mod modNotesTx">
        <pc:chgData name="Xiangyu ZHAO" userId="54527c22-0271-460b-8c8f-a87dc88d9381" providerId="ADAL" clId="{F5FC14B5-6FD6-E947-8142-F0F670CD1CE0}" dt="2021-12-24T07:50:59.778" v="434" actId="20577"/>
        <pc:sldMkLst>
          <pc:docMk/>
          <pc:sldMk cId="2884652278" sldId="1107"/>
        </pc:sldMkLst>
        <pc:spChg chg="del mod">
          <ac:chgData name="Xiangyu ZHAO" userId="54527c22-0271-460b-8c8f-a87dc88d9381" providerId="ADAL" clId="{F5FC14B5-6FD6-E947-8142-F0F670CD1CE0}" dt="2021-12-24T07:34:34.329" v="353" actId="478"/>
          <ac:spMkLst>
            <pc:docMk/>
            <pc:sldMk cId="2884652278" sldId="1107"/>
            <ac:spMk id="8" creationId="{10C24860-7CF6-334E-9DAB-294FD653D4CD}"/>
          </ac:spMkLst>
        </pc:spChg>
      </pc:sldChg>
      <pc:sldChg chg="delSp add mod modNotesTx">
        <pc:chgData name="Xiangyu ZHAO" userId="54527c22-0271-460b-8c8f-a87dc88d9381" providerId="ADAL" clId="{F5FC14B5-6FD6-E947-8142-F0F670CD1CE0}" dt="2021-12-24T07:51:10.231" v="436" actId="20577"/>
        <pc:sldMkLst>
          <pc:docMk/>
          <pc:sldMk cId="2452791533" sldId="1108"/>
        </pc:sldMkLst>
        <pc:spChg chg="del">
          <ac:chgData name="Xiangyu ZHAO" userId="54527c22-0271-460b-8c8f-a87dc88d9381" providerId="ADAL" clId="{F5FC14B5-6FD6-E947-8142-F0F670CD1CE0}" dt="2021-12-24T07:34:37.917" v="354" actId="478"/>
          <ac:spMkLst>
            <pc:docMk/>
            <pc:sldMk cId="2452791533" sldId="1108"/>
            <ac:spMk id="31" creationId="{CBB68722-3816-1940-89CE-93BC0BE55B79}"/>
          </ac:spMkLst>
        </pc:spChg>
      </pc:sldChg>
      <pc:sldChg chg="addSp delSp modSp add mod modNotesTx">
        <pc:chgData name="Xiangyu ZHAO" userId="54527c22-0271-460b-8c8f-a87dc88d9381" providerId="ADAL" clId="{F5FC14B5-6FD6-E947-8142-F0F670CD1CE0}" dt="2021-12-24T09:05:45.195" v="1016" actId="20577"/>
        <pc:sldMkLst>
          <pc:docMk/>
          <pc:sldMk cId="1824694627" sldId="1109"/>
        </pc:sldMkLst>
        <pc:spChg chg="mod">
          <ac:chgData name="Xiangyu ZHAO" userId="54527c22-0271-460b-8c8f-a87dc88d9381" providerId="ADAL" clId="{F5FC14B5-6FD6-E947-8142-F0F670CD1CE0}" dt="2021-12-24T06:30:47.097" v="91" actId="1038"/>
          <ac:spMkLst>
            <pc:docMk/>
            <pc:sldMk cId="1824694627" sldId="1109"/>
            <ac:spMk id="18" creationId="{3228BB3D-ACC5-3340-B04C-233D31115594}"/>
          </ac:spMkLst>
        </pc:spChg>
        <pc:spChg chg="add del mod">
          <ac:chgData name="Xiangyu ZHAO" userId="54527c22-0271-460b-8c8f-a87dc88d9381" providerId="ADAL" clId="{F5FC14B5-6FD6-E947-8142-F0F670CD1CE0}" dt="2021-12-24T06:31:21.060" v="125" actId="21"/>
          <ac:spMkLst>
            <pc:docMk/>
            <pc:sldMk cId="1824694627" sldId="1109"/>
            <ac:spMk id="19" creationId="{2D302E64-7803-5B4C-8464-175FF1AF97A4}"/>
          </ac:spMkLst>
        </pc:spChg>
        <pc:spChg chg="add mod">
          <ac:chgData name="Xiangyu ZHAO" userId="54527c22-0271-460b-8c8f-a87dc88d9381" providerId="ADAL" clId="{F5FC14B5-6FD6-E947-8142-F0F670CD1CE0}" dt="2021-12-24T06:31:35.505" v="130"/>
          <ac:spMkLst>
            <pc:docMk/>
            <pc:sldMk cId="1824694627" sldId="1109"/>
            <ac:spMk id="22" creationId="{898686DC-DA37-F641-906B-BDD405706D60}"/>
          </ac:spMkLst>
        </pc:spChg>
        <pc:spChg chg="del">
          <ac:chgData name="Xiangyu ZHAO" userId="54527c22-0271-460b-8c8f-a87dc88d9381" providerId="ADAL" clId="{F5FC14B5-6FD6-E947-8142-F0F670CD1CE0}" dt="2021-12-24T07:35:52.112" v="366" actId="478"/>
          <ac:spMkLst>
            <pc:docMk/>
            <pc:sldMk cId="1824694627" sldId="1109"/>
            <ac:spMk id="30" creationId="{88073972-1AC9-A14B-84A7-9B27D74F7234}"/>
          </ac:spMkLst>
        </pc:spChg>
      </pc:sldChg>
      <pc:sldChg chg="addSp delSp modSp add mod modNotesTx">
        <pc:chgData name="Xiangyu ZHAO" userId="54527c22-0271-460b-8c8f-a87dc88d9381" providerId="ADAL" clId="{F5FC14B5-6FD6-E947-8142-F0F670CD1CE0}" dt="2021-12-24T07:58:55.008" v="599" actId="20577"/>
        <pc:sldMkLst>
          <pc:docMk/>
          <pc:sldMk cId="1185200678" sldId="1110"/>
        </pc:sldMkLst>
        <pc:spChg chg="del">
          <ac:chgData name="Xiangyu ZHAO" userId="54527c22-0271-460b-8c8f-a87dc88d9381" providerId="ADAL" clId="{F5FC14B5-6FD6-E947-8142-F0F670CD1CE0}" dt="2021-12-24T06:31:41.919" v="131" actId="478"/>
          <ac:spMkLst>
            <pc:docMk/>
            <pc:sldMk cId="1185200678" sldId="1110"/>
            <ac:spMk id="18" creationId="{3228BB3D-ACC5-3340-B04C-233D31115594}"/>
          </ac:spMkLst>
        </pc:spChg>
        <pc:spChg chg="add mod">
          <ac:chgData name="Xiangyu ZHAO" userId="54527c22-0271-460b-8c8f-a87dc88d9381" providerId="ADAL" clId="{F5FC14B5-6FD6-E947-8142-F0F670CD1CE0}" dt="2021-12-24T06:31:34.335" v="129"/>
          <ac:spMkLst>
            <pc:docMk/>
            <pc:sldMk cId="1185200678" sldId="1110"/>
            <ac:spMk id="22" creationId="{19464D2D-1144-1946-979B-53880EB35910}"/>
          </ac:spMkLst>
        </pc:spChg>
        <pc:spChg chg="add mod">
          <ac:chgData name="Xiangyu ZHAO" userId="54527c22-0271-460b-8c8f-a87dc88d9381" providerId="ADAL" clId="{F5FC14B5-6FD6-E947-8142-F0F670CD1CE0}" dt="2021-12-24T06:31:42.396" v="132"/>
          <ac:spMkLst>
            <pc:docMk/>
            <pc:sldMk cId="1185200678" sldId="1110"/>
            <ac:spMk id="23" creationId="{1E8BA195-9E44-0F4B-B3F7-4BF86BE0F033}"/>
          </ac:spMkLst>
        </pc:spChg>
        <pc:spChg chg="del">
          <ac:chgData name="Xiangyu ZHAO" userId="54527c22-0271-460b-8c8f-a87dc88d9381" providerId="ADAL" clId="{F5FC14B5-6FD6-E947-8142-F0F670CD1CE0}" dt="2021-12-24T07:35:54.823" v="367" actId="478"/>
          <ac:spMkLst>
            <pc:docMk/>
            <pc:sldMk cId="1185200678" sldId="1110"/>
            <ac:spMk id="30" creationId="{88073972-1AC9-A14B-84A7-9B27D74F7234}"/>
          </ac:spMkLst>
        </pc:spChg>
        <pc:spChg chg="mod">
          <ac:chgData name="Xiangyu ZHAO" userId="54527c22-0271-460b-8c8f-a87dc88d9381" providerId="ADAL" clId="{F5FC14B5-6FD6-E947-8142-F0F670CD1CE0}" dt="2021-12-24T06:28:40.139" v="52" actId="20577"/>
          <ac:spMkLst>
            <pc:docMk/>
            <pc:sldMk cId="1185200678" sldId="1110"/>
            <ac:spMk id="37" creationId="{CC752EB1-F576-FC40-B10E-3F72D037F374}"/>
          </ac:spMkLst>
        </pc:spChg>
      </pc:sldChg>
      <pc:sldChg chg="addSp delSp modSp add mod modNotesTx">
        <pc:chgData name="Xiangyu ZHAO" userId="54527c22-0271-460b-8c8f-a87dc88d9381" providerId="ADAL" clId="{F5FC14B5-6FD6-E947-8142-F0F670CD1CE0}" dt="2021-12-24T07:58:21.115" v="592" actId="20577"/>
        <pc:sldMkLst>
          <pc:docMk/>
          <pc:sldMk cId="590872425" sldId="1111"/>
        </pc:sldMkLst>
        <pc:spChg chg="del">
          <ac:chgData name="Xiangyu ZHAO" userId="54527c22-0271-460b-8c8f-a87dc88d9381" providerId="ADAL" clId="{F5FC14B5-6FD6-E947-8142-F0F670CD1CE0}" dt="2021-12-24T06:31:46.396" v="133" actId="478"/>
          <ac:spMkLst>
            <pc:docMk/>
            <pc:sldMk cId="590872425" sldId="1111"/>
            <ac:spMk id="18" creationId="{3228BB3D-ACC5-3340-B04C-233D31115594}"/>
          </ac:spMkLst>
        </pc:spChg>
        <pc:spChg chg="add mod">
          <ac:chgData name="Xiangyu ZHAO" userId="54527c22-0271-460b-8c8f-a87dc88d9381" providerId="ADAL" clId="{F5FC14B5-6FD6-E947-8142-F0F670CD1CE0}" dt="2021-12-24T06:31:33.205" v="128"/>
          <ac:spMkLst>
            <pc:docMk/>
            <pc:sldMk cId="590872425" sldId="1111"/>
            <ac:spMk id="27" creationId="{0CC9F461-853A-774B-9F38-944D83D0D7DA}"/>
          </ac:spMkLst>
        </pc:spChg>
        <pc:spChg chg="add mod">
          <ac:chgData name="Xiangyu ZHAO" userId="54527c22-0271-460b-8c8f-a87dc88d9381" providerId="ADAL" clId="{F5FC14B5-6FD6-E947-8142-F0F670CD1CE0}" dt="2021-12-24T06:31:47.139" v="134"/>
          <ac:spMkLst>
            <pc:docMk/>
            <pc:sldMk cId="590872425" sldId="1111"/>
            <ac:spMk id="28" creationId="{23F61BE3-FEEE-3041-BD02-18302A1262A6}"/>
          </ac:spMkLst>
        </pc:spChg>
        <pc:spChg chg="del">
          <ac:chgData name="Xiangyu ZHAO" userId="54527c22-0271-460b-8c8f-a87dc88d9381" providerId="ADAL" clId="{F5FC14B5-6FD6-E947-8142-F0F670CD1CE0}" dt="2021-12-24T07:35:57.365" v="368" actId="478"/>
          <ac:spMkLst>
            <pc:docMk/>
            <pc:sldMk cId="590872425" sldId="1111"/>
            <ac:spMk id="30" creationId="{88073972-1AC9-A14B-84A7-9B27D74F7234}"/>
          </ac:spMkLst>
        </pc:spChg>
        <pc:spChg chg="mod">
          <ac:chgData name="Xiangyu ZHAO" userId="54527c22-0271-460b-8c8f-a87dc88d9381" providerId="ADAL" clId="{F5FC14B5-6FD6-E947-8142-F0F670CD1CE0}" dt="2021-12-24T06:28:45.728" v="55" actId="20577"/>
          <ac:spMkLst>
            <pc:docMk/>
            <pc:sldMk cId="590872425" sldId="1111"/>
            <ac:spMk id="40" creationId="{EBBD21AF-34BF-E24D-BC71-C14FB4882B83}"/>
          </ac:spMkLst>
        </pc:spChg>
      </pc:sldChg>
      <pc:sldChg chg="addSp delSp modSp add mod modNotesTx">
        <pc:chgData name="Xiangyu ZHAO" userId="54527c22-0271-460b-8c8f-a87dc88d9381" providerId="ADAL" clId="{F5FC14B5-6FD6-E947-8142-F0F670CD1CE0}" dt="2021-12-24T07:58:01.629" v="591" actId="20577"/>
        <pc:sldMkLst>
          <pc:docMk/>
          <pc:sldMk cId="924473364" sldId="1112"/>
        </pc:sldMkLst>
        <pc:spChg chg="del">
          <ac:chgData name="Xiangyu ZHAO" userId="54527c22-0271-460b-8c8f-a87dc88d9381" providerId="ADAL" clId="{F5FC14B5-6FD6-E947-8142-F0F670CD1CE0}" dt="2021-12-24T06:31:54.811" v="135" actId="478"/>
          <ac:spMkLst>
            <pc:docMk/>
            <pc:sldMk cId="924473364" sldId="1112"/>
            <ac:spMk id="18" creationId="{3228BB3D-ACC5-3340-B04C-233D31115594}"/>
          </ac:spMkLst>
        </pc:spChg>
        <pc:spChg chg="del">
          <ac:chgData name="Xiangyu ZHAO" userId="54527c22-0271-460b-8c8f-a87dc88d9381" providerId="ADAL" clId="{F5FC14B5-6FD6-E947-8142-F0F670CD1CE0}" dt="2021-12-24T07:36:00.783" v="369" actId="478"/>
          <ac:spMkLst>
            <pc:docMk/>
            <pc:sldMk cId="924473364" sldId="1112"/>
            <ac:spMk id="30" creationId="{88073972-1AC9-A14B-84A7-9B27D74F7234}"/>
          </ac:spMkLst>
        </pc:spChg>
        <pc:spChg chg="mod">
          <ac:chgData name="Xiangyu ZHAO" userId="54527c22-0271-460b-8c8f-a87dc88d9381" providerId="ADAL" clId="{F5FC14B5-6FD6-E947-8142-F0F670CD1CE0}" dt="2021-12-24T06:28:48.725" v="58" actId="20577"/>
          <ac:spMkLst>
            <pc:docMk/>
            <pc:sldMk cId="924473364" sldId="1112"/>
            <ac:spMk id="34" creationId="{6DF640B7-FE9E-7440-8194-3667C4666B93}"/>
          </ac:spMkLst>
        </pc:spChg>
        <pc:spChg chg="mod">
          <ac:chgData name="Xiangyu ZHAO" userId="54527c22-0271-460b-8c8f-a87dc88d9381" providerId="ADAL" clId="{F5FC14B5-6FD6-E947-8142-F0F670CD1CE0}" dt="2021-12-24T06:27:52.023" v="48"/>
          <ac:spMkLst>
            <pc:docMk/>
            <pc:sldMk cId="924473364" sldId="1112"/>
            <ac:spMk id="38" creationId="{E4D48F0C-8B20-7342-810F-72E52668E4DE}"/>
          </ac:spMkLst>
        </pc:spChg>
        <pc:spChg chg="mod">
          <ac:chgData name="Xiangyu ZHAO" userId="54527c22-0271-460b-8c8f-a87dc88d9381" providerId="ADAL" clId="{F5FC14B5-6FD6-E947-8142-F0F670CD1CE0}" dt="2021-12-24T06:30:00.961" v="60" actId="2711"/>
          <ac:spMkLst>
            <pc:docMk/>
            <pc:sldMk cId="924473364" sldId="1112"/>
            <ac:spMk id="39" creationId="{02539799-F29A-1E48-9354-C682AEA360AD}"/>
          </ac:spMkLst>
        </pc:spChg>
        <pc:spChg chg="add mod">
          <ac:chgData name="Xiangyu ZHAO" userId="54527c22-0271-460b-8c8f-a87dc88d9381" providerId="ADAL" clId="{F5FC14B5-6FD6-E947-8142-F0F670CD1CE0}" dt="2021-12-24T06:31:30.825" v="127" actId="1076"/>
          <ac:spMkLst>
            <pc:docMk/>
            <pc:sldMk cId="924473364" sldId="1112"/>
            <ac:spMk id="41" creationId="{543D1CF4-7495-8047-8A10-DB6944D78F5C}"/>
          </ac:spMkLst>
        </pc:spChg>
        <pc:spChg chg="add mod">
          <ac:chgData name="Xiangyu ZHAO" userId="54527c22-0271-460b-8c8f-a87dc88d9381" providerId="ADAL" clId="{F5FC14B5-6FD6-E947-8142-F0F670CD1CE0}" dt="2021-12-24T06:31:55.300" v="136"/>
          <ac:spMkLst>
            <pc:docMk/>
            <pc:sldMk cId="924473364" sldId="1112"/>
            <ac:spMk id="42" creationId="{99158445-DE82-BB4B-A8EB-35E903E5490B}"/>
          </ac:spMkLst>
        </pc:spChg>
        <pc:grpChg chg="del">
          <ac:chgData name="Xiangyu ZHAO" userId="54527c22-0271-460b-8c8f-a87dc88d9381" providerId="ADAL" clId="{F5FC14B5-6FD6-E947-8142-F0F670CD1CE0}" dt="2021-12-24T06:27:51.566" v="47" actId="478"/>
          <ac:grpSpMkLst>
            <pc:docMk/>
            <pc:sldMk cId="924473364" sldId="1112"/>
            <ac:grpSpMk id="4" creationId="{BCDE8779-1351-CA48-B73B-07FD853D7857}"/>
          </ac:grpSpMkLst>
        </pc:grpChg>
        <pc:grpChg chg="add mod">
          <ac:chgData name="Xiangyu ZHAO" userId="54527c22-0271-460b-8c8f-a87dc88d9381" providerId="ADAL" clId="{F5FC14B5-6FD6-E947-8142-F0F670CD1CE0}" dt="2021-12-24T06:27:52.023" v="48"/>
          <ac:grpSpMkLst>
            <pc:docMk/>
            <pc:sldMk cId="924473364" sldId="1112"/>
            <ac:grpSpMk id="37" creationId="{9C0D7857-8ED3-424A-B7E3-37C616AC441F}"/>
          </ac:grpSpMkLst>
        </pc:grpChg>
        <pc:picChg chg="add mod">
          <ac:chgData name="Xiangyu ZHAO" userId="54527c22-0271-460b-8c8f-a87dc88d9381" providerId="ADAL" clId="{F5FC14B5-6FD6-E947-8142-F0F670CD1CE0}" dt="2021-12-24T06:27:57.177" v="49"/>
          <ac:picMkLst>
            <pc:docMk/>
            <pc:sldMk cId="924473364" sldId="1112"/>
            <ac:picMk id="40" creationId="{37F9EB57-24E3-F54F-A890-1FD55798E2D6}"/>
          </ac:picMkLst>
        </pc:picChg>
      </pc:sldChg>
      <pc:sldChg chg="delSp add mod modNotesTx">
        <pc:chgData name="Xiangyu ZHAO" userId="54527c22-0271-460b-8c8f-a87dc88d9381" providerId="ADAL" clId="{F5FC14B5-6FD6-E947-8142-F0F670CD1CE0}" dt="2021-12-24T08:19:49.930" v="777" actId="20577"/>
        <pc:sldMkLst>
          <pc:docMk/>
          <pc:sldMk cId="179906575" sldId="1113"/>
        </pc:sldMkLst>
        <pc:spChg chg="del">
          <ac:chgData name="Xiangyu ZHAO" userId="54527c22-0271-460b-8c8f-a87dc88d9381" providerId="ADAL" clId="{F5FC14B5-6FD6-E947-8142-F0F670CD1CE0}" dt="2021-12-24T07:36:24.185" v="371" actId="478"/>
          <ac:spMkLst>
            <pc:docMk/>
            <pc:sldMk cId="179906575" sldId="1113"/>
            <ac:spMk id="8" creationId="{E7E23B7B-4D95-8146-A6D2-AC109FFC5D9E}"/>
          </ac:spMkLst>
        </pc:spChg>
      </pc:sldChg>
      <pc:sldChg chg="delSp add mod modNotesTx">
        <pc:chgData name="Xiangyu ZHAO" userId="54527c22-0271-460b-8c8f-a87dc88d9381" providerId="ADAL" clId="{F5FC14B5-6FD6-E947-8142-F0F670CD1CE0}" dt="2021-12-24T08:20:04.045" v="779" actId="20577"/>
        <pc:sldMkLst>
          <pc:docMk/>
          <pc:sldMk cId="2438713541" sldId="1114"/>
        </pc:sldMkLst>
        <pc:spChg chg="del">
          <ac:chgData name="Xiangyu ZHAO" userId="54527c22-0271-460b-8c8f-a87dc88d9381" providerId="ADAL" clId="{F5FC14B5-6FD6-E947-8142-F0F670CD1CE0}" dt="2021-12-24T07:36:28.702" v="372" actId="478"/>
          <ac:spMkLst>
            <pc:docMk/>
            <pc:sldMk cId="2438713541" sldId="1114"/>
            <ac:spMk id="8" creationId="{D4F8AFEB-DBBC-2D4E-AACC-575F5329375E}"/>
          </ac:spMkLst>
        </pc:spChg>
      </pc:sldChg>
      <pc:sldChg chg="delSp add mod modNotesTx">
        <pc:chgData name="Xiangyu ZHAO" userId="54527c22-0271-460b-8c8f-a87dc88d9381" providerId="ADAL" clId="{F5FC14B5-6FD6-E947-8142-F0F670CD1CE0}" dt="2021-12-24T08:20:16.410" v="781" actId="20577"/>
        <pc:sldMkLst>
          <pc:docMk/>
          <pc:sldMk cId="808693879" sldId="1115"/>
        </pc:sldMkLst>
        <pc:spChg chg="del">
          <ac:chgData name="Xiangyu ZHAO" userId="54527c22-0271-460b-8c8f-a87dc88d9381" providerId="ADAL" clId="{F5FC14B5-6FD6-E947-8142-F0F670CD1CE0}" dt="2021-12-24T07:36:31.877" v="373" actId="478"/>
          <ac:spMkLst>
            <pc:docMk/>
            <pc:sldMk cId="808693879" sldId="1115"/>
            <ac:spMk id="8" creationId="{47599FDE-CD50-7041-87A5-C4E886570E1E}"/>
          </ac:spMkLst>
        </pc:spChg>
      </pc:sldChg>
      <pc:sldChg chg="delSp add mod modNotesTx">
        <pc:chgData name="Xiangyu ZHAO" userId="54527c22-0271-460b-8c8f-a87dc88d9381" providerId="ADAL" clId="{F5FC14B5-6FD6-E947-8142-F0F670CD1CE0}" dt="2021-12-24T08:20:27.540" v="783" actId="20577"/>
        <pc:sldMkLst>
          <pc:docMk/>
          <pc:sldMk cId="2436990118" sldId="1116"/>
        </pc:sldMkLst>
        <pc:spChg chg="del">
          <ac:chgData name="Xiangyu ZHAO" userId="54527c22-0271-460b-8c8f-a87dc88d9381" providerId="ADAL" clId="{F5FC14B5-6FD6-E947-8142-F0F670CD1CE0}" dt="2021-12-24T07:36:35.130" v="374" actId="478"/>
          <ac:spMkLst>
            <pc:docMk/>
            <pc:sldMk cId="2436990118" sldId="1116"/>
            <ac:spMk id="8" creationId="{070E0F24-84C7-484A-A073-B05CE471093F}"/>
          </ac:spMkLst>
        </pc:spChg>
      </pc:sldChg>
      <pc:sldChg chg="delSp add mod modNotesTx">
        <pc:chgData name="Xiangyu ZHAO" userId="54527c22-0271-460b-8c8f-a87dc88d9381" providerId="ADAL" clId="{F5FC14B5-6FD6-E947-8142-F0F670CD1CE0}" dt="2021-12-24T08:20:39.495" v="785" actId="20577"/>
        <pc:sldMkLst>
          <pc:docMk/>
          <pc:sldMk cId="3459296999" sldId="1117"/>
        </pc:sldMkLst>
        <pc:spChg chg="del">
          <ac:chgData name="Xiangyu ZHAO" userId="54527c22-0271-460b-8c8f-a87dc88d9381" providerId="ADAL" clId="{F5FC14B5-6FD6-E947-8142-F0F670CD1CE0}" dt="2021-12-24T07:36:53.361" v="375" actId="478"/>
          <ac:spMkLst>
            <pc:docMk/>
            <pc:sldMk cId="3459296999" sldId="1117"/>
            <ac:spMk id="16" creationId="{BBC598FF-081D-D041-8236-CF800DB84313}"/>
          </ac:spMkLst>
        </pc:spChg>
      </pc:sldChg>
      <pc:sldChg chg="delSp add mod modNotesTx">
        <pc:chgData name="Xiangyu ZHAO" userId="54527c22-0271-460b-8c8f-a87dc88d9381" providerId="ADAL" clId="{F5FC14B5-6FD6-E947-8142-F0F670CD1CE0}" dt="2021-12-24T08:20:54.587" v="787" actId="20577"/>
        <pc:sldMkLst>
          <pc:docMk/>
          <pc:sldMk cId="3948752855" sldId="1118"/>
        </pc:sldMkLst>
        <pc:spChg chg="del">
          <ac:chgData name="Xiangyu ZHAO" userId="54527c22-0271-460b-8c8f-a87dc88d9381" providerId="ADAL" clId="{F5FC14B5-6FD6-E947-8142-F0F670CD1CE0}" dt="2021-12-24T07:37:01.716" v="376" actId="478"/>
          <ac:spMkLst>
            <pc:docMk/>
            <pc:sldMk cId="3948752855" sldId="1118"/>
            <ac:spMk id="10" creationId="{9B01DB2D-1BBC-9644-988A-E1F645D587DA}"/>
          </ac:spMkLst>
        </pc:spChg>
      </pc:sldChg>
      <pc:sldChg chg="delSp add mod">
        <pc:chgData name="Xiangyu ZHAO" userId="54527c22-0271-460b-8c8f-a87dc88d9381" providerId="ADAL" clId="{F5FC14B5-6FD6-E947-8142-F0F670CD1CE0}" dt="2021-12-24T07:37:05.350" v="377" actId="478"/>
        <pc:sldMkLst>
          <pc:docMk/>
          <pc:sldMk cId="580659256" sldId="1119"/>
        </pc:sldMkLst>
        <pc:spChg chg="del">
          <ac:chgData name="Xiangyu ZHAO" userId="54527c22-0271-460b-8c8f-a87dc88d9381" providerId="ADAL" clId="{F5FC14B5-6FD6-E947-8142-F0F670CD1CE0}" dt="2021-12-24T07:37:05.350" v="377" actId="478"/>
          <ac:spMkLst>
            <pc:docMk/>
            <pc:sldMk cId="580659256" sldId="1119"/>
            <ac:spMk id="10" creationId="{31EF7061-1385-CA4A-8D28-0C291D4C468C}"/>
          </ac:spMkLst>
        </pc:spChg>
      </pc:sldChg>
      <pc:sldChg chg="delSp add mod modNotesTx">
        <pc:chgData name="Xiangyu ZHAO" userId="54527c22-0271-460b-8c8f-a87dc88d9381" providerId="ADAL" clId="{F5FC14B5-6FD6-E947-8142-F0F670CD1CE0}" dt="2021-12-24T08:21:18.258" v="789" actId="20577"/>
        <pc:sldMkLst>
          <pc:docMk/>
          <pc:sldMk cId="3224532959" sldId="1120"/>
        </pc:sldMkLst>
        <pc:spChg chg="del">
          <ac:chgData name="Xiangyu ZHAO" userId="54527c22-0271-460b-8c8f-a87dc88d9381" providerId="ADAL" clId="{F5FC14B5-6FD6-E947-8142-F0F670CD1CE0}" dt="2021-12-24T07:37:08.616" v="378" actId="478"/>
          <ac:spMkLst>
            <pc:docMk/>
            <pc:sldMk cId="3224532959" sldId="1120"/>
            <ac:spMk id="17" creationId="{18C28AE9-7676-5A46-8D1C-B7FDFC9F4C6D}"/>
          </ac:spMkLst>
        </pc:spChg>
      </pc:sldChg>
      <pc:sldChg chg="delSp add mod modNotesTx">
        <pc:chgData name="Xiangyu ZHAO" userId="54527c22-0271-460b-8c8f-a87dc88d9381" providerId="ADAL" clId="{F5FC14B5-6FD6-E947-8142-F0F670CD1CE0}" dt="2021-12-24T08:21:28.977" v="791" actId="20577"/>
        <pc:sldMkLst>
          <pc:docMk/>
          <pc:sldMk cId="901192301" sldId="1121"/>
        </pc:sldMkLst>
        <pc:spChg chg="del">
          <ac:chgData name="Xiangyu ZHAO" userId="54527c22-0271-460b-8c8f-a87dc88d9381" providerId="ADAL" clId="{F5FC14B5-6FD6-E947-8142-F0F670CD1CE0}" dt="2021-12-24T07:37:13.130" v="379" actId="478"/>
          <ac:spMkLst>
            <pc:docMk/>
            <pc:sldMk cId="901192301" sldId="1121"/>
            <ac:spMk id="26" creationId="{1E6093FE-744F-1248-B2D9-FCCA03EF38B0}"/>
          </ac:spMkLst>
        </pc:spChg>
      </pc:sldChg>
      <pc:sldChg chg="delSp add mod modNotesTx">
        <pc:chgData name="Xiangyu ZHAO" userId="54527c22-0271-460b-8c8f-a87dc88d9381" providerId="ADAL" clId="{F5FC14B5-6FD6-E947-8142-F0F670CD1CE0}" dt="2021-12-24T08:21:44.052" v="793" actId="20577"/>
        <pc:sldMkLst>
          <pc:docMk/>
          <pc:sldMk cId="3637153164" sldId="1122"/>
        </pc:sldMkLst>
        <pc:spChg chg="del">
          <ac:chgData name="Xiangyu ZHAO" userId="54527c22-0271-460b-8c8f-a87dc88d9381" providerId="ADAL" clId="{F5FC14B5-6FD6-E947-8142-F0F670CD1CE0}" dt="2021-12-24T07:37:16.488" v="380" actId="478"/>
          <ac:spMkLst>
            <pc:docMk/>
            <pc:sldMk cId="3637153164" sldId="1122"/>
            <ac:spMk id="15" creationId="{7A461D15-1896-814C-9580-F368E192C0BC}"/>
          </ac:spMkLst>
        </pc:spChg>
      </pc:sldChg>
      <pc:sldChg chg="delSp add mod modNotesTx">
        <pc:chgData name="Xiangyu ZHAO" userId="54527c22-0271-460b-8c8f-a87dc88d9381" providerId="ADAL" clId="{F5FC14B5-6FD6-E947-8142-F0F670CD1CE0}" dt="2021-12-24T08:21:56.865" v="799" actId="20577"/>
        <pc:sldMkLst>
          <pc:docMk/>
          <pc:sldMk cId="905420774" sldId="1123"/>
        </pc:sldMkLst>
        <pc:spChg chg="del">
          <ac:chgData name="Xiangyu ZHAO" userId="54527c22-0271-460b-8c8f-a87dc88d9381" providerId="ADAL" clId="{F5FC14B5-6FD6-E947-8142-F0F670CD1CE0}" dt="2021-12-24T07:37:19.489" v="381" actId="478"/>
          <ac:spMkLst>
            <pc:docMk/>
            <pc:sldMk cId="905420774" sldId="1123"/>
            <ac:spMk id="19" creationId="{7114C7A8-4795-6E4B-BBF8-2227CE2F82BD}"/>
          </ac:spMkLst>
        </pc:spChg>
      </pc:sldChg>
      <pc:sldChg chg="delSp add mod modNotesTx">
        <pc:chgData name="Xiangyu ZHAO" userId="54527c22-0271-460b-8c8f-a87dc88d9381" providerId="ADAL" clId="{F5FC14B5-6FD6-E947-8142-F0F670CD1CE0}" dt="2021-12-24T08:22:19.125" v="802" actId="20577"/>
        <pc:sldMkLst>
          <pc:docMk/>
          <pc:sldMk cId="1207901485" sldId="1124"/>
        </pc:sldMkLst>
        <pc:spChg chg="del">
          <ac:chgData name="Xiangyu ZHAO" userId="54527c22-0271-460b-8c8f-a87dc88d9381" providerId="ADAL" clId="{F5FC14B5-6FD6-E947-8142-F0F670CD1CE0}" dt="2021-12-24T07:37:29.516" v="383" actId="478"/>
          <ac:spMkLst>
            <pc:docMk/>
            <pc:sldMk cId="1207901485" sldId="1124"/>
            <ac:spMk id="16" creationId="{3A9F4E30-C9B6-ED4A-8671-A35BBBA0C4DC}"/>
          </ac:spMkLst>
        </pc:spChg>
      </pc:sldChg>
      <pc:sldChg chg="delSp add mod modNotesTx">
        <pc:chgData name="Xiangyu ZHAO" userId="54527c22-0271-460b-8c8f-a87dc88d9381" providerId="ADAL" clId="{F5FC14B5-6FD6-E947-8142-F0F670CD1CE0}" dt="2021-12-24T08:22:35.604" v="804" actId="20577"/>
        <pc:sldMkLst>
          <pc:docMk/>
          <pc:sldMk cId="3316564061" sldId="1125"/>
        </pc:sldMkLst>
        <pc:spChg chg="del">
          <ac:chgData name="Xiangyu ZHAO" userId="54527c22-0271-460b-8c8f-a87dc88d9381" providerId="ADAL" clId="{F5FC14B5-6FD6-E947-8142-F0F670CD1CE0}" dt="2021-12-24T07:37:33.747" v="384" actId="478"/>
          <ac:spMkLst>
            <pc:docMk/>
            <pc:sldMk cId="3316564061" sldId="1125"/>
            <ac:spMk id="22" creationId="{6C87AC5D-AE26-5243-8116-E4C720DA716F}"/>
          </ac:spMkLst>
        </pc:spChg>
      </pc:sldChg>
      <pc:sldChg chg="delSp add mod modShow">
        <pc:chgData name="Xiangyu ZHAO" userId="54527c22-0271-460b-8c8f-a87dc88d9381" providerId="ADAL" clId="{F5FC14B5-6FD6-E947-8142-F0F670CD1CE0}" dt="2021-12-24T08:22:45.895" v="805" actId="729"/>
        <pc:sldMkLst>
          <pc:docMk/>
          <pc:sldMk cId="2222272291" sldId="1126"/>
        </pc:sldMkLst>
        <pc:spChg chg="del">
          <ac:chgData name="Xiangyu ZHAO" userId="54527c22-0271-460b-8c8f-a87dc88d9381" providerId="ADAL" clId="{F5FC14B5-6FD6-E947-8142-F0F670CD1CE0}" dt="2021-12-24T07:37:38.711" v="385" actId="478"/>
          <ac:spMkLst>
            <pc:docMk/>
            <pc:sldMk cId="2222272291" sldId="1126"/>
            <ac:spMk id="21" creationId="{DA085457-6385-A245-BFAC-2EBB5A1022B9}"/>
          </ac:spMkLst>
        </pc:spChg>
      </pc:sldChg>
      <pc:sldChg chg="delSp add mod modNotesTx">
        <pc:chgData name="Xiangyu ZHAO" userId="54527c22-0271-460b-8c8f-a87dc88d9381" providerId="ADAL" clId="{F5FC14B5-6FD6-E947-8142-F0F670CD1CE0}" dt="2021-12-24T08:22:57.099" v="807" actId="20577"/>
        <pc:sldMkLst>
          <pc:docMk/>
          <pc:sldMk cId="574576784" sldId="1127"/>
        </pc:sldMkLst>
        <pc:spChg chg="del">
          <ac:chgData name="Xiangyu ZHAO" userId="54527c22-0271-460b-8c8f-a87dc88d9381" providerId="ADAL" clId="{F5FC14B5-6FD6-E947-8142-F0F670CD1CE0}" dt="2021-12-24T07:37:42.332" v="386" actId="478"/>
          <ac:spMkLst>
            <pc:docMk/>
            <pc:sldMk cId="574576784" sldId="1127"/>
            <ac:spMk id="12" creationId="{13CE98DF-A815-624A-B0F4-C815DD142E93}"/>
          </ac:spMkLst>
        </pc:spChg>
      </pc:sldChg>
      <pc:sldChg chg="delSp add mod modNotesTx">
        <pc:chgData name="Xiangyu ZHAO" userId="54527c22-0271-460b-8c8f-a87dc88d9381" providerId="ADAL" clId="{F5FC14B5-6FD6-E947-8142-F0F670CD1CE0}" dt="2021-12-24T08:23:09.878" v="809" actId="20577"/>
        <pc:sldMkLst>
          <pc:docMk/>
          <pc:sldMk cId="1673977302" sldId="1128"/>
        </pc:sldMkLst>
        <pc:spChg chg="del">
          <ac:chgData name="Xiangyu ZHAO" userId="54527c22-0271-460b-8c8f-a87dc88d9381" providerId="ADAL" clId="{F5FC14B5-6FD6-E947-8142-F0F670CD1CE0}" dt="2021-12-24T07:37:45.541" v="387" actId="478"/>
          <ac:spMkLst>
            <pc:docMk/>
            <pc:sldMk cId="1673977302" sldId="1128"/>
            <ac:spMk id="37" creationId="{124C529F-640A-6E44-8D3D-C495A9F2955A}"/>
          </ac:spMkLst>
        </pc:spChg>
      </pc:sldChg>
      <pc:sldChg chg="delSp add mod modNotesTx">
        <pc:chgData name="Xiangyu ZHAO" userId="54527c22-0271-460b-8c8f-a87dc88d9381" providerId="ADAL" clId="{F5FC14B5-6FD6-E947-8142-F0F670CD1CE0}" dt="2021-12-24T08:23:21.989" v="811" actId="20577"/>
        <pc:sldMkLst>
          <pc:docMk/>
          <pc:sldMk cId="2399292276" sldId="1129"/>
        </pc:sldMkLst>
        <pc:spChg chg="del">
          <ac:chgData name="Xiangyu ZHAO" userId="54527c22-0271-460b-8c8f-a87dc88d9381" providerId="ADAL" clId="{F5FC14B5-6FD6-E947-8142-F0F670CD1CE0}" dt="2021-12-24T07:37:50.690" v="388" actId="478"/>
          <ac:spMkLst>
            <pc:docMk/>
            <pc:sldMk cId="2399292276" sldId="1129"/>
            <ac:spMk id="20" creationId="{C61053FC-0290-464A-AF22-D3B9BA827385}"/>
          </ac:spMkLst>
        </pc:spChg>
      </pc:sldChg>
      <pc:sldChg chg="delSp add mod modNotesTx">
        <pc:chgData name="Xiangyu ZHAO" userId="54527c22-0271-460b-8c8f-a87dc88d9381" providerId="ADAL" clId="{F5FC14B5-6FD6-E947-8142-F0F670CD1CE0}" dt="2021-12-24T08:23:34.521" v="813" actId="20577"/>
        <pc:sldMkLst>
          <pc:docMk/>
          <pc:sldMk cId="2683988329" sldId="1130"/>
        </pc:sldMkLst>
        <pc:spChg chg="del">
          <ac:chgData name="Xiangyu ZHAO" userId="54527c22-0271-460b-8c8f-a87dc88d9381" providerId="ADAL" clId="{F5FC14B5-6FD6-E947-8142-F0F670CD1CE0}" dt="2021-12-24T07:37:55.532" v="389" actId="478"/>
          <ac:spMkLst>
            <pc:docMk/>
            <pc:sldMk cId="2683988329" sldId="1130"/>
            <ac:spMk id="41" creationId="{F53F1B53-6D69-9B45-B975-648F5C4788CA}"/>
          </ac:spMkLst>
        </pc:spChg>
      </pc:sldChg>
      <pc:sldChg chg="delSp add mod modNotesTx">
        <pc:chgData name="Xiangyu ZHAO" userId="54527c22-0271-460b-8c8f-a87dc88d9381" providerId="ADAL" clId="{F5FC14B5-6FD6-E947-8142-F0F670CD1CE0}" dt="2021-12-24T08:23:48.092" v="815" actId="20577"/>
        <pc:sldMkLst>
          <pc:docMk/>
          <pc:sldMk cId="3974864430" sldId="1131"/>
        </pc:sldMkLst>
        <pc:spChg chg="del">
          <ac:chgData name="Xiangyu ZHAO" userId="54527c22-0271-460b-8c8f-a87dc88d9381" providerId="ADAL" clId="{F5FC14B5-6FD6-E947-8142-F0F670CD1CE0}" dt="2021-12-24T07:37:59.864" v="390" actId="478"/>
          <ac:spMkLst>
            <pc:docMk/>
            <pc:sldMk cId="3974864430" sldId="1131"/>
            <ac:spMk id="41" creationId="{F53F1B53-6D69-9B45-B975-648F5C4788CA}"/>
          </ac:spMkLst>
        </pc:spChg>
      </pc:sldChg>
      <pc:sldChg chg="add modNotesTx">
        <pc:chgData name="Xiangyu ZHAO" userId="54527c22-0271-460b-8c8f-a87dc88d9381" providerId="ADAL" clId="{F5FC14B5-6FD6-E947-8142-F0F670CD1CE0}" dt="2021-12-24T08:03:07.895" v="639" actId="20577"/>
        <pc:sldMkLst>
          <pc:docMk/>
          <pc:sldMk cId="1931572114" sldId="1132"/>
        </pc:sldMkLst>
      </pc:sldChg>
      <pc:sldChg chg="add del">
        <pc:chgData name="Xiangyu ZHAO" userId="54527c22-0271-460b-8c8f-a87dc88d9381" providerId="ADAL" clId="{F5FC14B5-6FD6-E947-8142-F0F670CD1CE0}" dt="2021-12-24T07:30:13.354" v="330" actId="2696"/>
        <pc:sldMkLst>
          <pc:docMk/>
          <pc:sldMk cId="3570536566" sldId="1133"/>
        </pc:sldMkLst>
      </pc:sldChg>
      <pc:sldChg chg="add del">
        <pc:chgData name="Xiangyu ZHAO" userId="54527c22-0271-460b-8c8f-a87dc88d9381" providerId="ADAL" clId="{F5FC14B5-6FD6-E947-8142-F0F670CD1CE0}" dt="2021-12-24T07:30:13.354" v="330" actId="2696"/>
        <pc:sldMkLst>
          <pc:docMk/>
          <pc:sldMk cId="2838735361" sldId="1134"/>
        </pc:sldMkLst>
      </pc:sldChg>
      <pc:sldChg chg="add mod modShow">
        <pc:chgData name="Xiangyu ZHAO" userId="54527c22-0271-460b-8c8f-a87dc88d9381" providerId="ADAL" clId="{F5FC14B5-6FD6-E947-8142-F0F670CD1CE0}" dt="2021-12-24T07:27:44" v="323" actId="729"/>
        <pc:sldMkLst>
          <pc:docMk/>
          <pc:sldMk cId="778489502" sldId="1135"/>
        </pc:sldMkLst>
      </pc:sldChg>
      <pc:sldChg chg="add mod modShow">
        <pc:chgData name="Xiangyu ZHAO" userId="54527c22-0271-460b-8c8f-a87dc88d9381" providerId="ADAL" clId="{F5FC14B5-6FD6-E947-8142-F0F670CD1CE0}" dt="2021-12-24T07:27:44" v="323" actId="729"/>
        <pc:sldMkLst>
          <pc:docMk/>
          <pc:sldMk cId="1542776016" sldId="1136"/>
        </pc:sldMkLst>
      </pc:sldChg>
      <pc:sldChg chg="add mod modShow">
        <pc:chgData name="Xiangyu ZHAO" userId="54527c22-0271-460b-8c8f-a87dc88d9381" providerId="ADAL" clId="{F5FC14B5-6FD6-E947-8142-F0F670CD1CE0}" dt="2021-12-24T07:27:44" v="323" actId="729"/>
        <pc:sldMkLst>
          <pc:docMk/>
          <pc:sldMk cId="4213673221" sldId="1137"/>
        </pc:sldMkLst>
      </pc:sldChg>
      <pc:sldChg chg="add mod modShow">
        <pc:chgData name="Xiangyu ZHAO" userId="54527c22-0271-460b-8c8f-a87dc88d9381" providerId="ADAL" clId="{F5FC14B5-6FD6-E947-8142-F0F670CD1CE0}" dt="2021-12-24T07:27:44" v="323" actId="729"/>
        <pc:sldMkLst>
          <pc:docMk/>
          <pc:sldMk cId="1441206881" sldId="1138"/>
        </pc:sldMkLst>
      </pc:sldChg>
      <pc:sldChg chg="add">
        <pc:chgData name="Xiangyu ZHAO" userId="54527c22-0271-460b-8c8f-a87dc88d9381" providerId="ADAL" clId="{F5FC14B5-6FD6-E947-8142-F0F670CD1CE0}" dt="2021-12-24T06:09:37.824" v="12"/>
        <pc:sldMkLst>
          <pc:docMk/>
          <pc:sldMk cId="2258313793" sldId="1139"/>
        </pc:sldMkLst>
      </pc:sldChg>
      <pc:sldChg chg="add del">
        <pc:chgData name="Xiangyu ZHAO" userId="54527c22-0271-460b-8c8f-a87dc88d9381" providerId="ADAL" clId="{F5FC14B5-6FD6-E947-8142-F0F670CD1CE0}" dt="2021-12-24T07:43:21.492" v="403" actId="2696"/>
        <pc:sldMkLst>
          <pc:docMk/>
          <pc:sldMk cId="2035003240" sldId="1140"/>
        </pc:sldMkLst>
      </pc:sldChg>
      <pc:sldChg chg="add del">
        <pc:chgData name="Xiangyu ZHAO" userId="54527c22-0271-460b-8c8f-a87dc88d9381" providerId="ADAL" clId="{F5FC14B5-6FD6-E947-8142-F0F670CD1CE0}" dt="2021-12-24T07:43:21.492" v="403" actId="2696"/>
        <pc:sldMkLst>
          <pc:docMk/>
          <pc:sldMk cId="1740147498" sldId="1141"/>
        </pc:sldMkLst>
      </pc:sldChg>
      <pc:sldChg chg="addSp delSp modSp new mod modNotesTx">
        <pc:chgData name="Xiangyu ZHAO" userId="54527c22-0271-460b-8c8f-a87dc88d9381" providerId="ADAL" clId="{F5FC14B5-6FD6-E947-8142-F0F670CD1CE0}" dt="2021-12-24T09:02:55.171" v="1012" actId="20577"/>
        <pc:sldMkLst>
          <pc:docMk/>
          <pc:sldMk cId="681524767" sldId="1142"/>
        </pc:sldMkLst>
        <pc:spChg chg="mod">
          <ac:chgData name="Xiangyu ZHAO" userId="54527c22-0271-460b-8c8f-a87dc88d9381" providerId="ADAL" clId="{F5FC14B5-6FD6-E947-8142-F0F670CD1CE0}" dt="2021-12-24T06:17:57.324" v="32"/>
          <ac:spMkLst>
            <pc:docMk/>
            <pc:sldMk cId="681524767" sldId="1142"/>
            <ac:spMk id="2" creationId="{0BBBF227-025D-8446-B61A-068AA5717E52}"/>
          </ac:spMkLst>
        </pc:spChg>
        <pc:spChg chg="mod">
          <ac:chgData name="Xiangyu ZHAO" userId="54527c22-0271-460b-8c8f-a87dc88d9381" providerId="ADAL" clId="{F5FC14B5-6FD6-E947-8142-F0F670CD1CE0}" dt="2021-12-24T06:18:20.144" v="37" actId="20577"/>
          <ac:spMkLst>
            <pc:docMk/>
            <pc:sldMk cId="681524767" sldId="1142"/>
            <ac:spMk id="3" creationId="{E1F567FA-2A04-8E44-9CA6-1988EACC86AD}"/>
          </ac:spMkLst>
        </pc:spChg>
        <pc:spChg chg="mod">
          <ac:chgData name="Xiangyu ZHAO" userId="54527c22-0271-460b-8c8f-a87dc88d9381" providerId="ADAL" clId="{F5FC14B5-6FD6-E947-8142-F0F670CD1CE0}" dt="2021-12-24T06:18:35.777" v="38"/>
          <ac:spMkLst>
            <pc:docMk/>
            <pc:sldMk cId="681524767" sldId="1142"/>
            <ac:spMk id="5" creationId="{4AD1E7D7-53E9-6848-8A92-C0AB977DC17E}"/>
          </ac:spMkLst>
        </pc:spChg>
        <pc:spChg chg="mod">
          <ac:chgData name="Xiangyu ZHAO" userId="54527c22-0271-460b-8c8f-a87dc88d9381" providerId="ADAL" clId="{F5FC14B5-6FD6-E947-8142-F0F670CD1CE0}" dt="2021-12-24T06:18:35.777" v="38"/>
          <ac:spMkLst>
            <pc:docMk/>
            <pc:sldMk cId="681524767" sldId="1142"/>
            <ac:spMk id="6" creationId="{1B29162D-527A-7647-817D-A4E6EE6D10A4}"/>
          </ac:spMkLst>
        </pc:spChg>
        <pc:spChg chg="mod">
          <ac:chgData name="Xiangyu ZHAO" userId="54527c22-0271-460b-8c8f-a87dc88d9381" providerId="ADAL" clId="{F5FC14B5-6FD6-E947-8142-F0F670CD1CE0}" dt="2021-12-24T06:18:48.944" v="41"/>
          <ac:spMkLst>
            <pc:docMk/>
            <pc:sldMk cId="681524767" sldId="1142"/>
            <ac:spMk id="12" creationId="{D795F9DA-9696-7B44-ACC9-1744B8A14FD9}"/>
          </ac:spMkLst>
        </pc:spChg>
        <pc:spChg chg="mod">
          <ac:chgData name="Xiangyu ZHAO" userId="54527c22-0271-460b-8c8f-a87dc88d9381" providerId="ADAL" clId="{F5FC14B5-6FD6-E947-8142-F0F670CD1CE0}" dt="2021-12-24T06:18:48.944" v="41"/>
          <ac:spMkLst>
            <pc:docMk/>
            <pc:sldMk cId="681524767" sldId="1142"/>
            <ac:spMk id="13" creationId="{D6EB8DCB-C861-8E4F-9BE0-7B73D321CD3C}"/>
          </ac:spMkLst>
        </pc:spChg>
        <pc:spChg chg="mod">
          <ac:chgData name="Xiangyu ZHAO" userId="54527c22-0271-460b-8c8f-a87dc88d9381" providerId="ADAL" clId="{F5FC14B5-6FD6-E947-8142-F0F670CD1CE0}" dt="2021-12-24T06:19:05.394" v="43"/>
          <ac:spMkLst>
            <pc:docMk/>
            <pc:sldMk cId="681524767" sldId="1142"/>
            <ac:spMk id="17" creationId="{8281EFEE-3F3F-2641-A602-E649E344215A}"/>
          </ac:spMkLst>
        </pc:spChg>
        <pc:spChg chg="mod">
          <ac:chgData name="Xiangyu ZHAO" userId="54527c22-0271-460b-8c8f-a87dc88d9381" providerId="ADAL" clId="{F5FC14B5-6FD6-E947-8142-F0F670CD1CE0}" dt="2021-12-24T06:19:05.394" v="43"/>
          <ac:spMkLst>
            <pc:docMk/>
            <pc:sldMk cId="681524767" sldId="1142"/>
            <ac:spMk id="18" creationId="{81E21E3C-AE62-8B4A-94CD-D42C945D9858}"/>
          </ac:spMkLst>
        </pc:spChg>
        <pc:grpChg chg="add mod">
          <ac:chgData name="Xiangyu ZHAO" userId="54527c22-0271-460b-8c8f-a87dc88d9381" providerId="ADAL" clId="{F5FC14B5-6FD6-E947-8142-F0F670CD1CE0}" dt="2021-12-24T06:19:21.507" v="44" actId="1076"/>
          <ac:grpSpMkLst>
            <pc:docMk/>
            <pc:sldMk cId="681524767" sldId="1142"/>
            <ac:grpSpMk id="4" creationId="{ADC752C9-2B89-7F4C-88DE-B0315D1DFFA7}"/>
          </ac:grpSpMkLst>
        </pc:grpChg>
        <pc:grpChg chg="add del mod">
          <ac:chgData name="Xiangyu ZHAO" userId="54527c22-0271-460b-8c8f-a87dc88d9381" providerId="ADAL" clId="{F5FC14B5-6FD6-E947-8142-F0F670CD1CE0}" dt="2021-12-24T06:19:05.368" v="42"/>
          <ac:grpSpMkLst>
            <pc:docMk/>
            <pc:sldMk cId="681524767" sldId="1142"/>
            <ac:grpSpMk id="9" creationId="{2A3E9B44-5DD8-624B-8A38-341E92EC55FC}"/>
          </ac:grpSpMkLst>
        </pc:grpChg>
        <pc:grpChg chg="mod">
          <ac:chgData name="Xiangyu ZHAO" userId="54527c22-0271-460b-8c8f-a87dc88d9381" providerId="ADAL" clId="{F5FC14B5-6FD6-E947-8142-F0F670CD1CE0}" dt="2021-12-24T06:18:48.944" v="41"/>
          <ac:grpSpMkLst>
            <pc:docMk/>
            <pc:sldMk cId="681524767" sldId="1142"/>
            <ac:grpSpMk id="10" creationId="{67F51D2D-CDCB-0547-AFE4-C98096D4540E}"/>
          </ac:grpSpMkLst>
        </pc:grpChg>
        <pc:grpChg chg="add mod">
          <ac:chgData name="Xiangyu ZHAO" userId="54527c22-0271-460b-8c8f-a87dc88d9381" providerId="ADAL" clId="{F5FC14B5-6FD6-E947-8142-F0F670CD1CE0}" dt="2021-12-24T06:19:05.394" v="43"/>
          <ac:grpSpMkLst>
            <pc:docMk/>
            <pc:sldMk cId="681524767" sldId="1142"/>
            <ac:grpSpMk id="14" creationId="{5ADE9036-220A-0140-91D5-44F77147F757}"/>
          </ac:grpSpMkLst>
        </pc:grpChg>
        <pc:grpChg chg="mod">
          <ac:chgData name="Xiangyu ZHAO" userId="54527c22-0271-460b-8c8f-a87dc88d9381" providerId="ADAL" clId="{F5FC14B5-6FD6-E947-8142-F0F670CD1CE0}" dt="2021-12-24T06:19:05.394" v="43"/>
          <ac:grpSpMkLst>
            <pc:docMk/>
            <pc:sldMk cId="681524767" sldId="1142"/>
            <ac:grpSpMk id="15" creationId="{808E2C5C-DD09-3F4F-8482-6C80ED2B487B}"/>
          </ac:grpSpMkLst>
        </pc:grpChg>
        <pc:picChg chg="mod">
          <ac:chgData name="Xiangyu ZHAO" userId="54527c22-0271-460b-8c8f-a87dc88d9381" providerId="ADAL" clId="{F5FC14B5-6FD6-E947-8142-F0F670CD1CE0}" dt="2021-12-24T06:18:35.777" v="38"/>
          <ac:picMkLst>
            <pc:docMk/>
            <pc:sldMk cId="681524767" sldId="1142"/>
            <ac:picMk id="7" creationId="{369ADA4E-E886-A648-B610-B0A59F435D94}"/>
          </ac:picMkLst>
        </pc:picChg>
        <pc:picChg chg="mod">
          <ac:chgData name="Xiangyu ZHAO" userId="54527c22-0271-460b-8c8f-a87dc88d9381" providerId="ADAL" clId="{F5FC14B5-6FD6-E947-8142-F0F670CD1CE0}" dt="2021-12-24T06:18:35.777" v="38"/>
          <ac:picMkLst>
            <pc:docMk/>
            <pc:sldMk cId="681524767" sldId="1142"/>
            <ac:picMk id="8" creationId="{32E0E124-EE8B-9747-87C7-04FB92063411}"/>
          </ac:picMkLst>
        </pc:picChg>
        <pc:picChg chg="mod">
          <ac:chgData name="Xiangyu ZHAO" userId="54527c22-0271-460b-8c8f-a87dc88d9381" providerId="ADAL" clId="{F5FC14B5-6FD6-E947-8142-F0F670CD1CE0}" dt="2021-12-24T06:18:48.944" v="41"/>
          <ac:picMkLst>
            <pc:docMk/>
            <pc:sldMk cId="681524767" sldId="1142"/>
            <ac:picMk id="11" creationId="{157D6B2B-FD31-3646-A4EE-DE0EF7DC319A}"/>
          </ac:picMkLst>
        </pc:picChg>
        <pc:picChg chg="mod">
          <ac:chgData name="Xiangyu ZHAO" userId="54527c22-0271-460b-8c8f-a87dc88d9381" providerId="ADAL" clId="{F5FC14B5-6FD6-E947-8142-F0F670CD1CE0}" dt="2021-12-24T06:19:05.394" v="43"/>
          <ac:picMkLst>
            <pc:docMk/>
            <pc:sldMk cId="681524767" sldId="1142"/>
            <ac:picMk id="16" creationId="{6C48506A-11A1-9544-B311-56A69762A166}"/>
          </ac:picMkLst>
        </pc:picChg>
      </pc:sldChg>
      <pc:sldChg chg="add">
        <pc:chgData name="Xiangyu ZHAO" userId="54527c22-0271-460b-8c8f-a87dc88d9381" providerId="ADAL" clId="{F5FC14B5-6FD6-E947-8142-F0F670CD1CE0}" dt="2021-12-24T06:21:35.229" v="45"/>
        <pc:sldMkLst>
          <pc:docMk/>
          <pc:sldMk cId="769597534" sldId="1143"/>
        </pc:sldMkLst>
      </pc:sldChg>
      <pc:sldChg chg="add">
        <pc:chgData name="Xiangyu ZHAO" userId="54527c22-0271-460b-8c8f-a87dc88d9381" providerId="ADAL" clId="{F5FC14B5-6FD6-E947-8142-F0F670CD1CE0}" dt="2021-12-24T06:21:35.229" v="45"/>
        <pc:sldMkLst>
          <pc:docMk/>
          <pc:sldMk cId="1857485638" sldId="1144"/>
        </pc:sldMkLst>
      </pc:sldChg>
      <pc:sldChg chg="add">
        <pc:chgData name="Xiangyu ZHAO" userId="54527c22-0271-460b-8c8f-a87dc88d9381" providerId="ADAL" clId="{F5FC14B5-6FD6-E947-8142-F0F670CD1CE0}" dt="2021-12-24T06:21:35.229" v="45"/>
        <pc:sldMkLst>
          <pc:docMk/>
          <pc:sldMk cId="2323368926" sldId="1145"/>
        </pc:sldMkLst>
      </pc:sldChg>
      <pc:sldChg chg="add">
        <pc:chgData name="Xiangyu ZHAO" userId="54527c22-0271-460b-8c8f-a87dc88d9381" providerId="ADAL" clId="{F5FC14B5-6FD6-E947-8142-F0F670CD1CE0}" dt="2021-12-24T06:21:35.229" v="45"/>
        <pc:sldMkLst>
          <pc:docMk/>
          <pc:sldMk cId="2015050588" sldId="1146"/>
        </pc:sldMkLst>
      </pc:sldChg>
      <pc:sldChg chg="add mod modShow">
        <pc:chgData name="Xiangyu ZHAO" userId="54527c22-0271-460b-8c8f-a87dc88d9381" providerId="ADAL" clId="{F5FC14B5-6FD6-E947-8142-F0F670CD1CE0}" dt="2021-12-24T06:21:41.942" v="46" actId="729"/>
        <pc:sldMkLst>
          <pc:docMk/>
          <pc:sldMk cId="1136805894" sldId="1147"/>
        </pc:sldMkLst>
      </pc:sldChg>
      <pc:sldChg chg="add mod modShow">
        <pc:chgData name="Xiangyu ZHAO" userId="54527c22-0271-460b-8c8f-a87dc88d9381" providerId="ADAL" clId="{F5FC14B5-6FD6-E947-8142-F0F670CD1CE0}" dt="2021-12-24T06:21:41.942" v="46" actId="729"/>
        <pc:sldMkLst>
          <pc:docMk/>
          <pc:sldMk cId="1026867503" sldId="1148"/>
        </pc:sldMkLst>
      </pc:sldChg>
      <pc:sldChg chg="add mod modShow">
        <pc:chgData name="Xiangyu ZHAO" userId="54527c22-0271-460b-8c8f-a87dc88d9381" providerId="ADAL" clId="{F5FC14B5-6FD6-E947-8142-F0F670CD1CE0}" dt="2021-12-24T06:21:41.942" v="46" actId="729"/>
        <pc:sldMkLst>
          <pc:docMk/>
          <pc:sldMk cId="1149522776" sldId="1149"/>
        </pc:sldMkLst>
      </pc:sldChg>
      <pc:sldChg chg="add mod modShow">
        <pc:chgData name="Xiangyu ZHAO" userId="54527c22-0271-460b-8c8f-a87dc88d9381" providerId="ADAL" clId="{F5FC14B5-6FD6-E947-8142-F0F670CD1CE0}" dt="2021-12-24T06:21:41.942" v="46" actId="729"/>
        <pc:sldMkLst>
          <pc:docMk/>
          <pc:sldMk cId="478946888" sldId="1150"/>
        </pc:sldMkLst>
      </pc:sldChg>
      <pc:sldChg chg="add mod modShow">
        <pc:chgData name="Xiangyu ZHAO" userId="54527c22-0271-460b-8c8f-a87dc88d9381" providerId="ADAL" clId="{F5FC14B5-6FD6-E947-8142-F0F670CD1CE0}" dt="2021-12-24T06:21:41.942" v="46" actId="729"/>
        <pc:sldMkLst>
          <pc:docMk/>
          <pc:sldMk cId="151283422" sldId="1151"/>
        </pc:sldMkLst>
      </pc:sldChg>
      <pc:sldChg chg="add mod modShow">
        <pc:chgData name="Xiangyu ZHAO" userId="54527c22-0271-460b-8c8f-a87dc88d9381" providerId="ADAL" clId="{F5FC14B5-6FD6-E947-8142-F0F670CD1CE0}" dt="2021-12-24T06:21:41.942" v="46" actId="729"/>
        <pc:sldMkLst>
          <pc:docMk/>
          <pc:sldMk cId="2394765134" sldId="1152"/>
        </pc:sldMkLst>
      </pc:sldChg>
      <pc:sldChg chg="add mod modShow">
        <pc:chgData name="Xiangyu ZHAO" userId="54527c22-0271-460b-8c8f-a87dc88d9381" providerId="ADAL" clId="{F5FC14B5-6FD6-E947-8142-F0F670CD1CE0}" dt="2021-12-24T06:21:41.942" v="46" actId="729"/>
        <pc:sldMkLst>
          <pc:docMk/>
          <pc:sldMk cId="2742416582" sldId="1153"/>
        </pc:sldMkLst>
      </pc:sldChg>
      <pc:sldChg chg="add mod modShow">
        <pc:chgData name="Xiangyu ZHAO" userId="54527c22-0271-460b-8c8f-a87dc88d9381" providerId="ADAL" clId="{F5FC14B5-6FD6-E947-8142-F0F670CD1CE0}" dt="2021-12-24T06:21:41.942" v="46" actId="729"/>
        <pc:sldMkLst>
          <pc:docMk/>
          <pc:sldMk cId="432370815" sldId="1154"/>
        </pc:sldMkLst>
      </pc:sldChg>
      <pc:sldChg chg="add mod modShow">
        <pc:chgData name="Xiangyu ZHAO" userId="54527c22-0271-460b-8c8f-a87dc88d9381" providerId="ADAL" clId="{F5FC14B5-6FD6-E947-8142-F0F670CD1CE0}" dt="2021-12-24T06:21:41.942" v="46" actId="729"/>
        <pc:sldMkLst>
          <pc:docMk/>
          <pc:sldMk cId="3391618818" sldId="1155"/>
        </pc:sldMkLst>
      </pc:sldChg>
      <pc:sldChg chg="add mod modShow">
        <pc:chgData name="Xiangyu ZHAO" userId="54527c22-0271-460b-8c8f-a87dc88d9381" providerId="ADAL" clId="{F5FC14B5-6FD6-E947-8142-F0F670CD1CE0}" dt="2021-12-24T06:21:41.942" v="46" actId="729"/>
        <pc:sldMkLst>
          <pc:docMk/>
          <pc:sldMk cId="3500566815" sldId="1156"/>
        </pc:sldMkLst>
      </pc:sldChg>
      <pc:sldChg chg="add mod modShow">
        <pc:chgData name="Xiangyu ZHAO" userId="54527c22-0271-460b-8c8f-a87dc88d9381" providerId="ADAL" clId="{F5FC14B5-6FD6-E947-8142-F0F670CD1CE0}" dt="2021-12-24T06:21:41.942" v="46" actId="729"/>
        <pc:sldMkLst>
          <pc:docMk/>
          <pc:sldMk cId="623538317" sldId="1157"/>
        </pc:sldMkLst>
      </pc:sldChg>
      <pc:sldChg chg="add mod modShow">
        <pc:chgData name="Xiangyu ZHAO" userId="54527c22-0271-460b-8c8f-a87dc88d9381" providerId="ADAL" clId="{F5FC14B5-6FD6-E947-8142-F0F670CD1CE0}" dt="2021-12-24T07:38:31.857" v="397" actId="729"/>
        <pc:sldMkLst>
          <pc:docMk/>
          <pc:sldMk cId="2775138486" sldId="1158"/>
        </pc:sldMkLst>
      </pc:sldChg>
      <pc:sldChg chg="add mod modShow">
        <pc:chgData name="Xiangyu ZHAO" userId="54527c22-0271-460b-8c8f-a87dc88d9381" providerId="ADAL" clId="{F5FC14B5-6FD6-E947-8142-F0F670CD1CE0}" dt="2021-12-24T07:38:31.857" v="397" actId="729"/>
        <pc:sldMkLst>
          <pc:docMk/>
          <pc:sldMk cId="2008196613" sldId="1159"/>
        </pc:sldMkLst>
      </pc:sldChg>
      <pc:sldChg chg="addSp delSp modSp add mod modNotesTx">
        <pc:chgData name="Xiangyu ZHAO" userId="54527c22-0271-460b-8c8f-a87dc88d9381" providerId="ADAL" clId="{F5FC14B5-6FD6-E947-8142-F0F670CD1CE0}" dt="2021-12-24T08:52:53.426" v="1006"/>
        <pc:sldMkLst>
          <pc:docMk/>
          <pc:sldMk cId="1747562199" sldId="1160"/>
        </pc:sldMkLst>
        <pc:spChg chg="mod">
          <ac:chgData name="Xiangyu ZHAO" userId="54527c22-0271-460b-8c8f-a87dc88d9381" providerId="ADAL" clId="{F5FC14B5-6FD6-E947-8142-F0F670CD1CE0}" dt="2021-12-24T07:44:00.727" v="415" actId="20577"/>
          <ac:spMkLst>
            <pc:docMk/>
            <pc:sldMk cId="1747562199" sldId="1160"/>
            <ac:spMk id="2" creationId="{DE53D4BB-3EED-8049-92B0-D4BB7CEC5EC0}"/>
          </ac:spMkLst>
        </pc:spChg>
        <pc:spChg chg="add mod">
          <ac:chgData name="Xiangyu ZHAO" userId="54527c22-0271-460b-8c8f-a87dc88d9381" providerId="ADAL" clId="{F5FC14B5-6FD6-E947-8142-F0F670CD1CE0}" dt="2021-12-24T08:52:53.426" v="1006"/>
          <ac:spMkLst>
            <pc:docMk/>
            <pc:sldMk cId="1747562199" sldId="1160"/>
            <ac:spMk id="8" creationId="{B989431C-E84B-1F4E-B0BC-3200D12C6F6A}"/>
          </ac:spMkLst>
        </pc:spChg>
        <pc:spChg chg="del mod">
          <ac:chgData name="Xiangyu ZHAO" userId="54527c22-0271-460b-8c8f-a87dc88d9381" providerId="ADAL" clId="{F5FC14B5-6FD6-E947-8142-F0F670CD1CE0}" dt="2021-12-24T08:52:52.709" v="1005" actId="478"/>
          <ac:spMkLst>
            <pc:docMk/>
            <pc:sldMk cId="1747562199" sldId="1160"/>
            <ac:spMk id="11" creationId="{7F6F8B60-941D-294D-8F6A-25850C636F1B}"/>
          </ac:spMkLst>
        </pc:spChg>
        <pc:picChg chg="add mod">
          <ac:chgData name="Xiangyu ZHAO" userId="54527c22-0271-460b-8c8f-a87dc88d9381" providerId="ADAL" clId="{F5FC14B5-6FD6-E947-8142-F0F670CD1CE0}" dt="2021-12-24T08:52:53.426" v="1006"/>
          <ac:picMkLst>
            <pc:docMk/>
            <pc:sldMk cId="1747562199" sldId="1160"/>
            <ac:picMk id="9" creationId="{2A71F8C0-7E42-E943-9428-3E5F59300F89}"/>
          </ac:picMkLst>
        </pc:picChg>
        <pc:picChg chg="del mod">
          <ac:chgData name="Xiangyu ZHAO" userId="54527c22-0271-460b-8c8f-a87dc88d9381" providerId="ADAL" clId="{F5FC14B5-6FD6-E947-8142-F0F670CD1CE0}" dt="2021-12-24T08:52:52.709" v="1005" actId="478"/>
          <ac:picMkLst>
            <pc:docMk/>
            <pc:sldMk cId="1747562199" sldId="1160"/>
            <ac:picMk id="12" creationId="{BE50A607-1173-3C4B-8220-84B7D1244EBC}"/>
          </ac:picMkLst>
        </pc:picChg>
      </pc:sldChg>
      <pc:sldChg chg="modSp add mod setBg modNotesTx">
        <pc:chgData name="Xiangyu ZHAO" userId="54527c22-0271-460b-8c8f-a87dc88d9381" providerId="ADAL" clId="{F5FC14B5-6FD6-E947-8142-F0F670CD1CE0}" dt="2021-12-24T08:10:46.763" v="719" actId="20577"/>
        <pc:sldMkLst>
          <pc:docMk/>
          <pc:sldMk cId="3294563698" sldId="1161"/>
        </pc:sldMkLst>
        <pc:spChg chg="mod">
          <ac:chgData name="Xiangyu ZHAO" userId="54527c22-0271-460b-8c8f-a87dc88d9381" providerId="ADAL" clId="{F5FC14B5-6FD6-E947-8142-F0F670CD1CE0}" dt="2021-12-24T08:10:10.161" v="712" actId="20577"/>
          <ac:spMkLst>
            <pc:docMk/>
            <pc:sldMk cId="3294563698" sldId="1161"/>
            <ac:spMk id="3" creationId="{00000000-0000-0000-0000-000000000000}"/>
          </ac:spMkLst>
        </pc:spChg>
        <pc:spChg chg="mod">
          <ac:chgData name="Xiangyu ZHAO" userId="54527c22-0271-460b-8c8f-a87dc88d9381" providerId="ADAL" clId="{F5FC14B5-6FD6-E947-8142-F0F670CD1CE0}" dt="2021-12-24T08:10:29.323" v="718" actId="255"/>
          <ac:spMkLst>
            <pc:docMk/>
            <pc:sldMk cId="3294563698" sldId="1161"/>
            <ac:spMk id="8194" creationId="{00000000-0000-0000-0000-000000000000}"/>
          </ac:spMkLst>
        </pc:spChg>
      </pc:sldChg>
      <pc:sldChg chg="modSp add mod">
        <pc:chgData name="Xiangyu ZHAO" userId="54527c22-0271-460b-8c8f-a87dc88d9381" providerId="ADAL" clId="{F5FC14B5-6FD6-E947-8142-F0F670CD1CE0}" dt="2021-12-24T08:11:31.719" v="727" actId="20577"/>
        <pc:sldMkLst>
          <pc:docMk/>
          <pc:sldMk cId="77117596" sldId="1162"/>
        </pc:sldMkLst>
        <pc:spChg chg="mod">
          <ac:chgData name="Xiangyu ZHAO" userId="54527c22-0271-460b-8c8f-a87dc88d9381" providerId="ADAL" clId="{F5FC14B5-6FD6-E947-8142-F0F670CD1CE0}" dt="2021-12-24T08:11:31.719" v="727" actId="20577"/>
          <ac:spMkLst>
            <pc:docMk/>
            <pc:sldMk cId="77117596" sldId="1162"/>
            <ac:spMk id="3" creationId="{00000000-0000-0000-0000-000000000000}"/>
          </ac:spMkLst>
        </pc:spChg>
        <pc:spChg chg="mod">
          <ac:chgData name="Xiangyu ZHAO" userId="54527c22-0271-460b-8c8f-a87dc88d9381" providerId="ADAL" clId="{F5FC14B5-6FD6-E947-8142-F0F670CD1CE0}" dt="2021-12-24T08:11:18.493" v="724"/>
          <ac:spMkLst>
            <pc:docMk/>
            <pc:sldMk cId="77117596" sldId="1162"/>
            <ac:spMk id="8194" creationId="{00000000-0000-0000-0000-000000000000}"/>
          </ac:spMkLst>
        </pc:spChg>
      </pc:sldChg>
      <pc:sldChg chg="modSp add mod">
        <pc:chgData name="Xiangyu ZHAO" userId="54527c22-0271-460b-8c8f-a87dc88d9381" providerId="ADAL" clId="{F5FC14B5-6FD6-E947-8142-F0F670CD1CE0}" dt="2021-12-24T08:12:06.059" v="732"/>
        <pc:sldMkLst>
          <pc:docMk/>
          <pc:sldMk cId="722937366" sldId="1163"/>
        </pc:sldMkLst>
        <pc:spChg chg="mod">
          <ac:chgData name="Xiangyu ZHAO" userId="54527c22-0271-460b-8c8f-a87dc88d9381" providerId="ADAL" clId="{F5FC14B5-6FD6-E947-8142-F0F670CD1CE0}" dt="2021-12-24T08:12:06.059" v="732"/>
          <ac:spMkLst>
            <pc:docMk/>
            <pc:sldMk cId="722937366" sldId="1163"/>
            <ac:spMk id="8194" creationId="{00000000-0000-0000-0000-000000000000}"/>
          </ac:spMkLst>
        </pc:spChg>
      </pc:sldChg>
      <pc:sldChg chg="modSp add mod">
        <pc:chgData name="Xiangyu ZHAO" userId="54527c22-0271-460b-8c8f-a87dc88d9381" providerId="ADAL" clId="{F5FC14B5-6FD6-E947-8142-F0F670CD1CE0}" dt="2021-12-24T08:13:16.101" v="742" actId="20577"/>
        <pc:sldMkLst>
          <pc:docMk/>
          <pc:sldMk cId="4266511216" sldId="1164"/>
        </pc:sldMkLst>
        <pc:spChg chg="mod">
          <ac:chgData name="Xiangyu ZHAO" userId="54527c22-0271-460b-8c8f-a87dc88d9381" providerId="ADAL" clId="{F5FC14B5-6FD6-E947-8142-F0F670CD1CE0}" dt="2021-12-24T08:13:16.101" v="742" actId="20577"/>
          <ac:spMkLst>
            <pc:docMk/>
            <pc:sldMk cId="4266511216" sldId="1164"/>
            <ac:spMk id="3" creationId="{00000000-0000-0000-0000-000000000000}"/>
          </ac:spMkLst>
        </pc:spChg>
        <pc:spChg chg="mod">
          <ac:chgData name="Xiangyu ZHAO" userId="54527c22-0271-460b-8c8f-a87dc88d9381" providerId="ADAL" clId="{F5FC14B5-6FD6-E947-8142-F0F670CD1CE0}" dt="2021-12-24T08:13:01.871" v="739"/>
          <ac:spMkLst>
            <pc:docMk/>
            <pc:sldMk cId="4266511216" sldId="1164"/>
            <ac:spMk id="8194" creationId="{00000000-0000-0000-0000-000000000000}"/>
          </ac:spMkLst>
        </pc:spChg>
      </pc:sldChg>
      <pc:sldChg chg="modSp add del mod modShow">
        <pc:chgData name="Xiangyu ZHAO" userId="54527c22-0271-460b-8c8f-a87dc88d9381" providerId="ADAL" clId="{F5FC14B5-6FD6-E947-8142-F0F670CD1CE0}" dt="2021-12-24T08:14:51.795" v="754" actId="2696"/>
        <pc:sldMkLst>
          <pc:docMk/>
          <pc:sldMk cId="3199003206" sldId="1165"/>
        </pc:sldMkLst>
        <pc:spChg chg="mod">
          <ac:chgData name="Xiangyu ZHAO" userId="54527c22-0271-460b-8c8f-a87dc88d9381" providerId="ADAL" clId="{F5FC14B5-6FD6-E947-8142-F0F670CD1CE0}" dt="2021-12-24T08:14:43.248" v="753" actId="20577"/>
          <ac:spMkLst>
            <pc:docMk/>
            <pc:sldMk cId="3199003206" sldId="1165"/>
            <ac:spMk id="3" creationId="{00000000-0000-0000-0000-000000000000}"/>
          </ac:spMkLst>
        </pc:spChg>
        <pc:spChg chg="mod">
          <ac:chgData name="Xiangyu ZHAO" userId="54527c22-0271-460b-8c8f-a87dc88d9381" providerId="ADAL" clId="{F5FC14B5-6FD6-E947-8142-F0F670CD1CE0}" dt="2021-12-24T08:14:30.551" v="750" actId="27636"/>
          <ac:spMkLst>
            <pc:docMk/>
            <pc:sldMk cId="3199003206" sldId="1165"/>
            <ac:spMk id="8194" creationId="{00000000-0000-0000-0000-000000000000}"/>
          </ac:spMkLst>
        </pc:spChg>
      </pc:sldChg>
      <pc:sldChg chg="add">
        <pc:chgData name="Xiangyu ZHAO" userId="54527c22-0271-460b-8c8f-a87dc88d9381" providerId="ADAL" clId="{F5FC14B5-6FD6-E947-8142-F0F670CD1CE0}" dt="2021-12-24T08:14:57.836" v="755"/>
        <pc:sldMkLst>
          <pc:docMk/>
          <pc:sldMk cId="3733006822" sldId="1165"/>
        </pc:sldMkLst>
      </pc:sldChg>
      <pc:sldChg chg="modSp add mod modShow">
        <pc:chgData name="Xiangyu ZHAO" userId="54527c22-0271-460b-8c8f-a87dc88d9381" providerId="ADAL" clId="{F5FC14B5-6FD6-E947-8142-F0F670CD1CE0}" dt="2021-12-24T08:28:03.123" v="852"/>
        <pc:sldMkLst>
          <pc:docMk/>
          <pc:sldMk cId="444513869" sldId="1166"/>
        </pc:sldMkLst>
        <pc:spChg chg="mod">
          <ac:chgData name="Xiangyu ZHAO" userId="54527c22-0271-460b-8c8f-a87dc88d9381" providerId="ADAL" clId="{F5FC14B5-6FD6-E947-8142-F0F670CD1CE0}" dt="2021-12-24T08:28:03.123" v="852"/>
          <ac:spMkLst>
            <pc:docMk/>
            <pc:sldMk cId="444513869" sldId="1166"/>
            <ac:spMk id="8194" creationId="{00000000-0000-0000-0000-000000000000}"/>
          </ac:spMkLst>
        </pc:spChg>
      </pc:sldChg>
      <pc:sldMasterChg chg="delSldLayout modSldLayout">
        <pc:chgData name="Xiangyu ZHAO" userId="54527c22-0271-460b-8c8f-a87dc88d9381" providerId="ADAL" clId="{F5FC14B5-6FD6-E947-8142-F0F670CD1CE0}" dt="2021-12-24T06:56:27.444" v="163" actId="2711"/>
        <pc:sldMasterMkLst>
          <pc:docMk/>
          <pc:sldMasterMk cId="0" sldId="2147483648"/>
        </pc:sldMasterMkLst>
        <pc:sldLayoutChg chg="modSp mod">
          <pc:chgData name="Xiangyu ZHAO" userId="54527c22-0271-460b-8c8f-a87dc88d9381" providerId="ADAL" clId="{F5FC14B5-6FD6-E947-8142-F0F670CD1CE0}" dt="2021-12-24T06:55:21.924" v="155" actId="14861"/>
          <pc:sldLayoutMkLst>
            <pc:docMk/>
            <pc:sldMasterMk cId="0" sldId="2147483648"/>
            <pc:sldLayoutMk cId="0" sldId="2147483695"/>
          </pc:sldLayoutMkLst>
          <pc:cxnChg chg="mod">
            <ac:chgData name="Xiangyu ZHAO" userId="54527c22-0271-460b-8c8f-a87dc88d9381" providerId="ADAL" clId="{F5FC14B5-6FD6-E947-8142-F0F670CD1CE0}" dt="2021-12-24T06:55:21.924" v="155" actId="14861"/>
            <ac:cxnSpMkLst>
              <pc:docMk/>
              <pc:sldMasterMk cId="0" sldId="2147483648"/>
              <pc:sldLayoutMk cId="0" sldId="2147483695"/>
              <ac:cxnSpMk id="8" creationId="{00000000-0000-0000-0000-000000000000}"/>
            </ac:cxnSpMkLst>
          </pc:cxnChg>
        </pc:sldLayoutChg>
        <pc:sldLayoutChg chg="modSp mod">
          <pc:chgData name="Xiangyu ZHAO" userId="54527c22-0271-460b-8c8f-a87dc88d9381" providerId="ADAL" clId="{F5FC14B5-6FD6-E947-8142-F0F670CD1CE0}" dt="2021-12-24T06:56:27.444" v="163" actId="2711"/>
          <pc:sldLayoutMkLst>
            <pc:docMk/>
            <pc:sldMasterMk cId="0" sldId="2147483648"/>
            <pc:sldLayoutMk cId="0" sldId="2147483696"/>
          </pc:sldLayoutMkLst>
          <pc:spChg chg="mod">
            <ac:chgData name="Xiangyu ZHAO" userId="54527c22-0271-460b-8c8f-a87dc88d9381" providerId="ADAL" clId="{F5FC14B5-6FD6-E947-8142-F0F670CD1CE0}" dt="2021-12-24T06:56:27.444" v="163" actId="2711"/>
            <ac:spMkLst>
              <pc:docMk/>
              <pc:sldMasterMk cId="0" sldId="2147483648"/>
              <pc:sldLayoutMk cId="0" sldId="2147483696"/>
              <ac:spMk id="2" creationId="{00000000-0000-0000-0000-000000000000}"/>
            </ac:spMkLst>
          </pc:spChg>
          <pc:spChg chg="mod">
            <ac:chgData name="Xiangyu ZHAO" userId="54527c22-0271-460b-8c8f-a87dc88d9381" providerId="ADAL" clId="{F5FC14B5-6FD6-E947-8142-F0F670CD1CE0}" dt="2021-12-24T06:55:57.482" v="159" actId="207"/>
            <ac:spMkLst>
              <pc:docMk/>
              <pc:sldMasterMk cId="0" sldId="2147483648"/>
              <pc:sldLayoutMk cId="0" sldId="2147483696"/>
              <ac:spMk id="3" creationId="{00000000-0000-0000-0000-000000000000}"/>
            </ac:spMkLst>
          </pc:spChg>
          <pc:cxnChg chg="mod">
            <ac:chgData name="Xiangyu ZHAO" userId="54527c22-0271-460b-8c8f-a87dc88d9381" providerId="ADAL" clId="{F5FC14B5-6FD6-E947-8142-F0F670CD1CE0}" dt="2021-12-24T06:55:32.576" v="156" actId="14861"/>
            <ac:cxnSpMkLst>
              <pc:docMk/>
              <pc:sldMasterMk cId="0" sldId="2147483648"/>
              <pc:sldLayoutMk cId="0" sldId="2147483696"/>
              <ac:cxnSpMk id="10" creationId="{00000000-0000-0000-0000-000000000000}"/>
            </ac:cxnSpMkLst>
          </pc:cxnChg>
        </pc:sldLayoutChg>
        <pc:sldLayoutChg chg="del">
          <pc:chgData name="Xiangyu ZHAO" userId="54527c22-0271-460b-8c8f-a87dc88d9381" providerId="ADAL" clId="{F5FC14B5-6FD6-E947-8142-F0F670CD1CE0}" dt="2021-12-24T06:17:47.889" v="30" actId="2696"/>
          <pc:sldLayoutMkLst>
            <pc:docMk/>
            <pc:sldMasterMk cId="0" sldId="2147483648"/>
            <pc:sldLayoutMk cId="4126690061" sldId="214748369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7EF70EB-5DC2-D842-958E-B284D85ED19C}" type="datetimeFigureOut">
              <a:rPr lang="en-US" smtClean="0"/>
              <a:t>8/21/2024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56C497-0455-0344-9C75-D272A4AF57BC}" type="slidenum">
              <a:rPr lang="en-US" smtClean="0"/>
              <a:t>‹#›</a:t>
            </a:fld>
            <a:endParaRPr lang="en-US"/>
          </a:p>
        </p:txBody>
      </p:sp>
    </p:spTree>
    <p:extLst>
      <p:ext uri="{BB962C8B-B14F-4D97-AF65-F5344CB8AC3E}">
        <p14:creationId xmlns:p14="http://schemas.microsoft.com/office/powerpoint/2010/main" val="565770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DDEF87E4-1D55-A14C-A251-44D0A3B4ADF6}"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AD2BE-DB80-8043-BD6F-CE9EA20DEE74}" type="slidenum">
              <a:rPr lang="en-US" smtClean="0"/>
              <a:t>‹#›</a:t>
            </a:fld>
            <a:endParaRPr lang="en-US"/>
          </a:p>
        </p:txBody>
      </p:sp>
    </p:spTree>
    <p:extLst>
      <p:ext uri="{BB962C8B-B14F-4D97-AF65-F5344CB8AC3E}">
        <p14:creationId xmlns:p14="http://schemas.microsoft.com/office/powerpoint/2010/main" val="147363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b="0" baseline="0" dirty="0"/>
              <a:t>Hi everyone, I’m </a:t>
            </a:r>
            <a:r>
              <a:rPr lang="en-US" altLang="zh-CN" b="0" baseline="0" dirty="0" err="1"/>
              <a:t>Pengyue</a:t>
            </a:r>
            <a:r>
              <a:rPr lang="en-US" altLang="zh-CN" b="0" baseline="0" dirty="0"/>
              <a:t> Jia from the AML Lab at </a:t>
            </a:r>
            <a:r>
              <a:rPr lang="en-US" altLang="zh-CN" b="0" baseline="0" dirty="0" err="1"/>
              <a:t>CityU</a:t>
            </a:r>
            <a:r>
              <a:rPr lang="en-US" altLang="zh-CN" b="0" baseline="0" dirty="0"/>
              <a:t>. I’m very pleased to be here today to share with you our solution for the KDD Cup 2024.</a:t>
            </a:r>
          </a:p>
          <a:p>
            <a:endParaRPr lang="en-US" altLang="zh-CN" b="0" baseline="0" dirty="0"/>
          </a:p>
          <a:p>
            <a:endParaRPr lang="en-US" altLang="zh-CN" b="0" baseline="0" dirty="0"/>
          </a:p>
        </p:txBody>
      </p:sp>
      <p:sp>
        <p:nvSpPr>
          <p:cNvPr id="4" name="Slide Number Placeholder 3"/>
          <p:cNvSpPr>
            <a:spLocks noGrp="1"/>
          </p:cNvSpPr>
          <p:nvPr>
            <p:ph type="sldNum" sz="quarter" idx="10"/>
          </p:nvPr>
        </p:nvSpPr>
        <p:spPr/>
        <p:txBody>
          <a:bodyPr/>
          <a:lstStyle/>
          <a:p>
            <a:fld id="{C8DAD2BE-DB80-8043-BD6F-CE9EA20DEE74}" type="slidenum">
              <a:rPr lang="en-US" smtClean="0"/>
              <a:t>1</a:t>
            </a:fld>
            <a:endParaRPr lang="en-US"/>
          </a:p>
        </p:txBody>
      </p:sp>
    </p:spTree>
    <p:extLst>
      <p:ext uri="{BB962C8B-B14F-4D97-AF65-F5344CB8AC3E}">
        <p14:creationId xmlns:p14="http://schemas.microsoft.com/office/powerpoint/2010/main" val="587774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Regarding prompt design, the first aspect we focused on was the design of the instruction. Many studies have shown that providing a large language model with a specific role, along with instructions on the upcoming task and the required output format, can lead to performance improvements. Our instruction, shown in the bottom left of the slide, defines the model’s role as a helpful online shopping assistant for Amazon. The task is to answer the upcoming questions based on historical QA data.</a:t>
            </a:r>
          </a:p>
          <a:p>
            <a:r>
              <a:rPr lang="en-US" altLang="zh-CN" dirty="0"/>
              <a:t>Lastly, we told the model that it would receive an additional tip if its answer was excellent. We conducted a series of experiments to evaluate the necessity of offering a tip. For a more general study on tips, you can refer to Reference 1, which provides insights on the topic.</a:t>
            </a:r>
          </a:p>
          <a:p>
            <a:r>
              <a:rPr lang="en-US" altLang="zh-CN" dirty="0"/>
              <a:t>We created control groups with different tip amounts, as shown in the table on the right. In the first two experiments, the prompts were identical except for the addition of the tip, which was set at 200. We observed a significant improvement in the multi-choice questions with this setup.</a:t>
            </a:r>
          </a:p>
          <a:p>
            <a:r>
              <a:rPr lang="en-US" altLang="zh-CN" dirty="0"/>
              <a:t>Looking at the third and fourth experiments, the only difference was the tip amount—200 and 2000, respectively. Interestingly, 2000 didn’t outperform 200. Perhaps the large language model also knows that a 2000 tip is unlikely to be real, </a:t>
            </a:r>
            <a:r>
              <a:rPr lang="en-US" altLang="zh-CN" dirty="0" err="1"/>
              <a:t>haha</a:t>
            </a:r>
            <a:r>
              <a:rPr lang="en-US" altLang="zh-CN" dirty="0"/>
              <a:t>!</a:t>
            </a:r>
          </a:p>
          <a:p>
            <a:r>
              <a:rPr lang="en-US" altLang="zh-CN" dirty="0"/>
              <a:t>Based on these experimental results, we decided to apply tips only for the multi-choice question, setting the tip amount at $200. This consistently resulted in a 1% improvement in multi-choice question performance.</a:t>
            </a:r>
          </a:p>
          <a:p>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10</a:t>
            </a:fld>
            <a:endParaRPr lang="en-US"/>
          </a:p>
        </p:txBody>
      </p:sp>
    </p:spTree>
    <p:extLst>
      <p:ext uri="{BB962C8B-B14F-4D97-AF65-F5344CB8AC3E}">
        <p14:creationId xmlns:p14="http://schemas.microsoft.com/office/powerpoint/2010/main" val="662663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let's discuss the selection of exemplars in the prompt, starting with sub-task division. There are two ways to approach this. The first method is to simply differentiate between multi-choice and non-multi-choice tasks, which is the default segmentation in the code. As shown in the first red box in the table, this segmentation approach can lead to a significant improvement in performance.</a:t>
            </a:r>
          </a:p>
          <a:p>
            <a:r>
              <a:rPr lang="en-US" altLang="zh-CN" dirty="0"/>
              <a:t>The second method is more granular, dividing tasks based on specific types. In the second red box in the table, you can see that when using this finer-grained segmentation, the performance of ranking and retrieval tasks improves noticeably, although generation performance decreases slightly. However, there is still an overall improvement.</a:t>
            </a:r>
          </a:p>
          <a:p>
            <a:r>
              <a:rPr lang="en-US" altLang="zh-CN" dirty="0"/>
              <a:t>In our solution, we categorized tasks by matching keywords in the questions to differentiate between the different tasks.</a:t>
            </a:r>
          </a:p>
          <a:p>
            <a:r>
              <a:rPr lang="en-US" altLang="zh-CN" dirty="0"/>
              <a:t>How do we choose specific exemplars? For example, in the multi-choice task, should we simply select examples from other multi-choice questions, or should we also include examples from other task types? We conducted a series of experiments and arrived at the following conclusions:</a:t>
            </a:r>
          </a:p>
          <a:p>
            <a:r>
              <a:rPr lang="en-US" altLang="zh-CN" dirty="0"/>
              <a:t>For multi-choice, NER, and ranking tasks, selecting examples specifically from the corresponding task type yields the best results. However, for generation and retrieval tasks, we found that including examples from a broader range of task types, thereby providing more general knowledge, leads to better performance.</a:t>
            </a:r>
          </a:p>
          <a:p>
            <a:endParaRPr lang="en-US" altLang="zh-CN" dirty="0"/>
          </a:p>
          <a:p>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11</a:t>
            </a:fld>
            <a:endParaRPr lang="en-US"/>
          </a:p>
        </p:txBody>
      </p:sp>
    </p:spTree>
    <p:extLst>
      <p:ext uri="{BB962C8B-B14F-4D97-AF65-F5344CB8AC3E}">
        <p14:creationId xmlns:p14="http://schemas.microsoft.com/office/powerpoint/2010/main" val="2763501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Additionally, we introduced the method of dynamic exemplars. As illustrated in the diagram on the right, we take the first sample from a batch, use the LLM to infer the predicted label for that sample, and then append the sample along with its predicted label to the fixed prompt as part of the prompt itself.</a:t>
            </a:r>
          </a:p>
          <a:p>
            <a:r>
              <a:rPr lang="en-US" altLang="zh-CN" dirty="0"/>
              <a:t>The rationale behind this approach is that we believe there is an inherent distribution gap between the questions in the development set and those in the test set. Using dynamic exemplars helps to mitigate this difference. The specific experimental results, highlighted in the red box in the table above, show that this method resulted in nearly a 1.6% improvement in the multi-choice question. Due to time constraints, we applied this method only to the multi-choice tasks.</a:t>
            </a:r>
          </a:p>
          <a:p>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12</a:t>
            </a:fld>
            <a:endParaRPr lang="en-US"/>
          </a:p>
        </p:txBody>
      </p:sp>
    </p:spTree>
    <p:extLst>
      <p:ext uri="{BB962C8B-B14F-4D97-AF65-F5344CB8AC3E}">
        <p14:creationId xmlns:p14="http://schemas.microsoft.com/office/powerpoint/2010/main" val="154244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Additionally, due to time constraints, we initially faced timeout issues when deploying the dynamic exemplars method. To address this problem, we further optimized the algorithm by reducing the frequency of dynamic exemplar updates, updating every n batches instead of every batch. The impact of the n parameter on the final results is shown in the table on the right.</a:t>
            </a:r>
          </a:p>
          <a:p>
            <a:r>
              <a:rPr lang="en-US" altLang="zh-CN" dirty="0"/>
              <a:t>We found that updating after every batch led to timeout errors, whereas updating every 3 or 4 batches significantly improved the accuracy of the multi-choice tasks. Moreover, updating every 4 batches yielded better results than updating every 3 batches. We hypothesize that this is due to the distribution of question types, as there is some randomness in the selection of questions.</a:t>
            </a:r>
          </a:p>
          <a:p>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13</a:t>
            </a:fld>
            <a:endParaRPr lang="en-US"/>
          </a:p>
        </p:txBody>
      </p:sp>
    </p:spTree>
    <p:extLst>
      <p:ext uri="{BB962C8B-B14F-4D97-AF65-F5344CB8AC3E}">
        <p14:creationId xmlns:p14="http://schemas.microsoft.com/office/powerpoint/2010/main" val="3051144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fine-tuned several hyperparameters, most of which are specific to VLLM, such as max context length, max new tokens, and others. We set different max new tokens values for different question types, which had a noticeable impact on performance. The overall gains from this fine-tuning are shown in the table above. The improvements vary across different question types, with generation and NER tasks seeing the most significant gains, improving by 1.2% and 8%, respectively. The overall performance was enhanced by 0.4%.</a:t>
            </a:r>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14</a:t>
            </a:fld>
            <a:endParaRPr lang="en-US"/>
          </a:p>
        </p:txBody>
      </p:sp>
    </p:spTree>
    <p:extLst>
      <p:ext uri="{BB962C8B-B14F-4D97-AF65-F5344CB8AC3E}">
        <p14:creationId xmlns:p14="http://schemas.microsoft.com/office/powerpoint/2010/main" val="3723772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we applied structured modifications to the LLM's output. For multi-choice questions, we checked whether the LLM's output was a valid option. If it wasn't, we defaulted to a predetermined choice, such as option 1. For non-multi-choice questions, we scanned the output for any words or phrases we wanted to avoid, such as "questions" or other irrelevant terms, and made adjustments accordingly.</a:t>
            </a:r>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15</a:t>
            </a:fld>
            <a:endParaRPr lang="en-US"/>
          </a:p>
        </p:txBody>
      </p:sp>
    </p:spTree>
    <p:extLst>
      <p:ext uri="{BB962C8B-B14F-4D97-AF65-F5344CB8AC3E}">
        <p14:creationId xmlns:p14="http://schemas.microsoft.com/office/powerpoint/2010/main" val="366888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also want to discuss efficiency, as this challenge has strict time and resource constraints, making efficiency a crucial factor. The chart on the left shows the time consumption for the final model versions we selected for each track. As you can see, Track 2 had the most time flexibility, while Track 4 was the most time-constrained. This is primarily because Track 4 involves a large number of generation tasks, which consume a significant amount of time.</a:t>
            </a:r>
          </a:p>
          <a:p>
            <a:r>
              <a:rPr lang="en-US" altLang="zh-CN" dirty="0"/>
              <a:t>The chart on the right illustrates the relationship between max new tokens and the generation score on Track 4. We observed that as the number of tokens increases, the generation score also improves. This necessitates finding a balance—we want to achieve a higher generation score while also keeping the generation time within acceptable limits.</a:t>
            </a:r>
          </a:p>
          <a:p>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16</a:t>
            </a:fld>
            <a:endParaRPr lang="en-US"/>
          </a:p>
        </p:txBody>
      </p:sp>
    </p:spTree>
    <p:extLst>
      <p:ext uri="{BB962C8B-B14F-4D97-AF65-F5344CB8AC3E}">
        <p14:creationId xmlns:p14="http://schemas.microsoft.com/office/powerpoint/2010/main" val="83060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conclusion, in this </a:t>
            </a:r>
            <a:r>
              <a:rPr kumimoji="1" lang="en-US" altLang="zh-CN" dirty="0" err="1"/>
              <a:t>soluteion</a:t>
            </a:r>
            <a:r>
              <a:rPr kumimoji="1" lang="en-US" altLang="zh-CN" dirty="0"/>
              <a:t>, </a:t>
            </a:r>
          </a:p>
          <a:p>
            <a:r>
              <a:rPr kumimoji="1" lang="en-US" altLang="zh-CN" dirty="0"/>
              <a:t>We propose a pipeline for multi-task online shopping QA with Large Language Models.</a:t>
            </a:r>
          </a:p>
          <a:p>
            <a:endParaRPr kumimoji="1" lang="en-US" altLang="zh-CN" dirty="0"/>
          </a:p>
          <a:p>
            <a:r>
              <a:rPr kumimoji="1" lang="en-US" altLang="zh-CN" dirty="0"/>
              <a:t>The pipeline contains three parts: Base Model Selection, Pre-trained Model Quantization, and Prompt Design.</a:t>
            </a:r>
          </a:p>
          <a:p>
            <a:endParaRPr kumimoji="1" lang="en-US" altLang="zh-CN" dirty="0"/>
          </a:p>
          <a:p>
            <a:r>
              <a:rPr kumimoji="1" lang="en-US" altLang="zh-CN" dirty="0"/>
              <a:t>Our pipeline is fine-tuning free and can achieve good results without requiring additional computational resources.</a:t>
            </a:r>
          </a:p>
          <a:p>
            <a:endParaRPr kumimoji="1" lang="en-US" altLang="zh-CN" dirty="0"/>
          </a:p>
          <a:p>
            <a:r>
              <a:rPr lang="en-US" altLang="zh-CN" dirty="0"/>
              <a:t>At the bottom, you'll find the link to our solution's code repository as well as the homepage of our AML Lab. </a:t>
            </a:r>
            <a:r>
              <a:rPr lang="en-US" altLang="zh-CN"/>
              <a:t>Thank you all for your attention!</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17</a:t>
            </a:fld>
            <a:endParaRPr lang="en-US"/>
          </a:p>
        </p:txBody>
      </p:sp>
    </p:spTree>
    <p:extLst>
      <p:ext uri="{BB962C8B-B14F-4D97-AF65-F5344CB8AC3E}">
        <p14:creationId xmlns:p14="http://schemas.microsoft.com/office/powerpoint/2010/main" val="224771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team has six students and one professor. There's me, </a:t>
            </a:r>
            <a:r>
              <a:rPr lang="en-US" dirty="0" err="1"/>
              <a:t>Pengyue</a:t>
            </a:r>
            <a:r>
              <a:rPr lang="en-US" dirty="0"/>
              <a:t> Jia, along with </a:t>
            </a:r>
            <a:r>
              <a:rPr lang="en-US" dirty="0" err="1"/>
              <a:t>Jingtong</a:t>
            </a:r>
            <a:r>
              <a:rPr lang="en-US" dirty="0"/>
              <a:t> Gao and </a:t>
            </a:r>
            <a:r>
              <a:rPr lang="en-US" dirty="0" err="1"/>
              <a:t>Xiaopeng</a:t>
            </a:r>
            <a:r>
              <a:rPr lang="en-US" dirty="0"/>
              <a:t> Li, who are all PhD students from the AML Lab. We also have </a:t>
            </a:r>
            <a:r>
              <a:rPr lang="en-US" dirty="0" err="1"/>
              <a:t>Zixuan</a:t>
            </a:r>
            <a:r>
              <a:rPr lang="en-US" dirty="0"/>
              <a:t> Wang and </a:t>
            </a:r>
            <a:r>
              <a:rPr lang="en-US" dirty="0" err="1"/>
              <a:t>Yiyao</a:t>
            </a:r>
            <a:r>
              <a:rPr lang="en-US" dirty="0"/>
              <a:t> </a:t>
            </a:r>
            <a:r>
              <a:rPr lang="en-US" dirty="0" err="1"/>
              <a:t>Jin</a:t>
            </a:r>
            <a:r>
              <a:rPr lang="en-US" dirty="0"/>
              <a:t>, who are undergrads at </a:t>
            </a:r>
            <a:r>
              <a:rPr lang="en-US" dirty="0" err="1"/>
              <a:t>CityU</a:t>
            </a:r>
            <a:r>
              <a:rPr lang="en-US" dirty="0"/>
              <a:t>. Our supervisor is Professor </a:t>
            </a:r>
            <a:r>
              <a:rPr lang="en-US" dirty="0" err="1"/>
              <a:t>Xiangyu</a:t>
            </a:r>
            <a:r>
              <a:rPr lang="en-US" dirty="0"/>
              <a:t> Zhao.</a:t>
            </a:r>
          </a:p>
        </p:txBody>
      </p:sp>
      <p:sp>
        <p:nvSpPr>
          <p:cNvPr id="4" name="Slide Number Placeholder 3"/>
          <p:cNvSpPr>
            <a:spLocks noGrp="1"/>
          </p:cNvSpPr>
          <p:nvPr>
            <p:ph type="sldNum" sz="quarter" idx="5"/>
          </p:nvPr>
        </p:nvSpPr>
        <p:spPr/>
        <p:txBody>
          <a:bodyPr/>
          <a:lstStyle/>
          <a:p>
            <a:fld id="{C8DAD2BE-DB80-8043-BD6F-CE9EA20DEE74}" type="slidenum">
              <a:rPr lang="en-US" smtClean="0"/>
              <a:t>2</a:t>
            </a:fld>
            <a:endParaRPr lang="en-US"/>
          </a:p>
        </p:txBody>
      </p:sp>
    </p:spTree>
    <p:extLst>
      <p:ext uri="{BB962C8B-B14F-4D97-AF65-F5344CB8AC3E}">
        <p14:creationId xmlns:p14="http://schemas.microsoft.com/office/powerpoint/2010/main" val="53185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Alright, let’s dive into the main topic. Here’s an overview of our solution, which consists of three main parts: base model selection, pre-trained model quantization, and prompt design. I’ll go through each of these sections in detail next.</a:t>
            </a:r>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3</a:t>
            </a:fld>
            <a:endParaRPr lang="en-US"/>
          </a:p>
        </p:txBody>
      </p:sp>
    </p:spTree>
    <p:extLst>
      <p:ext uri="{BB962C8B-B14F-4D97-AF65-F5344CB8AC3E}">
        <p14:creationId xmlns:p14="http://schemas.microsoft.com/office/powerpoint/2010/main" val="720779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up is base model selection. For this competition, we had a setup with four NVIDIA T4 GPUs, so our first task was to select a base model that performs best within these resource constraints. We approached this by looking at the Chatbot Arena rankings, a platform that evaluates large language models. Based on these rankings, we picked some candidate models to test on our development set, with only 100 samples. Specifically, we tested models like Llama, Gemma, Mistral, </a:t>
            </a:r>
            <a:r>
              <a:rPr lang="en-US" altLang="zh-CN" dirty="0" err="1"/>
              <a:t>ChatGLM</a:t>
            </a:r>
            <a:r>
              <a:rPr lang="en-US" altLang="zh-CN" dirty="0"/>
              <a:t>, Llama3, </a:t>
            </a:r>
            <a:r>
              <a:rPr lang="en-US" altLang="zh-CN" dirty="0" err="1"/>
              <a:t>Qwen</a:t>
            </a:r>
            <a:r>
              <a:rPr lang="en-US" altLang="zh-CN" dirty="0"/>
              <a:t>, and Qwen2...</a:t>
            </a:r>
          </a:p>
          <a:p>
            <a:r>
              <a:rPr lang="en-US" altLang="zh-CN" dirty="0"/>
              <a:t>In the end, Llama3 and Qwen2 performed the best, so we chose these two models for the evaluation on the test set. As you can see in the table on the right, Qwen2 generally outperformed Llama3 across most tracks.</a:t>
            </a:r>
          </a:p>
          <a:p>
            <a:r>
              <a:rPr lang="en-US" altLang="zh-CN" dirty="0"/>
              <a:t>So, we settled on the model series, but there was still one question left: should we use a smaller model or a quantized version of a larger model? Since multi-task online shopping is a specific domain, we didn’t rely on results from other papers. Instead, we ran our own experiments to see what worked better. The conclusion? The quantized version performed better. You can check out the experimental results in the table at the bottom right. As you can see, the 70B model, after AWQ quantization, significantly outperformed the 8B model on the development set.</a:t>
            </a:r>
          </a:p>
          <a:p>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4</a:t>
            </a:fld>
            <a:endParaRPr lang="en-US"/>
          </a:p>
        </p:txBody>
      </p:sp>
    </p:spTree>
    <p:extLst>
      <p:ext uri="{BB962C8B-B14F-4D97-AF65-F5344CB8AC3E}">
        <p14:creationId xmlns:p14="http://schemas.microsoft.com/office/powerpoint/2010/main" val="1383021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phase is pre-trained model quantization. We used AWQ quantization, specifically with the </a:t>
            </a:r>
            <a:r>
              <a:rPr lang="en-US" altLang="zh-CN" dirty="0" err="1"/>
              <a:t>AutoAWQ</a:t>
            </a:r>
            <a:r>
              <a:rPr lang="en-US" altLang="zh-CN" dirty="0"/>
              <a:t> toolkit, and we’ve included the corresponding link at the bottom. In this process, there are several parameters that can affect the quantization outcome, such as max data length, which represents the maximum text length of a sample to be considered; block size, which controls the granularity of dividing each block; n samples, indicating the total number of samples used in quantization; seed; and group size.</a:t>
            </a:r>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5</a:t>
            </a:fld>
            <a:endParaRPr lang="en-US"/>
          </a:p>
        </p:txBody>
      </p:sp>
    </p:spTree>
    <p:extLst>
      <p:ext uri="{BB962C8B-B14F-4D97-AF65-F5344CB8AC3E}">
        <p14:creationId xmlns:p14="http://schemas.microsoft.com/office/powerpoint/2010/main" val="1008561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there are over 20,000 samples in the test set, we designed our pipeline to first test different quantization parameter combinations on the development set, and then select the best one for the test set. We're using AWQ quantization because existing research has shown that 4 bit quantization of Llama3 will only lose 2% performance comparing to 8B model and 0.05% performance comparing to 70B model.</a:t>
            </a:r>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6</a:t>
            </a:fld>
            <a:endParaRPr lang="en-US"/>
          </a:p>
        </p:txBody>
      </p:sp>
    </p:spTree>
    <p:extLst>
      <p:ext uri="{BB962C8B-B14F-4D97-AF65-F5344CB8AC3E}">
        <p14:creationId xmlns:p14="http://schemas.microsoft.com/office/powerpoint/2010/main" val="428065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we’ve listed the results of different parameter combinations on the development set, using the Qwen2-72B model. From the results in the table, we can see that the impact of different parameter combinations on the performance of the development set is significant. In this table, the difference between the best and worst parameter combinations can be as much as 13%.</a:t>
            </a:r>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7</a:t>
            </a:fld>
            <a:endParaRPr lang="en-US"/>
          </a:p>
        </p:txBody>
      </p:sp>
    </p:spTree>
    <p:extLst>
      <p:ext uri="{BB962C8B-B14F-4D97-AF65-F5344CB8AC3E}">
        <p14:creationId xmlns:p14="http://schemas.microsoft.com/office/powerpoint/2010/main" val="19209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completing the initial selection on the development set, we took the best-performing parameter combinations and tested them on the test set. In the table, models with the "-s" suffix represent our own quantized versions, while those without the suffix are the quantized versions provided by </a:t>
            </a:r>
            <a:r>
              <a:rPr lang="en-US" altLang="zh-CN" dirty="0" err="1"/>
              <a:t>Huggingface</a:t>
            </a:r>
            <a:r>
              <a:rPr lang="en-US" altLang="zh-CN" dirty="0"/>
              <a:t>. As you can see, our own quantized versions performed slightly better in Track 1 and Track 5, with improvements of 0.1% and 0.3%, respectively, though the overall improvement was modest.</a:t>
            </a:r>
          </a:p>
          <a:p>
            <a:r>
              <a:rPr lang="en-US" altLang="zh-CN" dirty="0"/>
              <a:t>It’s also worth noting that we experimented with creating a synthetic dataset as a quantization dataset, but it didn’t lead to any performance gains. A possible reason for this could be that the large models were not fine-tuned specifically for recommendation tasks, so using recommendation data directly for quantization didn’t yield better results.</a:t>
            </a:r>
          </a:p>
          <a:p>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8</a:t>
            </a:fld>
            <a:endParaRPr lang="en-US"/>
          </a:p>
        </p:txBody>
      </p:sp>
    </p:spTree>
    <p:extLst>
      <p:ext uri="{BB962C8B-B14F-4D97-AF65-F5344CB8AC3E}">
        <p14:creationId xmlns:p14="http://schemas.microsoft.com/office/powerpoint/2010/main" val="106959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third part focuses on our approach is prompt design. As you can see, our pipeline doesn’t include any fine-tuning. Beyond the foundational improvements brought by the base model, the most significant gains came from the design of the prompts. We used VLLM to deploy the model and accelerate inference. The deployed model receives a prompt that helps it answer specific questions.</a:t>
            </a:r>
          </a:p>
          <a:p>
            <a:r>
              <a:rPr lang="en-US" altLang="zh-CN" dirty="0"/>
              <a:t>In the prompt, we mainly focused on two areas: instruction and exemplar selection. Additionally, there are certain parameters within this process that can impact the model’s output, so we tuned these parameters accordingly. Finally, we made structured modifications to the model’s output to ensure that it is clearer and better aligned with our needs.</a:t>
            </a:r>
          </a:p>
          <a:p>
            <a:endParaRPr kumimoji="1" lang="zh-CN" altLang="en-US" dirty="0"/>
          </a:p>
        </p:txBody>
      </p:sp>
      <p:sp>
        <p:nvSpPr>
          <p:cNvPr id="4" name="灯片编号占位符 3"/>
          <p:cNvSpPr>
            <a:spLocks noGrp="1"/>
          </p:cNvSpPr>
          <p:nvPr>
            <p:ph type="sldNum" sz="quarter" idx="5"/>
          </p:nvPr>
        </p:nvSpPr>
        <p:spPr/>
        <p:txBody>
          <a:bodyPr/>
          <a:lstStyle/>
          <a:p>
            <a:fld id="{C8DAD2BE-DB80-8043-BD6F-CE9EA20DEE74}" type="slidenum">
              <a:rPr lang="en-US" smtClean="0"/>
              <a:t>9</a:t>
            </a:fld>
            <a:endParaRPr lang="en-US"/>
          </a:p>
        </p:txBody>
      </p:sp>
    </p:spTree>
    <p:extLst>
      <p:ext uri="{BB962C8B-B14F-4D97-AF65-F5344CB8AC3E}">
        <p14:creationId xmlns:p14="http://schemas.microsoft.com/office/powerpoint/2010/main" val="84526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28842"/>
            <a:ext cx="10363200" cy="1301965"/>
          </a:xfrm>
          <a:prstGeom prst="rect">
            <a:avLst/>
          </a:prstGeom>
        </p:spPr>
        <p:txBody>
          <a:bodyPr>
            <a:normAutofit/>
          </a:bodyPr>
          <a:lstStyle>
            <a:lvl1pPr algn="ctr">
              <a:defRPr sz="3600" b="1" i="0" baseline="0">
                <a:ln>
                  <a:noFill/>
                </a:ln>
                <a:solidFill>
                  <a:schemeClr val="tx2"/>
                </a:solidFill>
                <a:latin typeface="+mj-lt"/>
                <a:ea typeface="Calibri" panose="020F0502020204030204" pitchFamily="34" charset="0"/>
                <a:cs typeface="Calibri" panose="020F0502020204030204" pitchFamily="34" charset="0"/>
              </a:defRPr>
            </a:lvl1pPr>
          </a:lstStyle>
          <a:p>
            <a:r>
              <a:rPr lang="en-US" dirty="0"/>
              <a:t>Presentation Title</a:t>
            </a:r>
          </a:p>
        </p:txBody>
      </p:sp>
      <p:sp>
        <p:nvSpPr>
          <p:cNvPr id="3" name="Subtitle 2"/>
          <p:cNvSpPr>
            <a:spLocks noGrp="1"/>
          </p:cNvSpPr>
          <p:nvPr>
            <p:ph type="subTitle" idx="1"/>
          </p:nvPr>
        </p:nvSpPr>
        <p:spPr>
          <a:xfrm>
            <a:off x="914400" y="3030807"/>
            <a:ext cx="10363200" cy="2102356"/>
          </a:xfrm>
          <a:prstGeom prst="rect">
            <a:avLst/>
          </a:prstGeom>
        </p:spPr>
        <p:txBody>
          <a:bodyPr anchor="t">
            <a:normAutofit/>
          </a:bodyPr>
          <a:lstStyle>
            <a:lvl1pPr marL="0" indent="0" algn="l">
              <a:buNone/>
              <a:defRPr sz="2400" b="0" i="0">
                <a:solidFill>
                  <a:schemeClr val="tx2"/>
                </a:solidFill>
                <a:latin typeface="+mj-lt"/>
                <a:ea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2" name="Slide Number Placeholder 5">
            <a:extLst>
              <a:ext uri="{FF2B5EF4-FFF2-40B4-BE49-F238E27FC236}">
                <a16:creationId xmlns:a16="http://schemas.microsoft.com/office/drawing/2014/main" id="{60F20515-D5B0-B74C-9A03-9D359BDAB34C}"/>
              </a:ext>
            </a:extLst>
          </p:cNvPr>
          <p:cNvSpPr>
            <a:spLocks noGrp="1"/>
          </p:cNvSpPr>
          <p:nvPr>
            <p:ph type="sldNum" sz="quarter" idx="4"/>
          </p:nvPr>
        </p:nvSpPr>
        <p:spPr>
          <a:xfrm>
            <a:off x="11024509" y="6454969"/>
            <a:ext cx="503695" cy="384048"/>
          </a:xfrm>
          <a:prstGeom prst="rect">
            <a:avLst/>
          </a:prstGeom>
        </p:spPr>
        <p:txBody>
          <a:bodyPr vert="horz" lIns="91440" tIns="45720" rIns="91440" bIns="45720" rtlCol="0" anchor="ctr"/>
          <a:lstStyle>
            <a:lvl1pPr algn="r">
              <a:defRPr sz="1200">
                <a:solidFill>
                  <a:schemeClr val="bg1"/>
                </a:solidFill>
              </a:defRPr>
            </a:lvl1pPr>
          </a:lstStyle>
          <a:p>
            <a:pPr algn="l"/>
            <a:fld id="{F4FE403C-12BB-BE49-8A6A-FF9E5FBA902F}" type="slidenum">
              <a:rPr lang="en-US" smtClean="0"/>
              <a:pPr algn="l"/>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7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743916"/>
          </a:xfrm>
          <a:prstGeom prst="rect">
            <a:avLst/>
          </a:prstGeom>
        </p:spPr>
        <p:txBody>
          <a:bodyPr>
            <a:normAutofit/>
          </a:bodyPr>
          <a:lstStyle>
            <a:lvl1pPr algn="l">
              <a:defRPr sz="3600" b="1" i="0" baseline="0">
                <a:solidFill>
                  <a:schemeClr val="tx2"/>
                </a:solidFill>
                <a:latin typeface="+mj-lt"/>
                <a:ea typeface="Calibri" panose="020F0502020204030204" pitchFamily="34" charset="0"/>
                <a:cs typeface="Calibri" panose="020F0502020204030204" pitchFamily="34" charset="0"/>
              </a:defRPr>
            </a:lvl1pPr>
          </a:lstStyle>
          <a:p>
            <a:r>
              <a:rPr lang="en-US" dirty="0"/>
              <a:t>Title</a:t>
            </a:r>
          </a:p>
        </p:txBody>
      </p:sp>
      <p:sp>
        <p:nvSpPr>
          <p:cNvPr id="3" name="Content Placeholder 2"/>
          <p:cNvSpPr>
            <a:spLocks noGrp="1"/>
          </p:cNvSpPr>
          <p:nvPr>
            <p:ph idx="1"/>
          </p:nvPr>
        </p:nvSpPr>
        <p:spPr>
          <a:xfrm>
            <a:off x="0" y="743917"/>
            <a:ext cx="12192000" cy="5672382"/>
          </a:xfrm>
          <a:prstGeom prst="rect">
            <a:avLst/>
          </a:prstGeom>
        </p:spPr>
        <p:txBody>
          <a:bodyPr/>
          <a:lstStyle>
            <a:lvl1pPr>
              <a:buClr>
                <a:schemeClr val="tx2"/>
              </a:buClr>
              <a:buFont typeface="Wingdings" charset="2"/>
              <a:buChar char="§"/>
              <a:defRPr sz="2800" b="0" i="0">
                <a:solidFill>
                  <a:schemeClr val="tx2"/>
                </a:solidFill>
                <a:latin typeface="+mj-lt"/>
                <a:ea typeface="Calibri" panose="020F0502020204030204" pitchFamily="34" charset="0"/>
                <a:cs typeface="Calibri" panose="020F0502020204030204" pitchFamily="34" charset="0"/>
              </a:defRPr>
            </a:lvl1pPr>
            <a:lvl2pPr marL="649224">
              <a:buClr>
                <a:schemeClr val="tx2"/>
              </a:buClr>
              <a:buSzPct val="85000"/>
              <a:buFont typeface="Wingdings" charset="2"/>
              <a:buChar char="§"/>
              <a:defRPr sz="2400" b="0" i="0">
                <a:solidFill>
                  <a:schemeClr val="tx2"/>
                </a:solidFill>
                <a:latin typeface="+mj-lt"/>
                <a:ea typeface="Calibri" panose="020F0502020204030204" pitchFamily="34" charset="0"/>
                <a:cs typeface="Calibri" panose="020F0502020204030204" pitchFamily="34" charset="0"/>
              </a:defRPr>
            </a:lvl2pPr>
            <a:lvl3pPr>
              <a:buClr>
                <a:schemeClr val="tx2"/>
              </a:buClr>
              <a:defRPr sz="2000" b="0" i="0">
                <a:solidFill>
                  <a:schemeClr val="tx2"/>
                </a:solidFill>
                <a:latin typeface="+mj-lt"/>
                <a:ea typeface="Calibri" panose="020F0502020204030204" pitchFamily="34" charset="0"/>
                <a:cs typeface="Calibri" panose="020F0502020204030204" pitchFamily="34" charset="0"/>
              </a:defRPr>
            </a:lvl3pPr>
            <a:lvl4pPr>
              <a:buClr>
                <a:schemeClr val="tx2"/>
              </a:buClr>
              <a:defRPr b="0" i="0">
                <a:solidFill>
                  <a:schemeClr val="tx2"/>
                </a:solidFill>
                <a:latin typeface="+mj-lt"/>
                <a:ea typeface="Calibri" panose="020F0502020204030204" pitchFamily="34" charset="0"/>
                <a:cs typeface="Calibri" panose="020F0502020204030204" pitchFamily="34" charset="0"/>
              </a:defRPr>
            </a:lvl4pPr>
            <a:lvl5pPr>
              <a:buClr>
                <a:schemeClr val="tx2"/>
              </a:buClr>
              <a:defRPr b="0" i="0">
                <a:solidFill>
                  <a:schemeClr val="tx2"/>
                </a:solidFill>
                <a:latin typeface="+mj-lt"/>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flipV="1">
            <a:off x="0" y="743917"/>
            <a:ext cx="12192000" cy="1"/>
          </a:xfrm>
          <a:prstGeom prst="line">
            <a:avLst/>
          </a:prstGeom>
          <a:ln w="41275">
            <a:solidFill>
              <a:srgbClr val="6B1840"/>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5">
            <a:extLst>
              <a:ext uri="{FF2B5EF4-FFF2-40B4-BE49-F238E27FC236}">
                <a16:creationId xmlns:a16="http://schemas.microsoft.com/office/drawing/2014/main" id="{B5CD1B1D-C351-C546-965A-C178D9D5FC61}"/>
              </a:ext>
            </a:extLst>
          </p:cNvPr>
          <p:cNvSpPr>
            <a:spLocks noGrp="1"/>
          </p:cNvSpPr>
          <p:nvPr>
            <p:ph type="sldNum" sz="quarter" idx="4"/>
          </p:nvPr>
        </p:nvSpPr>
        <p:spPr>
          <a:xfrm>
            <a:off x="11024509" y="6454969"/>
            <a:ext cx="503695" cy="384048"/>
          </a:xfrm>
          <a:prstGeom prst="rect">
            <a:avLst/>
          </a:prstGeom>
        </p:spPr>
        <p:txBody>
          <a:bodyPr vert="horz" lIns="91440" tIns="45720" rIns="91440" bIns="45720" rtlCol="0" anchor="ctr"/>
          <a:lstStyle>
            <a:lvl1pPr algn="r">
              <a:defRPr sz="1200">
                <a:solidFill>
                  <a:schemeClr val="bg1"/>
                </a:solidFill>
              </a:defRPr>
            </a:lvl1pPr>
          </a:lstStyle>
          <a:p>
            <a:pPr algn="l"/>
            <a:fld id="{F4FE403C-12BB-BE49-8A6A-FF9E5FBA902F}" type="slidenum">
              <a:rPr lang="en-US" smtClean="0"/>
              <a:pPr algn="l"/>
              <a:t>‹#›</a:t>
            </a:fld>
            <a:endParaRPr lang="en-US"/>
          </a:p>
        </p:txBody>
      </p:sp>
      <p:pic>
        <p:nvPicPr>
          <p:cNvPr id="4" name="图形 3">
            <a:extLst>
              <a:ext uri="{FF2B5EF4-FFF2-40B4-BE49-F238E27FC236}">
                <a16:creationId xmlns:a16="http://schemas.microsoft.com/office/drawing/2014/main" id="{3363A6A0-B295-9FCA-BA75-6EBE7EFE1D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45119" y="69923"/>
            <a:ext cx="2493156" cy="60406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chemeClr val="bg1">
            <a:alpha val="7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0972800" cy="728420"/>
          </a:xfrm>
          <a:prstGeom prst="rect">
            <a:avLst/>
          </a:prstGeom>
        </p:spPr>
        <p:txBody>
          <a:bodyPr>
            <a:normAutofit/>
          </a:bodyPr>
          <a:lstStyle>
            <a:lvl1pPr algn="l">
              <a:defRPr sz="3600" b="0" i="0" baseline="0">
                <a:solidFill>
                  <a:schemeClr val="tx2"/>
                </a:solidFill>
                <a:latin typeface="+mj-lt"/>
                <a:cs typeface="Gotham-Bold"/>
              </a:defRPr>
            </a:lvl1pPr>
          </a:lstStyle>
          <a:p>
            <a:r>
              <a:rPr lang="en-US" dirty="0"/>
              <a:t>Title</a:t>
            </a:r>
          </a:p>
        </p:txBody>
      </p:sp>
      <p:sp>
        <p:nvSpPr>
          <p:cNvPr id="3" name="Content Placeholder 2"/>
          <p:cNvSpPr>
            <a:spLocks noGrp="1"/>
          </p:cNvSpPr>
          <p:nvPr>
            <p:ph idx="1"/>
          </p:nvPr>
        </p:nvSpPr>
        <p:spPr>
          <a:xfrm>
            <a:off x="-1" y="821405"/>
            <a:ext cx="5724041" cy="5534945"/>
          </a:xfrm>
          <a:prstGeom prst="rect">
            <a:avLst/>
          </a:prstGeom>
        </p:spPr>
        <p:txBody>
          <a:bodyPr/>
          <a:lstStyle>
            <a:lvl1pPr>
              <a:buClr>
                <a:schemeClr val="tx1">
                  <a:lumMod val="75000"/>
                  <a:lumOff val="25000"/>
                </a:schemeClr>
              </a:buClr>
              <a:buFont typeface="Wingdings" charset="2"/>
              <a:buChar char="§"/>
              <a:defRPr sz="2800" b="0" i="0">
                <a:solidFill>
                  <a:schemeClr val="tx2"/>
                </a:solidFill>
                <a:latin typeface="Gotham Book"/>
                <a:cs typeface="Gotham Book"/>
              </a:defRPr>
            </a:lvl1pPr>
            <a:lvl2pPr>
              <a:buClr>
                <a:schemeClr val="tx1">
                  <a:lumMod val="75000"/>
                  <a:lumOff val="25000"/>
                </a:schemeClr>
              </a:buClr>
              <a:buFont typeface="Wingdings" charset="2"/>
              <a:buChar char="§"/>
              <a:defRPr sz="2400" b="0" i="0">
                <a:solidFill>
                  <a:schemeClr val="tx2"/>
                </a:solidFill>
                <a:latin typeface="Gotham Book"/>
                <a:cs typeface="Gotham Book"/>
              </a:defRPr>
            </a:lvl2pPr>
            <a:lvl3pPr>
              <a:buClr>
                <a:schemeClr val="tx1">
                  <a:lumMod val="75000"/>
                  <a:lumOff val="25000"/>
                </a:schemeClr>
              </a:buClr>
              <a:defRPr sz="2000" b="0" i="0">
                <a:solidFill>
                  <a:schemeClr val="tx2"/>
                </a:solidFill>
                <a:latin typeface="Gotham Book"/>
                <a:cs typeface="Gotham Book"/>
              </a:defRPr>
            </a:lvl3pPr>
            <a:lvl4pPr>
              <a:defRPr b="0" i="0">
                <a:solidFill>
                  <a:schemeClr val="tx2"/>
                </a:solidFill>
                <a:latin typeface="Gotham Book"/>
                <a:cs typeface="Gotham Book"/>
              </a:defRPr>
            </a:lvl4pPr>
            <a:lvl5pPr>
              <a:defRPr b="0" i="0">
                <a:solidFill>
                  <a:schemeClr val="tx2"/>
                </a:solidFill>
                <a:latin typeface="Gotham Book"/>
                <a:cs typeface="Gotham Book"/>
              </a:defRPr>
            </a:lvl5pPr>
          </a:lstStyle>
          <a:p>
            <a:pPr marL="342900" marR="0" lvl="0" indent="-342900" algn="l" defTabSz="457200" rtl="0" eaLnBrk="1" fontAlgn="base" latinLnBrk="0" hangingPunct="1">
              <a:lnSpc>
                <a:spcPct val="100000"/>
              </a:lnSpc>
              <a:spcBef>
                <a:spcPct val="20000"/>
              </a:spcBef>
              <a:spcAft>
                <a:spcPct val="0"/>
              </a:spcAft>
              <a:buClr>
                <a:schemeClr val="tx1">
                  <a:lumMod val="75000"/>
                  <a:lumOff val="25000"/>
                </a:schemeClr>
              </a:buClr>
              <a:buSzTx/>
              <a:buFont typeface="Wingdings" charset="2"/>
              <a:buChar cha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5951348" y="821405"/>
            <a:ext cx="6096000" cy="5534945"/>
          </a:xfrm>
          <a:prstGeom prst="rect">
            <a:avLst/>
          </a:prstGeom>
        </p:spPr>
        <p:txBody>
          <a:bodyPr/>
          <a:lstStyle>
            <a:lvl1pPr>
              <a:buClr>
                <a:schemeClr val="tx1">
                  <a:lumMod val="75000"/>
                  <a:lumOff val="25000"/>
                </a:schemeClr>
              </a:buClr>
              <a:buFont typeface="Wingdings" charset="2"/>
              <a:buChar char="§"/>
              <a:defRPr sz="2800" b="0" i="0">
                <a:solidFill>
                  <a:schemeClr val="tx2"/>
                </a:solidFill>
                <a:latin typeface="Gotham Book"/>
                <a:cs typeface="Gotham Book"/>
              </a:defRPr>
            </a:lvl1pPr>
            <a:lvl2pPr>
              <a:buClr>
                <a:schemeClr val="tx1">
                  <a:lumMod val="75000"/>
                  <a:lumOff val="25000"/>
                </a:schemeClr>
              </a:buClr>
              <a:buFont typeface="Wingdings" charset="2"/>
              <a:buChar char="§"/>
              <a:defRPr sz="2400" b="0" i="0">
                <a:solidFill>
                  <a:schemeClr val="tx2"/>
                </a:solidFill>
                <a:latin typeface="Gotham Book"/>
                <a:cs typeface="Gotham Book"/>
              </a:defRPr>
            </a:lvl2pPr>
            <a:lvl3pPr>
              <a:buClr>
                <a:schemeClr val="tx1">
                  <a:lumMod val="75000"/>
                  <a:lumOff val="25000"/>
                </a:schemeClr>
              </a:buClr>
              <a:defRPr sz="2000" b="0" i="0">
                <a:solidFill>
                  <a:schemeClr val="tx2"/>
                </a:solidFill>
                <a:latin typeface="Gotham Book"/>
                <a:cs typeface="Gotham Book"/>
              </a:defRPr>
            </a:lvl3pPr>
            <a:lvl4pPr>
              <a:defRPr b="0" i="0">
                <a:solidFill>
                  <a:schemeClr val="tx2"/>
                </a:solidFill>
                <a:latin typeface="Gotham Book"/>
                <a:cs typeface="Gotham Book"/>
              </a:defRPr>
            </a:lvl4pPr>
            <a:lvl5pPr>
              <a:defRPr b="0" i="0">
                <a:solidFill>
                  <a:schemeClr val="tx2"/>
                </a:solidFill>
                <a:latin typeface="Gotham Book"/>
                <a:cs typeface="Gotham Book"/>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flipV="1">
            <a:off x="0" y="743917"/>
            <a:ext cx="12192000" cy="1"/>
          </a:xfrm>
          <a:prstGeom prst="line">
            <a:avLst/>
          </a:prstGeom>
          <a:ln w="41275">
            <a:solidFill>
              <a:srgbClr val="6B1840"/>
            </a:solidFill>
          </a:ln>
          <a:effectLst/>
        </p:spPr>
        <p:style>
          <a:lnRef idx="2">
            <a:schemeClr val="accent1"/>
          </a:lnRef>
          <a:fillRef idx="0">
            <a:schemeClr val="accent1"/>
          </a:fillRef>
          <a:effectRef idx="1">
            <a:schemeClr val="accent1"/>
          </a:effectRef>
          <a:fontRef idx="minor">
            <a:schemeClr val="tx1"/>
          </a:fontRef>
        </p:style>
      </p:cxnSp>
      <p:sp>
        <p:nvSpPr>
          <p:cNvPr id="15" name="Slide Number Placeholder 5">
            <a:extLst>
              <a:ext uri="{FF2B5EF4-FFF2-40B4-BE49-F238E27FC236}">
                <a16:creationId xmlns:a16="http://schemas.microsoft.com/office/drawing/2014/main" id="{B6750BAF-6E78-3940-BFD9-C619EDB5AB97}"/>
              </a:ext>
            </a:extLst>
          </p:cNvPr>
          <p:cNvSpPr>
            <a:spLocks noGrp="1"/>
          </p:cNvSpPr>
          <p:nvPr>
            <p:ph type="sldNum" sz="quarter" idx="4"/>
          </p:nvPr>
        </p:nvSpPr>
        <p:spPr>
          <a:xfrm>
            <a:off x="11024509" y="6454969"/>
            <a:ext cx="503695" cy="384048"/>
          </a:xfrm>
          <a:prstGeom prst="rect">
            <a:avLst/>
          </a:prstGeom>
        </p:spPr>
        <p:txBody>
          <a:bodyPr vert="horz" lIns="91440" tIns="45720" rIns="91440" bIns="45720" rtlCol="0" anchor="ctr"/>
          <a:lstStyle>
            <a:lvl1pPr algn="r">
              <a:defRPr sz="1200">
                <a:solidFill>
                  <a:schemeClr val="bg1"/>
                </a:solidFill>
              </a:defRPr>
            </a:lvl1pPr>
          </a:lstStyle>
          <a:p>
            <a:pPr algn="l"/>
            <a:fld id="{F4FE403C-12BB-BE49-8A6A-FF9E5FBA902F}" type="slidenum">
              <a:rPr lang="en-US" smtClean="0"/>
              <a:pPr algn="l"/>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6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18B8EA4-89D2-A642-9609-967C29B02D92}"/>
              </a:ext>
            </a:extLst>
          </p:cNvPr>
          <p:cNvSpPr/>
          <p:nvPr userDrawn="1"/>
        </p:nvSpPr>
        <p:spPr>
          <a:xfrm>
            <a:off x="0" y="6454969"/>
            <a:ext cx="12192000" cy="403200"/>
          </a:xfrm>
          <a:prstGeom prst="rect">
            <a:avLst/>
          </a:prstGeom>
          <a:solidFill>
            <a:srgbClr val="6B18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r>
              <a:rPr lang="en-US" altLang="zh-CN" baseline="0" dirty="0">
                <a:solidFill>
                  <a:srgbClr val="FF0000"/>
                </a:solidFill>
              </a:rPr>
              <a:t>A</a:t>
            </a:r>
            <a:r>
              <a:rPr lang="en-US" altLang="zh-CN" baseline="0" dirty="0"/>
              <a:t>pplied</a:t>
            </a:r>
            <a:r>
              <a:rPr lang="zh-CN" altLang="en-US" baseline="0" dirty="0"/>
              <a:t> </a:t>
            </a:r>
            <a:r>
              <a:rPr lang="en-US" altLang="zh-CN" baseline="0" dirty="0">
                <a:solidFill>
                  <a:srgbClr val="FFC000"/>
                </a:solidFill>
              </a:rPr>
              <a:t>M</a:t>
            </a:r>
            <a:r>
              <a:rPr lang="en-US" altLang="zh-CN" baseline="0" dirty="0"/>
              <a:t>achine</a:t>
            </a:r>
            <a:r>
              <a:rPr lang="zh-CN" altLang="en-US" baseline="0" dirty="0"/>
              <a:t> </a:t>
            </a:r>
            <a:r>
              <a:rPr lang="en-US" altLang="zh-CN" baseline="0" dirty="0">
                <a:solidFill>
                  <a:srgbClr val="0096FF"/>
                </a:solidFill>
              </a:rPr>
              <a:t>L</a:t>
            </a:r>
            <a:r>
              <a:rPr lang="en-US" altLang="zh-CN" baseline="0" dirty="0"/>
              <a:t>earning Lab</a:t>
            </a:r>
            <a:endParaRPr lang="en-US" dirty="0"/>
          </a:p>
        </p:txBody>
      </p:sp>
      <p:sp>
        <p:nvSpPr>
          <p:cNvPr id="8" name="Slide Number Placeholder 5">
            <a:extLst>
              <a:ext uri="{FF2B5EF4-FFF2-40B4-BE49-F238E27FC236}">
                <a16:creationId xmlns:a16="http://schemas.microsoft.com/office/drawing/2014/main" id="{29E477B3-3FFD-D446-A7DD-0BD23B1D48E9}"/>
              </a:ext>
            </a:extLst>
          </p:cNvPr>
          <p:cNvSpPr>
            <a:spLocks noGrp="1"/>
          </p:cNvSpPr>
          <p:nvPr>
            <p:ph type="sldNum" sz="quarter" idx="4"/>
          </p:nvPr>
        </p:nvSpPr>
        <p:spPr>
          <a:xfrm>
            <a:off x="11024509" y="6454969"/>
            <a:ext cx="503695" cy="384048"/>
          </a:xfrm>
          <a:prstGeom prst="rect">
            <a:avLst/>
          </a:prstGeom>
        </p:spPr>
        <p:txBody>
          <a:bodyPr vert="horz" lIns="91440" tIns="45720" rIns="91440" bIns="45720" rtlCol="0" anchor="ctr"/>
          <a:lstStyle>
            <a:lvl1pPr algn="r">
              <a:defRPr sz="1200">
                <a:solidFill>
                  <a:schemeClr val="bg1"/>
                </a:solidFill>
              </a:defRPr>
            </a:lvl1pPr>
          </a:lstStyle>
          <a:p>
            <a:pPr algn="l"/>
            <a:fld id="{F4FE403C-12BB-BE49-8A6A-FF9E5FBA902F}" type="slidenum">
              <a:rPr lang="en-US" smtClean="0"/>
              <a:pPr algn="l"/>
              <a:t>‹#›</a:t>
            </a:fld>
            <a:endParaRPr lang="en-US"/>
          </a:p>
        </p:txBody>
      </p:sp>
      <p:pic>
        <p:nvPicPr>
          <p:cNvPr id="9" name="Picture 8">
            <a:extLst>
              <a:ext uri="{FF2B5EF4-FFF2-40B4-BE49-F238E27FC236}">
                <a16:creationId xmlns:a16="http://schemas.microsoft.com/office/drawing/2014/main" id="{E4AF337E-D22D-A74D-91AF-28565B52ADA4}"/>
              </a:ext>
            </a:extLst>
          </p:cNvPr>
          <p:cNvPicPr>
            <a:picLocks noChangeAspect="1"/>
          </p:cNvPicPr>
          <p:nvPr userDrawn="1"/>
        </p:nvPicPr>
        <p:blipFill>
          <a:blip r:embed="rId5"/>
          <a:stretch>
            <a:fillRect/>
          </a:stretch>
        </p:blipFill>
        <p:spPr>
          <a:xfrm>
            <a:off x="11540791" y="6471445"/>
            <a:ext cx="642971" cy="417600"/>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hf sldNum="0" hdr="0" ftr="0" dt="0"/>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6000"/>
          </a:schemeClr>
        </a:solidFill>
        <a:effectLst/>
      </p:bgPr>
    </p:bg>
    <p:spTree>
      <p:nvGrpSpPr>
        <p:cNvPr id="1" name=""/>
        <p:cNvGrpSpPr/>
        <p:nvPr/>
      </p:nvGrpSpPr>
      <p:grpSpPr>
        <a:xfrm>
          <a:off x="0" y="0"/>
          <a:ext cx="0" cy="0"/>
          <a:chOff x="0" y="0"/>
          <a:chExt cx="0" cy="0"/>
        </a:xfrm>
      </p:grpSpPr>
      <p:sp>
        <p:nvSpPr>
          <p:cNvPr id="8194" name="Title 1"/>
          <p:cNvSpPr>
            <a:spLocks noGrp="1"/>
          </p:cNvSpPr>
          <p:nvPr>
            <p:ph type="ctrTitle"/>
          </p:nvPr>
        </p:nvSpPr>
        <p:spPr bwMode="auto">
          <a:xfrm>
            <a:off x="756745" y="1642371"/>
            <a:ext cx="10678510" cy="1536700"/>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b="1" dirty="0"/>
              <a:t>Second Place Overall Solution for </a:t>
            </a:r>
            <a:br>
              <a:rPr lang="en-US" altLang="zh-CN" b="1" dirty="0"/>
            </a:br>
            <a:r>
              <a:rPr lang="en-US" altLang="zh-CN" b="1" dirty="0"/>
              <a:t>Amazon KDD CUP 2024</a:t>
            </a:r>
            <a:endParaRPr lang="en-US" b="1" dirty="0"/>
          </a:p>
        </p:txBody>
      </p:sp>
      <p:sp>
        <p:nvSpPr>
          <p:cNvPr id="3" name="Subtitle 2"/>
          <p:cNvSpPr>
            <a:spLocks noGrp="1"/>
          </p:cNvSpPr>
          <p:nvPr>
            <p:ph type="subTitle" idx="1"/>
          </p:nvPr>
        </p:nvSpPr>
        <p:spPr>
          <a:xfrm>
            <a:off x="1737757" y="3399519"/>
            <a:ext cx="8811490" cy="2685192"/>
          </a:xfrm>
        </p:spPr>
        <p:txBody>
          <a:bodyPr>
            <a:normAutofit/>
          </a:bodyPr>
          <a:lstStyle/>
          <a:p>
            <a:pPr algn="ctr" fontAlgn="auto">
              <a:spcAft>
                <a:spcPts val="0"/>
              </a:spcAft>
              <a:defRPr/>
            </a:pPr>
            <a:r>
              <a:rPr lang="en-US" sz="2800" dirty="0" err="1">
                <a:ea typeface="+mn-ea"/>
              </a:rPr>
              <a:t>Pengyue</a:t>
            </a:r>
            <a:r>
              <a:rPr lang="en-US" sz="2800" dirty="0">
                <a:ea typeface="+mn-ea"/>
              </a:rPr>
              <a:t> Jia</a:t>
            </a:r>
          </a:p>
          <a:p>
            <a:pPr algn="ctr" fontAlgn="auto">
              <a:spcAft>
                <a:spcPts val="0"/>
              </a:spcAft>
              <a:defRPr/>
            </a:pPr>
            <a:r>
              <a:rPr lang="en-US" altLang="zh-CN" sz="2000" dirty="0"/>
              <a:t>Applied</a:t>
            </a:r>
            <a:r>
              <a:rPr lang="zh-CN" altLang="en-US" sz="2000" dirty="0"/>
              <a:t> </a:t>
            </a:r>
            <a:r>
              <a:rPr lang="en-US" altLang="zh-CN" sz="2000" dirty="0"/>
              <a:t>Machine</a:t>
            </a:r>
            <a:r>
              <a:rPr lang="zh-CN" altLang="en-US" sz="2000" dirty="0"/>
              <a:t> </a:t>
            </a:r>
            <a:r>
              <a:rPr lang="en-US" altLang="zh-CN" sz="2000" dirty="0"/>
              <a:t>Learning</a:t>
            </a:r>
            <a:r>
              <a:rPr lang="zh-CN" altLang="en-US" sz="2000" dirty="0"/>
              <a:t> </a:t>
            </a:r>
            <a:r>
              <a:rPr lang="en-US" altLang="zh-CN" sz="2000" dirty="0"/>
              <a:t>Lab</a:t>
            </a:r>
          </a:p>
          <a:p>
            <a:pPr algn="ctr" fontAlgn="auto">
              <a:spcAft>
                <a:spcPts val="0"/>
              </a:spcAft>
              <a:defRPr/>
            </a:pPr>
            <a:r>
              <a:rPr lang="en-US" sz="2000" dirty="0"/>
              <a:t>City University of Hong Kong</a:t>
            </a:r>
          </a:p>
          <a:p>
            <a:pPr algn="ctr" fontAlgn="auto">
              <a:spcAft>
                <a:spcPts val="0"/>
              </a:spcAft>
              <a:defRPr/>
            </a:pPr>
            <a:r>
              <a:rPr lang="en-US" sz="2000" u="sng" dirty="0" err="1">
                <a:solidFill>
                  <a:srgbClr val="0432FF"/>
                </a:solidFill>
                <a:ea typeface="+mn-ea"/>
              </a:rPr>
              <a:t>jia.pengyue@my.cityu.edu.hk</a:t>
            </a:r>
            <a:endParaRPr lang="en-US" sz="2000" dirty="0">
              <a:ea typeface="+mn-ea"/>
            </a:endParaRPr>
          </a:p>
          <a:p>
            <a:pPr algn="ctr" fontAlgn="auto">
              <a:spcAft>
                <a:spcPts val="0"/>
              </a:spcAft>
              <a:defRPr/>
            </a:pPr>
            <a:r>
              <a:rPr lang="en-US" altLang="zh-CN" sz="1600" i="1" dirty="0">
                <a:ea typeface="+mn-ea"/>
              </a:rPr>
              <a:t>Aug</a:t>
            </a:r>
            <a:r>
              <a:rPr lang="zh-CN" altLang="en-US" sz="1600" i="1" dirty="0">
                <a:ea typeface="+mn-ea"/>
              </a:rPr>
              <a:t> </a:t>
            </a:r>
            <a:r>
              <a:rPr lang="en-US" altLang="zh-CN" sz="1600" i="1" dirty="0">
                <a:ea typeface="+mn-ea"/>
              </a:rPr>
              <a:t>28,</a:t>
            </a:r>
            <a:r>
              <a:rPr lang="zh-CN" altLang="en-US" sz="1600" i="1" dirty="0">
                <a:ea typeface="+mn-ea"/>
              </a:rPr>
              <a:t> </a:t>
            </a:r>
            <a:r>
              <a:rPr lang="en-US" altLang="zh-CN" sz="1600" i="1" dirty="0">
                <a:ea typeface="+mn-ea"/>
              </a:rPr>
              <a:t>2024</a:t>
            </a:r>
            <a:r>
              <a:rPr lang="zh-CN" altLang="en-US" sz="1600" i="1" dirty="0">
                <a:ea typeface="+mn-ea"/>
              </a:rPr>
              <a:t> </a:t>
            </a:r>
            <a:r>
              <a:rPr lang="en-US" altLang="zh-CN" sz="1600" i="1" dirty="0">
                <a:ea typeface="+mn-ea"/>
              </a:rPr>
              <a:t>@</a:t>
            </a:r>
            <a:r>
              <a:rPr lang="zh-CN" altLang="en-US" sz="1600" i="1" dirty="0">
                <a:ea typeface="+mn-ea"/>
              </a:rPr>
              <a:t> </a:t>
            </a:r>
            <a:r>
              <a:rPr lang="en-US" altLang="zh-CN" sz="1600" i="1" dirty="0">
                <a:ea typeface="+mn-ea"/>
              </a:rPr>
              <a:t>AML,</a:t>
            </a:r>
            <a:r>
              <a:rPr lang="zh-CN" altLang="en-US" sz="1600" i="1" dirty="0">
                <a:ea typeface="+mn-ea"/>
              </a:rPr>
              <a:t> </a:t>
            </a:r>
            <a:r>
              <a:rPr lang="en-US" altLang="zh-CN" sz="1600" i="1" dirty="0" err="1">
                <a:ea typeface="+mn-ea"/>
              </a:rPr>
              <a:t>CityU</a:t>
            </a:r>
            <a:endParaRPr lang="en-US" sz="1600" i="1" dirty="0">
              <a:ea typeface="+mn-ea"/>
            </a:endParaRPr>
          </a:p>
        </p:txBody>
      </p:sp>
      <p:pic>
        <p:nvPicPr>
          <p:cNvPr id="2" name="Picture 2" descr="ACM KDD 2024">
            <a:extLst>
              <a:ext uri="{FF2B5EF4-FFF2-40B4-BE49-F238E27FC236}">
                <a16:creationId xmlns:a16="http://schemas.microsoft.com/office/drawing/2014/main" id="{2A63C8C5-CF24-9D8D-0816-3AD4B38CE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143829" cy="932362"/>
          </a:xfrm>
          <a:prstGeom prst="rect">
            <a:avLst/>
          </a:prstGeom>
          <a:noFill/>
          <a:extLst>
            <a:ext uri="{909E8E84-426E-40DD-AFC4-6F175D3DCCD1}">
              <a14:hiddenFill xmlns:a14="http://schemas.microsoft.com/office/drawing/2010/main">
                <a:solidFill>
                  <a:srgbClr val="FFFFFF"/>
                </a:solidFill>
              </a14:hiddenFill>
            </a:ext>
          </a:extLst>
        </p:spPr>
      </p:pic>
      <p:pic>
        <p:nvPicPr>
          <p:cNvPr id="6" name="图形 5">
            <a:extLst>
              <a:ext uri="{FF2B5EF4-FFF2-40B4-BE49-F238E27FC236}">
                <a16:creationId xmlns:a16="http://schemas.microsoft.com/office/drawing/2014/main" id="{4556A960-1832-5B7C-5C79-C373A592FF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07797" y="233862"/>
            <a:ext cx="2882900" cy="698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5F514-F4DE-8CD3-132E-501460B69635}"/>
              </a:ext>
            </a:extLst>
          </p:cNvPr>
          <p:cNvSpPr>
            <a:spLocks noGrp="1"/>
          </p:cNvSpPr>
          <p:nvPr>
            <p:ph type="title"/>
          </p:nvPr>
        </p:nvSpPr>
        <p:spPr/>
        <p:txBody>
          <a:bodyPr/>
          <a:lstStyle/>
          <a:p>
            <a:r>
              <a:rPr kumimoji="1" lang="en-US" altLang="zh-CN" dirty="0"/>
              <a:t>Prompt Design</a:t>
            </a:r>
            <a:endParaRPr kumimoji="1" lang="zh-CN" altLang="en-US" dirty="0"/>
          </a:p>
        </p:txBody>
      </p:sp>
      <p:sp>
        <p:nvSpPr>
          <p:cNvPr id="5" name="文本框 4">
            <a:extLst>
              <a:ext uri="{FF2B5EF4-FFF2-40B4-BE49-F238E27FC236}">
                <a16:creationId xmlns:a16="http://schemas.microsoft.com/office/drawing/2014/main" id="{643F1574-815C-A723-B04E-2556523A7BCF}"/>
              </a:ext>
            </a:extLst>
          </p:cNvPr>
          <p:cNvSpPr txBox="1"/>
          <p:nvPr/>
        </p:nvSpPr>
        <p:spPr>
          <a:xfrm>
            <a:off x="225631" y="3385183"/>
            <a:ext cx="2650084" cy="461665"/>
          </a:xfrm>
          <a:prstGeom prst="rect">
            <a:avLst/>
          </a:prstGeom>
          <a:noFill/>
        </p:spPr>
        <p:txBody>
          <a:bodyPr wrap="none" rtlCol="0">
            <a:spAutoFit/>
          </a:bodyPr>
          <a:lstStyle/>
          <a:p>
            <a:r>
              <a:rPr kumimoji="1" lang="en-US" altLang="zh-CN" sz="2400" dirty="0"/>
              <a:t>Instruction Design</a:t>
            </a:r>
            <a:endParaRPr kumimoji="1" lang="zh-CN" altLang="en-US" sz="2400" dirty="0"/>
          </a:p>
        </p:txBody>
      </p:sp>
      <p:pic>
        <p:nvPicPr>
          <p:cNvPr id="6" name="图片 5">
            <a:extLst>
              <a:ext uri="{FF2B5EF4-FFF2-40B4-BE49-F238E27FC236}">
                <a16:creationId xmlns:a16="http://schemas.microsoft.com/office/drawing/2014/main" id="{89D8A40E-EFCC-1860-BA30-4F0B943CAC4A}"/>
              </a:ext>
            </a:extLst>
          </p:cNvPr>
          <p:cNvPicPr>
            <a:picLocks noChangeAspect="1"/>
          </p:cNvPicPr>
          <p:nvPr/>
        </p:nvPicPr>
        <p:blipFill>
          <a:blip r:embed="rId3"/>
          <a:stretch>
            <a:fillRect/>
          </a:stretch>
        </p:blipFill>
        <p:spPr>
          <a:xfrm>
            <a:off x="225631" y="4096172"/>
            <a:ext cx="4291505" cy="2030615"/>
          </a:xfrm>
          <a:prstGeom prst="rect">
            <a:avLst/>
          </a:prstGeom>
        </p:spPr>
      </p:pic>
      <p:sp>
        <p:nvSpPr>
          <p:cNvPr id="7" name="文本框 6">
            <a:extLst>
              <a:ext uri="{FF2B5EF4-FFF2-40B4-BE49-F238E27FC236}">
                <a16:creationId xmlns:a16="http://schemas.microsoft.com/office/drawing/2014/main" id="{B1EB0436-8611-55E0-FD8C-B41CF402E348}"/>
              </a:ext>
            </a:extLst>
          </p:cNvPr>
          <p:cNvSpPr txBox="1"/>
          <p:nvPr/>
        </p:nvSpPr>
        <p:spPr>
          <a:xfrm>
            <a:off x="5085005" y="3426343"/>
            <a:ext cx="2767104" cy="461665"/>
          </a:xfrm>
          <a:prstGeom prst="rect">
            <a:avLst/>
          </a:prstGeom>
          <a:noFill/>
        </p:spPr>
        <p:txBody>
          <a:bodyPr wrap="none" rtlCol="0">
            <a:spAutoFit/>
          </a:bodyPr>
          <a:lstStyle/>
          <a:p>
            <a:r>
              <a:rPr kumimoji="1" lang="en-US" altLang="zh-CN" sz="2400" dirty="0"/>
              <a:t>Influence of tips [1]</a:t>
            </a:r>
            <a:endParaRPr kumimoji="1" lang="zh-CN" altLang="en-US" sz="2400" dirty="0"/>
          </a:p>
        </p:txBody>
      </p:sp>
      <p:sp>
        <p:nvSpPr>
          <p:cNvPr id="10" name="文本框 9">
            <a:extLst>
              <a:ext uri="{FF2B5EF4-FFF2-40B4-BE49-F238E27FC236}">
                <a16:creationId xmlns:a16="http://schemas.microsoft.com/office/drawing/2014/main" id="{C3E001B1-CF16-3158-B792-FD295C7910AF}"/>
              </a:ext>
            </a:extLst>
          </p:cNvPr>
          <p:cNvSpPr txBox="1"/>
          <p:nvPr/>
        </p:nvSpPr>
        <p:spPr>
          <a:xfrm>
            <a:off x="6095999" y="6077141"/>
            <a:ext cx="4541371" cy="307777"/>
          </a:xfrm>
          <a:prstGeom prst="rect">
            <a:avLst/>
          </a:prstGeom>
          <a:noFill/>
        </p:spPr>
        <p:txBody>
          <a:bodyPr wrap="none" rtlCol="0">
            <a:spAutoFit/>
          </a:bodyPr>
          <a:lstStyle/>
          <a:p>
            <a:r>
              <a:rPr kumimoji="1" lang="en-US" altLang="zh-CN" sz="1400" dirty="0"/>
              <a:t>[1] https://</a:t>
            </a:r>
            <a:r>
              <a:rPr kumimoji="1" lang="en-US" altLang="zh-CN" sz="1400" dirty="0" err="1"/>
              <a:t>minimaxir.com</a:t>
            </a:r>
            <a:r>
              <a:rPr kumimoji="1" lang="en-US" altLang="zh-CN" sz="1400" dirty="0"/>
              <a:t>/2024/02/</a:t>
            </a:r>
            <a:r>
              <a:rPr kumimoji="1" lang="en-US" altLang="zh-CN" sz="1400" dirty="0" err="1"/>
              <a:t>chatgpt</a:t>
            </a:r>
            <a:r>
              <a:rPr kumimoji="1" lang="en-US" altLang="zh-CN" sz="1400" dirty="0"/>
              <a:t>-tips-analysis/</a:t>
            </a:r>
            <a:endParaRPr kumimoji="1" lang="zh-CN" altLang="en-US" sz="1400" dirty="0"/>
          </a:p>
        </p:txBody>
      </p:sp>
      <p:pic>
        <p:nvPicPr>
          <p:cNvPr id="11" name="图片 10">
            <a:extLst>
              <a:ext uri="{FF2B5EF4-FFF2-40B4-BE49-F238E27FC236}">
                <a16:creationId xmlns:a16="http://schemas.microsoft.com/office/drawing/2014/main" id="{2AE14BC3-53D3-967F-6489-0840869DA096}"/>
              </a:ext>
            </a:extLst>
          </p:cNvPr>
          <p:cNvPicPr>
            <a:picLocks noChangeAspect="1"/>
          </p:cNvPicPr>
          <p:nvPr/>
        </p:nvPicPr>
        <p:blipFill>
          <a:blip r:embed="rId4"/>
          <a:stretch>
            <a:fillRect/>
          </a:stretch>
        </p:blipFill>
        <p:spPr>
          <a:xfrm>
            <a:off x="826705" y="1110350"/>
            <a:ext cx="10538589" cy="1949559"/>
          </a:xfrm>
          <a:prstGeom prst="rect">
            <a:avLst/>
          </a:prstGeom>
        </p:spPr>
      </p:pic>
      <p:sp>
        <p:nvSpPr>
          <p:cNvPr id="9" name="矩形 8">
            <a:extLst>
              <a:ext uri="{FF2B5EF4-FFF2-40B4-BE49-F238E27FC236}">
                <a16:creationId xmlns:a16="http://schemas.microsoft.com/office/drawing/2014/main" id="{3A54804C-F1CF-64BB-2177-A34EDCB690BB}"/>
              </a:ext>
            </a:extLst>
          </p:cNvPr>
          <p:cNvSpPr/>
          <p:nvPr/>
        </p:nvSpPr>
        <p:spPr>
          <a:xfrm>
            <a:off x="911351" y="1525208"/>
            <a:ext cx="10369296" cy="3657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13" name="表格 12">
            <a:extLst>
              <a:ext uri="{FF2B5EF4-FFF2-40B4-BE49-F238E27FC236}">
                <a16:creationId xmlns:a16="http://schemas.microsoft.com/office/drawing/2014/main" id="{D834F483-A8EF-518E-24BF-74B17A7601A7}"/>
              </a:ext>
            </a:extLst>
          </p:cNvPr>
          <p:cNvGraphicFramePr>
            <a:graphicFrameLocks noGrp="1"/>
          </p:cNvGraphicFramePr>
          <p:nvPr>
            <p:extLst>
              <p:ext uri="{D42A27DB-BD31-4B8C-83A1-F6EECF244321}">
                <p14:modId xmlns:p14="http://schemas.microsoft.com/office/powerpoint/2010/main" val="1865420448"/>
              </p:ext>
            </p:extLst>
          </p:nvPr>
        </p:nvGraphicFramePr>
        <p:xfrm>
          <a:off x="4745736" y="4189459"/>
          <a:ext cx="7030645" cy="1844040"/>
        </p:xfrm>
        <a:graphic>
          <a:graphicData uri="http://schemas.openxmlformats.org/drawingml/2006/table">
            <a:tbl>
              <a:tblPr firstRow="1" bandRow="1">
                <a:tableStyleId>{5C22544A-7EE6-4342-B048-85BDC9FD1C3A}</a:tableStyleId>
              </a:tblPr>
              <a:tblGrid>
                <a:gridCol w="1406129">
                  <a:extLst>
                    <a:ext uri="{9D8B030D-6E8A-4147-A177-3AD203B41FA5}">
                      <a16:colId xmlns:a16="http://schemas.microsoft.com/office/drawing/2014/main" val="4158287398"/>
                    </a:ext>
                  </a:extLst>
                </a:gridCol>
                <a:gridCol w="1406129">
                  <a:extLst>
                    <a:ext uri="{9D8B030D-6E8A-4147-A177-3AD203B41FA5}">
                      <a16:colId xmlns:a16="http://schemas.microsoft.com/office/drawing/2014/main" val="941252509"/>
                    </a:ext>
                  </a:extLst>
                </a:gridCol>
                <a:gridCol w="1406129">
                  <a:extLst>
                    <a:ext uri="{9D8B030D-6E8A-4147-A177-3AD203B41FA5}">
                      <a16:colId xmlns:a16="http://schemas.microsoft.com/office/drawing/2014/main" val="1559197958"/>
                    </a:ext>
                  </a:extLst>
                </a:gridCol>
                <a:gridCol w="1406129">
                  <a:extLst>
                    <a:ext uri="{9D8B030D-6E8A-4147-A177-3AD203B41FA5}">
                      <a16:colId xmlns:a16="http://schemas.microsoft.com/office/drawing/2014/main" val="2150946140"/>
                    </a:ext>
                  </a:extLst>
                </a:gridCol>
                <a:gridCol w="1406129">
                  <a:extLst>
                    <a:ext uri="{9D8B030D-6E8A-4147-A177-3AD203B41FA5}">
                      <a16:colId xmlns:a16="http://schemas.microsoft.com/office/drawing/2014/main" val="3607433923"/>
                    </a:ext>
                  </a:extLst>
                </a:gridCol>
              </a:tblGrid>
              <a:tr h="362103">
                <a:tc>
                  <a:txBody>
                    <a:bodyPr/>
                    <a:lstStyle/>
                    <a:p>
                      <a:pPr algn="ctr"/>
                      <a:r>
                        <a:rPr lang="en-US" altLang="zh-CN" dirty="0"/>
                        <a:t>Prompt</a:t>
                      </a:r>
                      <a:endParaRPr lang="zh-CN" altLang="en-US" dirty="0"/>
                    </a:p>
                  </a:txBody>
                  <a:tcPr/>
                </a:tc>
                <a:tc>
                  <a:txBody>
                    <a:bodyPr/>
                    <a:lstStyle/>
                    <a:p>
                      <a:pPr algn="ctr"/>
                      <a:r>
                        <a:rPr lang="en-US" altLang="zh-CN" dirty="0"/>
                        <a:t>Tips</a:t>
                      </a:r>
                      <a:endParaRPr lang="zh-CN" altLang="en-US" dirty="0"/>
                    </a:p>
                  </a:txBody>
                  <a:tcPr/>
                </a:tc>
                <a:tc>
                  <a:txBody>
                    <a:bodyPr/>
                    <a:lstStyle/>
                    <a:p>
                      <a:pPr algn="ctr"/>
                      <a:r>
                        <a:rPr lang="en-US" altLang="zh-CN" dirty="0"/>
                        <a:t>Multi-choice</a:t>
                      </a:r>
                      <a:endParaRPr lang="zh-CN" altLang="en-US" dirty="0"/>
                    </a:p>
                  </a:txBody>
                  <a:tcPr/>
                </a:tc>
                <a:tc>
                  <a:txBody>
                    <a:bodyPr/>
                    <a:lstStyle/>
                    <a:p>
                      <a:pPr algn="ctr"/>
                      <a:r>
                        <a:rPr lang="en-US" altLang="zh-CN" dirty="0"/>
                        <a:t>Retrieval</a:t>
                      </a:r>
                      <a:endParaRPr lang="zh-CN" altLang="en-US" dirty="0"/>
                    </a:p>
                  </a:txBody>
                  <a:tcPr/>
                </a:tc>
                <a:tc>
                  <a:txBody>
                    <a:bodyPr/>
                    <a:lstStyle/>
                    <a:p>
                      <a:pPr algn="ctr"/>
                      <a:r>
                        <a:rPr lang="en-US" altLang="zh-CN" dirty="0"/>
                        <a:t>Overall</a:t>
                      </a:r>
                      <a:endParaRPr lang="zh-CN" altLang="en-US" dirty="0"/>
                    </a:p>
                  </a:txBody>
                  <a:tcPr/>
                </a:tc>
                <a:extLst>
                  <a:ext uri="{0D108BD9-81ED-4DB2-BD59-A6C34878D82A}">
                    <a16:rowId xmlns:a16="http://schemas.microsoft.com/office/drawing/2014/main" val="4032148309"/>
                  </a:ext>
                </a:extLst>
              </a:tr>
              <a:tr h="362103">
                <a:tc>
                  <a:txBody>
                    <a:bodyPr/>
                    <a:lstStyle/>
                    <a:p>
                      <a:pPr algn="ctr"/>
                      <a:r>
                        <a:rPr lang="en-US" altLang="zh-CN" dirty="0"/>
                        <a:t>A</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0.7402</a:t>
                      </a:r>
                      <a:endParaRPr lang="zh-CN" altLang="en-US" dirty="0"/>
                    </a:p>
                  </a:txBody>
                  <a:tcPr/>
                </a:tc>
                <a:tc>
                  <a:txBody>
                    <a:bodyPr/>
                    <a:lstStyle/>
                    <a:p>
                      <a:pPr algn="ctr"/>
                      <a:r>
                        <a:rPr lang="en-US" altLang="zh-CN" dirty="0"/>
                        <a:t>0.5313</a:t>
                      </a:r>
                      <a:endParaRPr lang="zh-CN" altLang="en-US" dirty="0"/>
                    </a:p>
                  </a:txBody>
                  <a:tcPr/>
                </a:tc>
                <a:tc>
                  <a:txBody>
                    <a:bodyPr/>
                    <a:lstStyle/>
                    <a:p>
                      <a:pPr algn="ctr"/>
                      <a:r>
                        <a:rPr lang="en-US" altLang="zh-CN" dirty="0"/>
                        <a:t>0.7141</a:t>
                      </a:r>
                      <a:endParaRPr lang="zh-CN" altLang="en-US" dirty="0"/>
                    </a:p>
                  </a:txBody>
                  <a:tcPr/>
                </a:tc>
                <a:extLst>
                  <a:ext uri="{0D108BD9-81ED-4DB2-BD59-A6C34878D82A}">
                    <a16:rowId xmlns:a16="http://schemas.microsoft.com/office/drawing/2014/main" val="10000627"/>
                  </a:ext>
                </a:extLst>
              </a:tr>
              <a:tr h="370840">
                <a:tc>
                  <a:txBody>
                    <a:bodyPr/>
                    <a:lstStyle/>
                    <a:p>
                      <a:pPr algn="ctr"/>
                      <a:r>
                        <a:rPr lang="en-US" altLang="zh-CN" dirty="0"/>
                        <a:t>A</a:t>
                      </a:r>
                      <a:endParaRPr lang="zh-CN" altLang="en-US" dirty="0"/>
                    </a:p>
                  </a:txBody>
                  <a:tcPr/>
                </a:tc>
                <a:tc>
                  <a:txBody>
                    <a:bodyPr/>
                    <a:lstStyle/>
                    <a:p>
                      <a:pPr algn="ctr"/>
                      <a:r>
                        <a:rPr lang="en-US" altLang="zh-CN" dirty="0"/>
                        <a:t>$200</a:t>
                      </a:r>
                      <a:endParaRPr lang="zh-CN" altLang="en-US" dirty="0"/>
                    </a:p>
                  </a:txBody>
                  <a:tcPr/>
                </a:tc>
                <a:tc>
                  <a:txBody>
                    <a:bodyPr/>
                    <a:lstStyle/>
                    <a:p>
                      <a:pPr algn="ctr"/>
                      <a:r>
                        <a:rPr lang="en-US" altLang="zh-CN" dirty="0"/>
                        <a:t>0.7486</a:t>
                      </a:r>
                      <a:endParaRPr lang="zh-CN" altLang="en-US" dirty="0"/>
                    </a:p>
                  </a:txBody>
                  <a:tcPr/>
                </a:tc>
                <a:tc>
                  <a:txBody>
                    <a:bodyPr/>
                    <a:lstStyle/>
                    <a:p>
                      <a:pPr algn="ctr"/>
                      <a:r>
                        <a:rPr lang="en-US" altLang="zh-CN" dirty="0"/>
                        <a:t>0.4624</a:t>
                      </a:r>
                      <a:endParaRPr lang="zh-CN" altLang="en-US" dirty="0"/>
                    </a:p>
                  </a:txBody>
                  <a:tcPr/>
                </a:tc>
                <a:tc>
                  <a:txBody>
                    <a:bodyPr/>
                    <a:lstStyle/>
                    <a:p>
                      <a:pPr algn="ctr"/>
                      <a:r>
                        <a:rPr lang="en-US" altLang="zh-CN" dirty="0"/>
                        <a:t>0.7128</a:t>
                      </a:r>
                      <a:endParaRPr lang="zh-CN" altLang="en-US" dirty="0"/>
                    </a:p>
                  </a:txBody>
                  <a:tcPr/>
                </a:tc>
                <a:extLst>
                  <a:ext uri="{0D108BD9-81ED-4DB2-BD59-A6C34878D82A}">
                    <a16:rowId xmlns:a16="http://schemas.microsoft.com/office/drawing/2014/main" val="1811595849"/>
                  </a:ext>
                </a:extLst>
              </a:tr>
              <a:tr h="370840">
                <a:tc>
                  <a:txBody>
                    <a:bodyPr/>
                    <a:lstStyle/>
                    <a:p>
                      <a:pPr algn="ctr"/>
                      <a:r>
                        <a:rPr lang="en-US" altLang="zh-CN" dirty="0"/>
                        <a:t>B</a:t>
                      </a:r>
                      <a:endParaRPr lang="zh-CN" altLang="en-US" dirty="0"/>
                    </a:p>
                  </a:txBody>
                  <a:tcPr/>
                </a:tc>
                <a:tc>
                  <a:txBody>
                    <a:bodyPr/>
                    <a:lstStyle/>
                    <a:p>
                      <a:pPr algn="ctr"/>
                      <a:r>
                        <a:rPr lang="en-US" altLang="zh-CN" b="1" dirty="0">
                          <a:solidFill>
                            <a:srgbClr val="FF0000"/>
                          </a:solidFill>
                        </a:rPr>
                        <a:t>$200</a:t>
                      </a:r>
                      <a:endParaRPr lang="zh-CN" altLang="en-US" b="1" dirty="0">
                        <a:solidFill>
                          <a:srgbClr val="FF0000"/>
                        </a:solidFill>
                      </a:endParaRPr>
                    </a:p>
                  </a:txBody>
                  <a:tcPr/>
                </a:tc>
                <a:tc>
                  <a:txBody>
                    <a:bodyPr/>
                    <a:lstStyle/>
                    <a:p>
                      <a:pPr algn="ctr"/>
                      <a:r>
                        <a:rPr lang="en-US" altLang="zh-CN" dirty="0"/>
                        <a:t>0.7620</a:t>
                      </a:r>
                      <a:endParaRPr lang="zh-CN" altLang="en-US" dirty="0"/>
                    </a:p>
                  </a:txBody>
                  <a:tcPr/>
                </a:tc>
                <a:tc>
                  <a:txBody>
                    <a:bodyPr/>
                    <a:lstStyle/>
                    <a:p>
                      <a:pPr algn="ctr"/>
                      <a:r>
                        <a:rPr lang="en-US" altLang="zh-CN" dirty="0"/>
                        <a:t>0.6165</a:t>
                      </a:r>
                      <a:endParaRPr lang="zh-CN" altLang="en-US" dirty="0"/>
                    </a:p>
                  </a:txBody>
                  <a:tcPr/>
                </a:tc>
                <a:tc>
                  <a:txBody>
                    <a:bodyPr/>
                    <a:lstStyle/>
                    <a:p>
                      <a:pPr algn="ctr"/>
                      <a:r>
                        <a:rPr lang="en-US" altLang="zh-CN" dirty="0"/>
                        <a:t>0.7438</a:t>
                      </a:r>
                      <a:endParaRPr lang="zh-CN" altLang="en-US" dirty="0"/>
                    </a:p>
                  </a:txBody>
                  <a:tcPr/>
                </a:tc>
                <a:extLst>
                  <a:ext uri="{0D108BD9-81ED-4DB2-BD59-A6C34878D82A}">
                    <a16:rowId xmlns:a16="http://schemas.microsoft.com/office/drawing/2014/main" val="2545607195"/>
                  </a:ext>
                </a:extLst>
              </a:tr>
              <a:tr h="370840">
                <a:tc>
                  <a:txBody>
                    <a:bodyPr/>
                    <a:lstStyle/>
                    <a:p>
                      <a:pPr algn="ctr"/>
                      <a:r>
                        <a:rPr lang="en-US" altLang="zh-CN" dirty="0"/>
                        <a:t>B</a:t>
                      </a:r>
                      <a:endParaRPr lang="zh-CN" altLang="en-US" dirty="0"/>
                    </a:p>
                  </a:txBody>
                  <a:tcPr/>
                </a:tc>
                <a:tc>
                  <a:txBody>
                    <a:bodyPr/>
                    <a:lstStyle/>
                    <a:p>
                      <a:pPr algn="ctr"/>
                      <a:r>
                        <a:rPr lang="en-US" altLang="zh-CN" dirty="0"/>
                        <a:t>$2000</a:t>
                      </a:r>
                      <a:endParaRPr lang="zh-CN" altLang="en-US" dirty="0"/>
                    </a:p>
                  </a:txBody>
                  <a:tcPr/>
                </a:tc>
                <a:tc>
                  <a:txBody>
                    <a:bodyPr/>
                    <a:lstStyle/>
                    <a:p>
                      <a:pPr algn="ctr"/>
                      <a:r>
                        <a:rPr lang="en-US" altLang="zh-CN" dirty="0"/>
                        <a:t>0.7610</a:t>
                      </a:r>
                      <a:endParaRPr lang="zh-CN" altLang="en-US" dirty="0"/>
                    </a:p>
                  </a:txBody>
                  <a:tcPr/>
                </a:tc>
                <a:tc>
                  <a:txBody>
                    <a:bodyPr/>
                    <a:lstStyle/>
                    <a:p>
                      <a:pPr algn="ctr"/>
                      <a:r>
                        <a:rPr lang="en-US" altLang="zh-CN" dirty="0"/>
                        <a:t>0.5301</a:t>
                      </a:r>
                      <a:endParaRPr lang="zh-CN" altLang="en-US" dirty="0"/>
                    </a:p>
                  </a:txBody>
                  <a:tcPr/>
                </a:tc>
                <a:tc>
                  <a:txBody>
                    <a:bodyPr/>
                    <a:lstStyle/>
                    <a:p>
                      <a:pPr algn="ctr"/>
                      <a:r>
                        <a:rPr lang="en-US" altLang="zh-CN" dirty="0"/>
                        <a:t>0.7322</a:t>
                      </a:r>
                      <a:endParaRPr lang="zh-CN" altLang="en-US" dirty="0"/>
                    </a:p>
                  </a:txBody>
                  <a:tcPr/>
                </a:tc>
                <a:extLst>
                  <a:ext uri="{0D108BD9-81ED-4DB2-BD59-A6C34878D82A}">
                    <a16:rowId xmlns:a16="http://schemas.microsoft.com/office/drawing/2014/main" val="2806748108"/>
                  </a:ext>
                </a:extLst>
              </a:tr>
            </a:tbl>
          </a:graphicData>
        </a:graphic>
      </p:graphicFrame>
      <p:sp>
        <p:nvSpPr>
          <p:cNvPr id="14" name="文本框 13">
            <a:extLst>
              <a:ext uri="{FF2B5EF4-FFF2-40B4-BE49-F238E27FC236}">
                <a16:creationId xmlns:a16="http://schemas.microsoft.com/office/drawing/2014/main" id="{CEEB075D-6C45-CD10-2D52-4CC88D336AC7}"/>
              </a:ext>
            </a:extLst>
          </p:cNvPr>
          <p:cNvSpPr txBox="1"/>
          <p:nvPr/>
        </p:nvSpPr>
        <p:spPr>
          <a:xfrm>
            <a:off x="3346704" y="1595513"/>
            <a:ext cx="697627" cy="369332"/>
          </a:xfrm>
          <a:prstGeom prst="rect">
            <a:avLst/>
          </a:prstGeom>
          <a:noFill/>
        </p:spPr>
        <p:txBody>
          <a:bodyPr wrap="none" rtlCol="0">
            <a:spAutoFit/>
          </a:bodyPr>
          <a:lstStyle/>
          <a:p>
            <a:r>
              <a:rPr kumimoji="1" lang="en-US" altLang="zh-CN" b="1" dirty="0">
                <a:solidFill>
                  <a:srgbClr val="FF0000"/>
                </a:solidFill>
              </a:rPr>
              <a:t>$200</a:t>
            </a:r>
            <a:endParaRPr kumimoji="1" lang="zh-CN" altLang="en-US" b="1" dirty="0">
              <a:solidFill>
                <a:srgbClr val="FF0000"/>
              </a:solidFill>
            </a:endParaRPr>
          </a:p>
        </p:txBody>
      </p:sp>
    </p:spTree>
    <p:extLst>
      <p:ext uri="{BB962C8B-B14F-4D97-AF65-F5344CB8AC3E}">
        <p14:creationId xmlns:p14="http://schemas.microsoft.com/office/powerpoint/2010/main" val="123410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5D317-D132-8737-C649-375C6E4841F7}"/>
              </a:ext>
            </a:extLst>
          </p:cNvPr>
          <p:cNvSpPr>
            <a:spLocks noGrp="1"/>
          </p:cNvSpPr>
          <p:nvPr>
            <p:ph type="title"/>
          </p:nvPr>
        </p:nvSpPr>
        <p:spPr/>
        <p:txBody>
          <a:bodyPr/>
          <a:lstStyle/>
          <a:p>
            <a:r>
              <a:rPr kumimoji="1" lang="en-US" altLang="zh-CN" dirty="0"/>
              <a:t>Prompt Design</a:t>
            </a:r>
            <a:endParaRPr kumimoji="1" lang="zh-CN" altLang="en-US" dirty="0"/>
          </a:p>
        </p:txBody>
      </p:sp>
      <p:pic>
        <p:nvPicPr>
          <p:cNvPr id="4" name="图片 3">
            <a:extLst>
              <a:ext uri="{FF2B5EF4-FFF2-40B4-BE49-F238E27FC236}">
                <a16:creationId xmlns:a16="http://schemas.microsoft.com/office/drawing/2014/main" id="{C58520DF-F2EF-143D-6BED-FAB1E649063B}"/>
              </a:ext>
            </a:extLst>
          </p:cNvPr>
          <p:cNvPicPr>
            <a:picLocks noChangeAspect="1"/>
          </p:cNvPicPr>
          <p:nvPr/>
        </p:nvPicPr>
        <p:blipFill>
          <a:blip r:embed="rId3"/>
          <a:stretch>
            <a:fillRect/>
          </a:stretch>
        </p:blipFill>
        <p:spPr>
          <a:xfrm>
            <a:off x="826705" y="1110350"/>
            <a:ext cx="10538589" cy="1949559"/>
          </a:xfrm>
          <a:prstGeom prst="rect">
            <a:avLst/>
          </a:prstGeom>
        </p:spPr>
      </p:pic>
      <p:sp>
        <p:nvSpPr>
          <p:cNvPr id="5" name="文本框 4">
            <a:extLst>
              <a:ext uri="{FF2B5EF4-FFF2-40B4-BE49-F238E27FC236}">
                <a16:creationId xmlns:a16="http://schemas.microsoft.com/office/drawing/2014/main" id="{D38C6040-805E-2410-CB36-927670B000C4}"/>
              </a:ext>
            </a:extLst>
          </p:cNvPr>
          <p:cNvSpPr txBox="1"/>
          <p:nvPr/>
        </p:nvSpPr>
        <p:spPr>
          <a:xfrm>
            <a:off x="225631" y="3385183"/>
            <a:ext cx="10415031" cy="2923877"/>
          </a:xfrm>
          <a:prstGeom prst="rect">
            <a:avLst/>
          </a:prstGeom>
          <a:noFill/>
        </p:spPr>
        <p:txBody>
          <a:bodyPr wrap="none" rtlCol="0">
            <a:spAutoFit/>
          </a:bodyPr>
          <a:lstStyle/>
          <a:p>
            <a:r>
              <a:rPr kumimoji="1" lang="en-US" altLang="zh-CN" sz="2400" dirty="0"/>
              <a:t>Exemplar Selection</a:t>
            </a:r>
          </a:p>
          <a:p>
            <a:pPr marL="342900" indent="-342900">
              <a:buFont typeface="Arial" panose="020B0604020202020204" pitchFamily="34" charset="0"/>
              <a:buChar char="•"/>
            </a:pPr>
            <a:r>
              <a:rPr kumimoji="1" lang="en-US" altLang="zh-CN" sz="2000" dirty="0"/>
              <a:t>Sub-task Division: </a:t>
            </a:r>
          </a:p>
          <a:p>
            <a:pPr marL="800100" lvl="1" indent="-342900">
              <a:buFont typeface="Arial" panose="020B0604020202020204" pitchFamily="34" charset="0"/>
              <a:buChar char="•"/>
            </a:pPr>
            <a:r>
              <a:rPr kumimoji="1" lang="en-US" altLang="zh-CN" sz="2000" dirty="0"/>
              <a:t>Multi-Choice / Not Multi-Choice</a:t>
            </a:r>
          </a:p>
          <a:p>
            <a:pPr marL="800100" lvl="1" indent="-342900">
              <a:buFont typeface="Arial" panose="020B0604020202020204" pitchFamily="34" charset="0"/>
              <a:buChar char="•"/>
            </a:pPr>
            <a:r>
              <a:rPr kumimoji="1" lang="en-US" altLang="zh-CN" sz="2000" dirty="0"/>
              <a:t>Generation / Multi-Choice / NER / Ranking / Retrieval</a:t>
            </a:r>
          </a:p>
          <a:p>
            <a:pPr marL="342900" indent="-342900">
              <a:buFont typeface="Arial" panose="020B0604020202020204" pitchFamily="34" charset="0"/>
              <a:buChar char="•"/>
            </a:pPr>
            <a:r>
              <a:rPr kumimoji="1" lang="en-US" altLang="zh-CN" sz="2000" dirty="0"/>
              <a:t>Exemplar:</a:t>
            </a:r>
          </a:p>
          <a:p>
            <a:pPr marL="800100" lvl="1" indent="-342900">
              <a:buFont typeface="Arial" panose="020B0604020202020204" pitchFamily="34" charset="0"/>
              <a:buChar char="•"/>
            </a:pPr>
            <a:r>
              <a:rPr kumimoji="1" lang="en-US" altLang="zh-CN" sz="2000" dirty="0"/>
              <a:t>Multi-Choice, NER, Ranking -&gt; task-specific exemplars achieve better performance</a:t>
            </a:r>
          </a:p>
          <a:p>
            <a:pPr marL="800100" lvl="1" indent="-342900">
              <a:buFont typeface="Arial" panose="020B0604020202020204" pitchFamily="34" charset="0"/>
              <a:buChar char="•"/>
            </a:pPr>
            <a:r>
              <a:rPr kumimoji="1" lang="en-US" altLang="zh-CN" sz="2000" dirty="0"/>
              <a:t>Generation, Retrieval -&gt; much general exemplars achieve better performance</a:t>
            </a:r>
          </a:p>
          <a:p>
            <a:pPr lvl="1"/>
            <a:endParaRPr kumimoji="1" lang="en-US" altLang="zh-CN" sz="2000" dirty="0"/>
          </a:p>
          <a:p>
            <a:r>
              <a:rPr kumimoji="1" lang="en-US" altLang="zh-CN" sz="2000" dirty="0"/>
              <a:t>We divide the tasks by matching key words.</a:t>
            </a:r>
          </a:p>
        </p:txBody>
      </p:sp>
      <p:sp>
        <p:nvSpPr>
          <p:cNvPr id="6" name="矩形 5">
            <a:extLst>
              <a:ext uri="{FF2B5EF4-FFF2-40B4-BE49-F238E27FC236}">
                <a16:creationId xmlns:a16="http://schemas.microsoft.com/office/drawing/2014/main" id="{EAF47574-536C-0DDC-8663-79446209EA40}"/>
              </a:ext>
            </a:extLst>
          </p:cNvPr>
          <p:cNvSpPr/>
          <p:nvPr/>
        </p:nvSpPr>
        <p:spPr>
          <a:xfrm>
            <a:off x="911351" y="1881669"/>
            <a:ext cx="10369296" cy="3657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8E8D7CAB-1D5B-D519-AEC7-161481602EA6}"/>
              </a:ext>
            </a:extLst>
          </p:cNvPr>
          <p:cNvSpPr/>
          <p:nvPr/>
        </p:nvSpPr>
        <p:spPr>
          <a:xfrm>
            <a:off x="911351" y="2248103"/>
            <a:ext cx="10369296" cy="3657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1845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DE5A5-05FA-7446-B64F-C1858547CCBE}"/>
              </a:ext>
            </a:extLst>
          </p:cNvPr>
          <p:cNvSpPr>
            <a:spLocks noGrp="1"/>
          </p:cNvSpPr>
          <p:nvPr>
            <p:ph type="title"/>
          </p:nvPr>
        </p:nvSpPr>
        <p:spPr/>
        <p:txBody>
          <a:bodyPr/>
          <a:lstStyle/>
          <a:p>
            <a:r>
              <a:rPr kumimoji="1" lang="en-US" altLang="zh-CN" dirty="0"/>
              <a:t>Prompt Design</a:t>
            </a:r>
            <a:endParaRPr kumimoji="1" lang="zh-CN" altLang="en-US" dirty="0"/>
          </a:p>
        </p:txBody>
      </p:sp>
      <p:pic>
        <p:nvPicPr>
          <p:cNvPr id="4" name="图片 3">
            <a:extLst>
              <a:ext uri="{FF2B5EF4-FFF2-40B4-BE49-F238E27FC236}">
                <a16:creationId xmlns:a16="http://schemas.microsoft.com/office/drawing/2014/main" id="{65259359-8F7B-D5CC-8151-F217B5AE87F2}"/>
              </a:ext>
            </a:extLst>
          </p:cNvPr>
          <p:cNvPicPr>
            <a:picLocks noChangeAspect="1"/>
          </p:cNvPicPr>
          <p:nvPr/>
        </p:nvPicPr>
        <p:blipFill>
          <a:blip r:embed="rId3"/>
          <a:stretch>
            <a:fillRect/>
          </a:stretch>
        </p:blipFill>
        <p:spPr>
          <a:xfrm>
            <a:off x="826705" y="1110350"/>
            <a:ext cx="10538589" cy="1949559"/>
          </a:xfrm>
          <a:prstGeom prst="rect">
            <a:avLst/>
          </a:prstGeom>
        </p:spPr>
      </p:pic>
      <p:sp>
        <p:nvSpPr>
          <p:cNvPr id="5" name="文本框 4">
            <a:extLst>
              <a:ext uri="{FF2B5EF4-FFF2-40B4-BE49-F238E27FC236}">
                <a16:creationId xmlns:a16="http://schemas.microsoft.com/office/drawing/2014/main" id="{1257EC98-56C3-5B12-B633-FFEEA80ECB5A}"/>
              </a:ext>
            </a:extLst>
          </p:cNvPr>
          <p:cNvSpPr txBox="1"/>
          <p:nvPr/>
        </p:nvSpPr>
        <p:spPr>
          <a:xfrm>
            <a:off x="225631" y="3385183"/>
            <a:ext cx="4611545" cy="2308324"/>
          </a:xfrm>
          <a:prstGeom prst="rect">
            <a:avLst/>
          </a:prstGeom>
          <a:noFill/>
        </p:spPr>
        <p:txBody>
          <a:bodyPr wrap="square" rtlCol="0">
            <a:spAutoFit/>
          </a:bodyPr>
          <a:lstStyle/>
          <a:p>
            <a:r>
              <a:rPr kumimoji="1" lang="en-US" altLang="zh-CN" sz="2400" dirty="0"/>
              <a:t>Exemplar Selection</a:t>
            </a:r>
          </a:p>
          <a:p>
            <a:pPr marL="342900" indent="-342900">
              <a:buFont typeface="Arial" panose="020B0604020202020204" pitchFamily="34" charset="0"/>
              <a:buChar char="•"/>
            </a:pPr>
            <a:r>
              <a:rPr kumimoji="1" lang="en-US" altLang="zh-CN" sz="2000" dirty="0"/>
              <a:t>Dynamic Exemplars</a:t>
            </a:r>
          </a:p>
          <a:p>
            <a:pPr marL="800100" lvl="1" indent="-342900">
              <a:buFont typeface="Arial" panose="020B0604020202020204" pitchFamily="34" charset="0"/>
              <a:buChar char="•"/>
            </a:pPr>
            <a:r>
              <a:rPr kumimoji="1" lang="en-US" altLang="zh-CN" sz="2000" dirty="0"/>
              <a:t>For each batch, we </a:t>
            </a:r>
            <a:r>
              <a:rPr kumimoji="1" lang="en-US" altLang="zh-CN" sz="2000" dirty="0" err="1"/>
              <a:t>concat</a:t>
            </a:r>
            <a:r>
              <a:rPr kumimoji="1" lang="en-US" altLang="zh-CN" sz="2000" dirty="0"/>
              <a:t> the first instance to the fixed prompt</a:t>
            </a:r>
          </a:p>
          <a:p>
            <a:pPr marL="800100" lvl="1" indent="-342900">
              <a:buFont typeface="Arial" panose="020B0604020202020204" pitchFamily="34" charset="0"/>
              <a:buChar char="•"/>
            </a:pPr>
            <a:r>
              <a:rPr kumimoji="1" lang="en-US" altLang="zh-CN" sz="2000" dirty="0"/>
              <a:t>This method is employed for Multi-Choice questions in track1, track4, and track5.</a:t>
            </a:r>
            <a:endParaRPr kumimoji="1" lang="zh-CN" altLang="en-US" sz="2000" dirty="0"/>
          </a:p>
        </p:txBody>
      </p:sp>
      <p:sp>
        <p:nvSpPr>
          <p:cNvPr id="6" name="矩形 5">
            <a:extLst>
              <a:ext uri="{FF2B5EF4-FFF2-40B4-BE49-F238E27FC236}">
                <a16:creationId xmlns:a16="http://schemas.microsoft.com/office/drawing/2014/main" id="{23D6C0B5-D204-8EE6-AA7B-9E3E771614F0}"/>
              </a:ext>
            </a:extLst>
          </p:cNvPr>
          <p:cNvSpPr/>
          <p:nvPr/>
        </p:nvSpPr>
        <p:spPr>
          <a:xfrm>
            <a:off x="10021824" y="3385183"/>
            <a:ext cx="1728216" cy="1249738"/>
          </a:xfrm>
          <a:prstGeom prst="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Fixed Prompt</a:t>
            </a:r>
            <a:endParaRPr kumimoji="1" lang="zh-CN" altLang="en-US" dirty="0"/>
          </a:p>
        </p:txBody>
      </p:sp>
      <p:sp>
        <p:nvSpPr>
          <p:cNvPr id="7" name="矩形 6">
            <a:extLst>
              <a:ext uri="{FF2B5EF4-FFF2-40B4-BE49-F238E27FC236}">
                <a16:creationId xmlns:a16="http://schemas.microsoft.com/office/drawing/2014/main" id="{C8D2623E-88BB-7764-6A1B-D934C4C04413}"/>
              </a:ext>
            </a:extLst>
          </p:cNvPr>
          <p:cNvSpPr/>
          <p:nvPr/>
        </p:nvSpPr>
        <p:spPr>
          <a:xfrm>
            <a:off x="5285232" y="4527544"/>
            <a:ext cx="1344168" cy="304409"/>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1 sample</a:t>
            </a:r>
            <a:endParaRPr kumimoji="1" lang="zh-CN" altLang="en-US" dirty="0"/>
          </a:p>
        </p:txBody>
      </p:sp>
      <p:sp>
        <p:nvSpPr>
          <p:cNvPr id="8" name="矩形 7">
            <a:extLst>
              <a:ext uri="{FF2B5EF4-FFF2-40B4-BE49-F238E27FC236}">
                <a16:creationId xmlns:a16="http://schemas.microsoft.com/office/drawing/2014/main" id="{A05F2C79-6D95-BB08-470F-3EB8C1DE52F7}"/>
              </a:ext>
            </a:extLst>
          </p:cNvPr>
          <p:cNvSpPr/>
          <p:nvPr/>
        </p:nvSpPr>
        <p:spPr>
          <a:xfrm>
            <a:off x="5285232" y="4835285"/>
            <a:ext cx="1344168" cy="874492"/>
          </a:xfrm>
          <a:prstGeom prst="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1 batch</a:t>
            </a:r>
            <a:endParaRPr kumimoji="1" lang="zh-CN" altLang="en-US" dirty="0"/>
          </a:p>
        </p:txBody>
      </p:sp>
      <p:sp>
        <p:nvSpPr>
          <p:cNvPr id="9" name="圆角矩形 8">
            <a:extLst>
              <a:ext uri="{FF2B5EF4-FFF2-40B4-BE49-F238E27FC236}">
                <a16:creationId xmlns:a16="http://schemas.microsoft.com/office/drawing/2014/main" id="{FD7290C2-3056-BA23-998D-141701BB267D}"/>
              </a:ext>
            </a:extLst>
          </p:cNvPr>
          <p:cNvSpPr/>
          <p:nvPr/>
        </p:nvSpPr>
        <p:spPr>
          <a:xfrm>
            <a:off x="7482842" y="4357096"/>
            <a:ext cx="1088136" cy="645303"/>
          </a:xfrm>
          <a:prstGeom prst="round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LLM</a:t>
            </a:r>
            <a:endParaRPr kumimoji="1" lang="zh-CN" altLang="en-US" dirty="0"/>
          </a:p>
        </p:txBody>
      </p:sp>
      <p:cxnSp>
        <p:nvCxnSpPr>
          <p:cNvPr id="11" name="曲线连接符 10">
            <a:extLst>
              <a:ext uri="{FF2B5EF4-FFF2-40B4-BE49-F238E27FC236}">
                <a16:creationId xmlns:a16="http://schemas.microsoft.com/office/drawing/2014/main" id="{A3184418-E574-946C-918B-0978DFD4C5F0}"/>
              </a:ext>
            </a:extLst>
          </p:cNvPr>
          <p:cNvCxnSpPr>
            <a:stCxn id="7" idx="3"/>
            <a:endCxn id="9" idx="1"/>
          </p:cNvCxnSpPr>
          <p:nvPr/>
        </p:nvCxnSpPr>
        <p:spPr>
          <a:xfrm flipV="1">
            <a:off x="6629400" y="4679748"/>
            <a:ext cx="853442" cy="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11">
            <a:extLst>
              <a:ext uri="{FF2B5EF4-FFF2-40B4-BE49-F238E27FC236}">
                <a16:creationId xmlns:a16="http://schemas.microsoft.com/office/drawing/2014/main" id="{56824859-2C5E-1E4D-26CF-F26CC2D97504}"/>
              </a:ext>
            </a:extLst>
          </p:cNvPr>
          <p:cNvSpPr/>
          <p:nvPr/>
        </p:nvSpPr>
        <p:spPr>
          <a:xfrm>
            <a:off x="7354826" y="5620948"/>
            <a:ext cx="1344168" cy="573461"/>
          </a:xfrm>
          <a:prstGeom prst="rect">
            <a:avLst/>
          </a:prstGeom>
          <a:solidFill>
            <a:schemeClr val="accent5">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Predicted Label</a:t>
            </a:r>
            <a:endParaRPr kumimoji="1" lang="zh-CN" altLang="en-US" dirty="0"/>
          </a:p>
        </p:txBody>
      </p:sp>
      <p:cxnSp>
        <p:nvCxnSpPr>
          <p:cNvPr id="14" name="直线箭头连接符 13">
            <a:extLst>
              <a:ext uri="{FF2B5EF4-FFF2-40B4-BE49-F238E27FC236}">
                <a16:creationId xmlns:a16="http://schemas.microsoft.com/office/drawing/2014/main" id="{6BAB176A-1D6D-70C3-EB8F-4D3E8F2E5466}"/>
              </a:ext>
            </a:extLst>
          </p:cNvPr>
          <p:cNvCxnSpPr>
            <a:cxnSpLocks/>
            <a:stCxn id="9" idx="2"/>
            <a:endCxn id="12" idx="0"/>
          </p:cNvCxnSpPr>
          <p:nvPr/>
        </p:nvCxnSpPr>
        <p:spPr>
          <a:xfrm>
            <a:off x="8026910" y="5002399"/>
            <a:ext cx="0" cy="6185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矩形 21">
            <a:extLst>
              <a:ext uri="{FF2B5EF4-FFF2-40B4-BE49-F238E27FC236}">
                <a16:creationId xmlns:a16="http://schemas.microsoft.com/office/drawing/2014/main" id="{799EB262-BAAE-DC67-FD25-A495BE42BEA9}"/>
              </a:ext>
            </a:extLst>
          </p:cNvPr>
          <p:cNvSpPr/>
          <p:nvPr/>
        </p:nvSpPr>
        <p:spPr>
          <a:xfrm>
            <a:off x="10021126" y="4634921"/>
            <a:ext cx="1088136" cy="304409"/>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3" name="矩形 22">
            <a:extLst>
              <a:ext uri="{FF2B5EF4-FFF2-40B4-BE49-F238E27FC236}">
                <a16:creationId xmlns:a16="http://schemas.microsoft.com/office/drawing/2014/main" id="{3A5EC45E-7F4F-5EEB-7F6E-C7604593AD35}"/>
              </a:ext>
            </a:extLst>
          </p:cNvPr>
          <p:cNvSpPr/>
          <p:nvPr/>
        </p:nvSpPr>
        <p:spPr>
          <a:xfrm>
            <a:off x="11109263" y="4634920"/>
            <a:ext cx="640778" cy="304409"/>
          </a:xfrm>
          <a:prstGeom prst="rect">
            <a:avLst/>
          </a:prstGeom>
          <a:solidFill>
            <a:schemeClr val="accent5">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cxnSp>
        <p:nvCxnSpPr>
          <p:cNvPr id="25" name="曲线连接符 24">
            <a:extLst>
              <a:ext uri="{FF2B5EF4-FFF2-40B4-BE49-F238E27FC236}">
                <a16:creationId xmlns:a16="http://schemas.microsoft.com/office/drawing/2014/main" id="{74D8FACC-C8B1-549F-FEDF-8793DD6C9915}"/>
              </a:ext>
            </a:extLst>
          </p:cNvPr>
          <p:cNvCxnSpPr>
            <a:stCxn id="7" idx="0"/>
            <a:endCxn id="22" idx="1"/>
          </p:cNvCxnSpPr>
          <p:nvPr/>
        </p:nvCxnSpPr>
        <p:spPr>
          <a:xfrm rot="16200000" flipH="1">
            <a:off x="7859430" y="2625430"/>
            <a:ext cx="259582" cy="4063810"/>
          </a:xfrm>
          <a:prstGeom prst="curvedConnector4">
            <a:avLst>
              <a:gd name="adj1" fmla="val -359304"/>
              <a:gd name="adj2" fmla="val 710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曲线连接符 28">
            <a:extLst>
              <a:ext uri="{FF2B5EF4-FFF2-40B4-BE49-F238E27FC236}">
                <a16:creationId xmlns:a16="http://schemas.microsoft.com/office/drawing/2014/main" id="{00A4A6DE-3145-578F-CEE6-803A2A071B87}"/>
              </a:ext>
            </a:extLst>
          </p:cNvPr>
          <p:cNvCxnSpPr>
            <a:stCxn id="12" idx="3"/>
            <a:endCxn id="23" idx="2"/>
          </p:cNvCxnSpPr>
          <p:nvPr/>
        </p:nvCxnSpPr>
        <p:spPr>
          <a:xfrm flipV="1">
            <a:off x="8698994" y="4939329"/>
            <a:ext cx="2730658" cy="96835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矩形 29">
            <a:extLst>
              <a:ext uri="{FF2B5EF4-FFF2-40B4-BE49-F238E27FC236}">
                <a16:creationId xmlns:a16="http://schemas.microsoft.com/office/drawing/2014/main" id="{9AAEC002-CB03-E4C7-52B0-15CFA6BD60D6}"/>
              </a:ext>
            </a:extLst>
          </p:cNvPr>
          <p:cNvSpPr/>
          <p:nvPr/>
        </p:nvSpPr>
        <p:spPr>
          <a:xfrm>
            <a:off x="911351" y="2400874"/>
            <a:ext cx="10369296" cy="3657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0636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C043C-C796-ADFE-4A89-1E7F5A0F6800}"/>
              </a:ext>
            </a:extLst>
          </p:cNvPr>
          <p:cNvSpPr>
            <a:spLocks noGrp="1"/>
          </p:cNvSpPr>
          <p:nvPr>
            <p:ph type="title"/>
          </p:nvPr>
        </p:nvSpPr>
        <p:spPr/>
        <p:txBody>
          <a:bodyPr/>
          <a:lstStyle/>
          <a:p>
            <a:r>
              <a:rPr kumimoji="1" lang="en-US" altLang="zh-CN" dirty="0"/>
              <a:t>Prompt Design</a:t>
            </a:r>
            <a:endParaRPr kumimoji="1" lang="zh-CN" altLang="en-US" dirty="0"/>
          </a:p>
        </p:txBody>
      </p:sp>
      <p:pic>
        <p:nvPicPr>
          <p:cNvPr id="4" name="图片 3">
            <a:extLst>
              <a:ext uri="{FF2B5EF4-FFF2-40B4-BE49-F238E27FC236}">
                <a16:creationId xmlns:a16="http://schemas.microsoft.com/office/drawing/2014/main" id="{199F1BD7-339E-8991-B827-E1EB8B10EE58}"/>
              </a:ext>
            </a:extLst>
          </p:cNvPr>
          <p:cNvPicPr>
            <a:picLocks noChangeAspect="1"/>
          </p:cNvPicPr>
          <p:nvPr/>
        </p:nvPicPr>
        <p:blipFill>
          <a:blip r:embed="rId3"/>
          <a:stretch>
            <a:fillRect/>
          </a:stretch>
        </p:blipFill>
        <p:spPr>
          <a:xfrm>
            <a:off x="826705" y="1110350"/>
            <a:ext cx="10538589" cy="1949559"/>
          </a:xfrm>
          <a:prstGeom prst="rect">
            <a:avLst/>
          </a:prstGeom>
        </p:spPr>
      </p:pic>
      <p:sp>
        <p:nvSpPr>
          <p:cNvPr id="5" name="文本框 4">
            <a:extLst>
              <a:ext uri="{FF2B5EF4-FFF2-40B4-BE49-F238E27FC236}">
                <a16:creationId xmlns:a16="http://schemas.microsoft.com/office/drawing/2014/main" id="{D9FC0DAE-932B-6660-6EDF-CA31B1EF1A50}"/>
              </a:ext>
            </a:extLst>
          </p:cNvPr>
          <p:cNvSpPr txBox="1"/>
          <p:nvPr/>
        </p:nvSpPr>
        <p:spPr>
          <a:xfrm>
            <a:off x="225631" y="3385183"/>
            <a:ext cx="4702985" cy="2000548"/>
          </a:xfrm>
          <a:prstGeom prst="rect">
            <a:avLst/>
          </a:prstGeom>
          <a:noFill/>
        </p:spPr>
        <p:txBody>
          <a:bodyPr wrap="square" rtlCol="0">
            <a:spAutoFit/>
          </a:bodyPr>
          <a:lstStyle/>
          <a:p>
            <a:r>
              <a:rPr kumimoji="1" lang="en-US" altLang="zh-CN" sz="2400" dirty="0"/>
              <a:t>Exemplar Selection</a:t>
            </a:r>
          </a:p>
          <a:p>
            <a:pPr marL="342900" indent="-342900">
              <a:buFont typeface="Arial" panose="020B0604020202020204" pitchFamily="34" charset="0"/>
              <a:buChar char="•"/>
            </a:pPr>
            <a:r>
              <a:rPr kumimoji="1" lang="en-US" altLang="zh-CN" sz="2000" dirty="0"/>
              <a:t>Dynamic Exemplars</a:t>
            </a:r>
          </a:p>
          <a:p>
            <a:pPr marL="800100" lvl="1" indent="-342900">
              <a:buFont typeface="Arial" panose="020B0604020202020204" pitchFamily="34" charset="0"/>
              <a:buChar char="•"/>
            </a:pPr>
            <a:r>
              <a:rPr kumimoji="1" lang="en-US" altLang="zh-CN" sz="2000" dirty="0"/>
              <a:t>Time constrains -&gt; Only Multi-Choice Questions, Update every n batches.</a:t>
            </a:r>
          </a:p>
          <a:p>
            <a:pPr marL="800100" lvl="1" indent="-342900">
              <a:buFont typeface="Arial" panose="020B0604020202020204" pitchFamily="34" charset="0"/>
              <a:buChar char="•"/>
            </a:pPr>
            <a:r>
              <a:rPr kumimoji="1" lang="en-US" altLang="zh-CN" sz="2000" dirty="0"/>
              <a:t>Randomness?</a:t>
            </a:r>
            <a:endParaRPr kumimoji="1" lang="zh-CN" altLang="en-US" sz="2000" dirty="0"/>
          </a:p>
        </p:txBody>
      </p:sp>
      <p:pic>
        <p:nvPicPr>
          <p:cNvPr id="6" name="图片 5">
            <a:extLst>
              <a:ext uri="{FF2B5EF4-FFF2-40B4-BE49-F238E27FC236}">
                <a16:creationId xmlns:a16="http://schemas.microsoft.com/office/drawing/2014/main" id="{AC681CDD-757D-BD26-5527-E63C39724E06}"/>
              </a:ext>
            </a:extLst>
          </p:cNvPr>
          <p:cNvPicPr>
            <a:picLocks noChangeAspect="1"/>
          </p:cNvPicPr>
          <p:nvPr/>
        </p:nvPicPr>
        <p:blipFill>
          <a:blip r:embed="rId4"/>
          <a:stretch>
            <a:fillRect/>
          </a:stretch>
        </p:blipFill>
        <p:spPr>
          <a:xfrm>
            <a:off x="5866702" y="3798092"/>
            <a:ext cx="5498592" cy="1276075"/>
          </a:xfrm>
          <a:prstGeom prst="rect">
            <a:avLst/>
          </a:prstGeom>
        </p:spPr>
      </p:pic>
      <p:sp>
        <p:nvSpPr>
          <p:cNvPr id="7" name="矩形 6">
            <a:extLst>
              <a:ext uri="{FF2B5EF4-FFF2-40B4-BE49-F238E27FC236}">
                <a16:creationId xmlns:a16="http://schemas.microsoft.com/office/drawing/2014/main" id="{08176446-C223-8957-F7C1-8D117AD9DD02}"/>
              </a:ext>
            </a:extLst>
          </p:cNvPr>
          <p:cNvSpPr/>
          <p:nvPr/>
        </p:nvSpPr>
        <p:spPr>
          <a:xfrm>
            <a:off x="6013703" y="4577146"/>
            <a:ext cx="5260849" cy="3657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02674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1FE61-160E-789D-61C6-CBD224FBB735}"/>
              </a:ext>
            </a:extLst>
          </p:cNvPr>
          <p:cNvSpPr>
            <a:spLocks noGrp="1"/>
          </p:cNvSpPr>
          <p:nvPr>
            <p:ph type="title"/>
          </p:nvPr>
        </p:nvSpPr>
        <p:spPr/>
        <p:txBody>
          <a:bodyPr/>
          <a:lstStyle/>
          <a:p>
            <a:r>
              <a:rPr kumimoji="1" lang="en-US" altLang="zh-CN" dirty="0"/>
              <a:t>Prompt Design</a:t>
            </a:r>
            <a:endParaRPr kumimoji="1" lang="zh-CN" altLang="en-US" dirty="0"/>
          </a:p>
        </p:txBody>
      </p:sp>
      <p:pic>
        <p:nvPicPr>
          <p:cNvPr id="4" name="图片 3">
            <a:extLst>
              <a:ext uri="{FF2B5EF4-FFF2-40B4-BE49-F238E27FC236}">
                <a16:creationId xmlns:a16="http://schemas.microsoft.com/office/drawing/2014/main" id="{C3F67B23-C8A6-7543-BA85-8107C4E830B9}"/>
              </a:ext>
            </a:extLst>
          </p:cNvPr>
          <p:cNvPicPr>
            <a:picLocks noChangeAspect="1"/>
          </p:cNvPicPr>
          <p:nvPr/>
        </p:nvPicPr>
        <p:blipFill>
          <a:blip r:embed="rId3"/>
          <a:stretch>
            <a:fillRect/>
          </a:stretch>
        </p:blipFill>
        <p:spPr>
          <a:xfrm>
            <a:off x="826705" y="1110350"/>
            <a:ext cx="10538589" cy="1949559"/>
          </a:xfrm>
          <a:prstGeom prst="rect">
            <a:avLst/>
          </a:prstGeom>
        </p:spPr>
      </p:pic>
      <p:sp>
        <p:nvSpPr>
          <p:cNvPr id="5" name="文本框 4">
            <a:extLst>
              <a:ext uri="{FF2B5EF4-FFF2-40B4-BE49-F238E27FC236}">
                <a16:creationId xmlns:a16="http://schemas.microsoft.com/office/drawing/2014/main" id="{AEE7BBEA-7435-BC48-782E-DA81A5BDB9E4}"/>
              </a:ext>
            </a:extLst>
          </p:cNvPr>
          <p:cNvSpPr txBox="1"/>
          <p:nvPr/>
        </p:nvSpPr>
        <p:spPr>
          <a:xfrm>
            <a:off x="225631" y="3385183"/>
            <a:ext cx="10939193" cy="2000548"/>
          </a:xfrm>
          <a:prstGeom prst="rect">
            <a:avLst/>
          </a:prstGeom>
          <a:noFill/>
        </p:spPr>
        <p:txBody>
          <a:bodyPr wrap="square" rtlCol="0">
            <a:spAutoFit/>
          </a:bodyPr>
          <a:lstStyle/>
          <a:p>
            <a:r>
              <a:rPr kumimoji="1" lang="en-US" altLang="zh-CN" sz="2400" dirty="0"/>
              <a:t>Hyper-parameters Tuning</a:t>
            </a:r>
          </a:p>
          <a:p>
            <a:pPr marL="342900" indent="-342900">
              <a:buFont typeface="Arial" panose="020B0604020202020204" pitchFamily="34" charset="0"/>
              <a:buChar char="•"/>
            </a:pPr>
            <a:r>
              <a:rPr kumimoji="1" lang="en-US" altLang="zh-CN" sz="2000" b="1" dirty="0">
                <a:solidFill>
                  <a:srgbClr val="FF0000"/>
                </a:solidFill>
              </a:rPr>
              <a:t>Max Context Length</a:t>
            </a:r>
            <a:r>
              <a:rPr kumimoji="1" lang="en-US" altLang="zh-CN" sz="2000" dirty="0"/>
              <a:t>: 4096 -&gt; 8192 achieves better performance, but 8192 -&gt; 12288 not.</a:t>
            </a:r>
          </a:p>
          <a:p>
            <a:pPr marL="342900" indent="-342900">
              <a:buFont typeface="Arial" panose="020B0604020202020204" pitchFamily="34" charset="0"/>
              <a:buChar char="•"/>
            </a:pPr>
            <a:r>
              <a:rPr kumimoji="1" lang="en-US" altLang="zh-CN" sz="2000" b="1" dirty="0">
                <a:solidFill>
                  <a:srgbClr val="FF0000"/>
                </a:solidFill>
              </a:rPr>
              <a:t>Max New Tokens</a:t>
            </a:r>
            <a:r>
              <a:rPr kumimoji="1" lang="en-US" altLang="zh-CN" sz="2000" dirty="0"/>
              <a:t>: Multi-Choice (1), NER (15), Ranking (15), Retrieval (10), Generation (65) in Track 5.</a:t>
            </a:r>
          </a:p>
          <a:p>
            <a:pPr marL="342900" indent="-342900">
              <a:buFont typeface="Arial" panose="020B0604020202020204" pitchFamily="34" charset="0"/>
              <a:buChar char="•"/>
            </a:pPr>
            <a:r>
              <a:rPr kumimoji="1" lang="en-US" altLang="zh-CN" sz="2000" b="1" dirty="0">
                <a:solidFill>
                  <a:srgbClr val="FF0000"/>
                </a:solidFill>
              </a:rPr>
              <a:t>Temperature</a:t>
            </a:r>
            <a:r>
              <a:rPr kumimoji="1" lang="en-US" altLang="zh-CN" sz="2000" dirty="0"/>
              <a:t>: Keeping 0 to ensure reproducibility.</a:t>
            </a:r>
          </a:p>
          <a:p>
            <a:pPr marL="342900" indent="-342900">
              <a:buFont typeface="Arial" panose="020B0604020202020204" pitchFamily="34" charset="0"/>
              <a:buChar char="•"/>
            </a:pPr>
            <a:r>
              <a:rPr kumimoji="1" lang="en-US" altLang="zh-CN" sz="2000" b="1" dirty="0" err="1">
                <a:solidFill>
                  <a:srgbClr val="FF0000"/>
                </a:solidFill>
              </a:rPr>
              <a:t>Top_p</a:t>
            </a:r>
            <a:r>
              <a:rPr kumimoji="1" lang="en-US" altLang="zh-CN" sz="2000" dirty="0"/>
              <a:t>: Keeping 0.9.</a:t>
            </a:r>
            <a:endParaRPr kumimoji="1" lang="zh-CN" altLang="en-US" dirty="0"/>
          </a:p>
        </p:txBody>
      </p:sp>
      <p:sp>
        <p:nvSpPr>
          <p:cNvPr id="6" name="矩形 5">
            <a:extLst>
              <a:ext uri="{FF2B5EF4-FFF2-40B4-BE49-F238E27FC236}">
                <a16:creationId xmlns:a16="http://schemas.microsoft.com/office/drawing/2014/main" id="{E8868C49-F2FF-99EC-CBDD-5FA7C3016BA0}"/>
              </a:ext>
            </a:extLst>
          </p:cNvPr>
          <p:cNvSpPr/>
          <p:nvPr/>
        </p:nvSpPr>
        <p:spPr>
          <a:xfrm>
            <a:off x="911351" y="2592898"/>
            <a:ext cx="10369296" cy="3657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15760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75588-A9C5-5494-1D6F-70B209A58F5E}"/>
              </a:ext>
            </a:extLst>
          </p:cNvPr>
          <p:cNvSpPr>
            <a:spLocks noGrp="1"/>
          </p:cNvSpPr>
          <p:nvPr>
            <p:ph type="title"/>
          </p:nvPr>
        </p:nvSpPr>
        <p:spPr/>
        <p:txBody>
          <a:bodyPr/>
          <a:lstStyle/>
          <a:p>
            <a:r>
              <a:rPr kumimoji="1" lang="en-US" altLang="zh-CN" dirty="0"/>
              <a:t>Output Formatting</a:t>
            </a:r>
            <a:endParaRPr kumimoji="1" lang="zh-CN" altLang="en-US" dirty="0"/>
          </a:p>
        </p:txBody>
      </p:sp>
      <p:sp>
        <p:nvSpPr>
          <p:cNvPr id="4" name="文本框 3">
            <a:extLst>
              <a:ext uri="{FF2B5EF4-FFF2-40B4-BE49-F238E27FC236}">
                <a16:creationId xmlns:a16="http://schemas.microsoft.com/office/drawing/2014/main" id="{B9D207D8-B8DB-ED3B-1332-3A3D3D43BDE3}"/>
              </a:ext>
            </a:extLst>
          </p:cNvPr>
          <p:cNvSpPr txBox="1"/>
          <p:nvPr/>
        </p:nvSpPr>
        <p:spPr>
          <a:xfrm>
            <a:off x="306653" y="1069650"/>
            <a:ext cx="10939193" cy="2154436"/>
          </a:xfrm>
          <a:prstGeom prst="rect">
            <a:avLst/>
          </a:prstGeom>
          <a:noFill/>
        </p:spPr>
        <p:txBody>
          <a:bodyPr wrap="square" rtlCol="0">
            <a:spAutoFit/>
          </a:bodyPr>
          <a:lstStyle/>
          <a:p>
            <a:r>
              <a:rPr kumimoji="1" lang="en-US" altLang="zh-CN" sz="2400" dirty="0"/>
              <a:t>Ensure more standardized and accurate output</a:t>
            </a:r>
          </a:p>
          <a:p>
            <a:pPr marL="342900" indent="-342900">
              <a:buFont typeface="Arial" panose="020B0604020202020204" pitchFamily="34" charset="0"/>
              <a:buChar char="•"/>
            </a:pPr>
            <a:r>
              <a:rPr kumimoji="1" lang="en-US" altLang="zh-CN" sz="2000" b="1" dirty="0">
                <a:solidFill>
                  <a:srgbClr val="FF0000"/>
                </a:solidFill>
              </a:rPr>
              <a:t>Multi-Choice Verification</a:t>
            </a:r>
          </a:p>
          <a:p>
            <a:pPr marL="800100" lvl="1" indent="-342900">
              <a:buFont typeface="Arial" panose="020B0604020202020204" pitchFamily="34" charset="0"/>
              <a:buChar char="•"/>
            </a:pPr>
            <a:r>
              <a:rPr kumimoji="1" lang="en-US" altLang="zh-CN" b="1" dirty="0"/>
              <a:t>Whether the output is a valid option, or a default option will be chosen (1)</a:t>
            </a:r>
          </a:p>
          <a:p>
            <a:pPr marL="342900" indent="-342900">
              <a:buFont typeface="Arial" panose="020B0604020202020204" pitchFamily="34" charset="0"/>
              <a:buChar char="•"/>
            </a:pPr>
            <a:r>
              <a:rPr kumimoji="1" lang="en-US" altLang="zh-CN" b="1" dirty="0">
                <a:solidFill>
                  <a:srgbClr val="FF0000"/>
                </a:solidFill>
              </a:rPr>
              <a:t>Non-Multi-Choice Checking</a:t>
            </a:r>
          </a:p>
          <a:p>
            <a:pPr marL="800100" lvl="1" indent="-342900">
              <a:buFont typeface="Arial" panose="020B0604020202020204" pitchFamily="34" charset="0"/>
              <a:buChar char="•"/>
            </a:pPr>
            <a:r>
              <a:rPr kumimoji="1" lang="en-US" altLang="zh-CN" b="1" dirty="0"/>
              <a:t>Checking whether the generated text contains any unnecessary information</a:t>
            </a:r>
          </a:p>
          <a:p>
            <a:pPr marL="800100" lvl="1" indent="-342900">
              <a:buFont typeface="Arial" panose="020B0604020202020204" pitchFamily="34" charset="0"/>
              <a:buChar char="•"/>
            </a:pPr>
            <a:r>
              <a:rPr kumimoji="1" lang="en-US" altLang="zh-CN" b="1" dirty="0"/>
              <a:t>The word “Question”</a:t>
            </a:r>
          </a:p>
          <a:p>
            <a:pPr marL="800100" lvl="1" indent="-342900">
              <a:buFont typeface="Arial" panose="020B0604020202020204" pitchFamily="34" charset="0"/>
              <a:buChar char="•"/>
            </a:pPr>
            <a:r>
              <a:rPr kumimoji="1" lang="en-US" altLang="zh-CN" b="1" dirty="0"/>
              <a:t>Some unwanted characters</a:t>
            </a:r>
            <a:endParaRPr kumimoji="1" lang="zh-CN" altLang="en-US" dirty="0"/>
          </a:p>
        </p:txBody>
      </p:sp>
      <p:pic>
        <p:nvPicPr>
          <p:cNvPr id="6" name="图形 5">
            <a:extLst>
              <a:ext uri="{FF2B5EF4-FFF2-40B4-BE49-F238E27FC236}">
                <a16:creationId xmlns:a16="http://schemas.microsoft.com/office/drawing/2014/main" id="{5CE51E17-15E7-25A1-F541-00E16242DF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3011" y="3385183"/>
            <a:ext cx="4277971" cy="2700380"/>
          </a:xfrm>
          <a:prstGeom prst="rect">
            <a:avLst/>
          </a:prstGeom>
        </p:spPr>
      </p:pic>
    </p:spTree>
    <p:extLst>
      <p:ext uri="{BB962C8B-B14F-4D97-AF65-F5344CB8AC3E}">
        <p14:creationId xmlns:p14="http://schemas.microsoft.com/office/powerpoint/2010/main" val="331107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6A67C-AF1E-135C-2DE2-FA1D1A6C20AB}"/>
              </a:ext>
            </a:extLst>
          </p:cNvPr>
          <p:cNvSpPr>
            <a:spLocks noGrp="1"/>
          </p:cNvSpPr>
          <p:nvPr>
            <p:ph type="title"/>
          </p:nvPr>
        </p:nvSpPr>
        <p:spPr/>
        <p:txBody>
          <a:bodyPr/>
          <a:lstStyle/>
          <a:p>
            <a:r>
              <a:rPr kumimoji="1" lang="en-US" altLang="zh-CN" dirty="0"/>
              <a:t>Efficiency</a:t>
            </a:r>
            <a:endParaRPr kumimoji="1" lang="zh-CN" altLang="en-US" dirty="0"/>
          </a:p>
        </p:txBody>
      </p:sp>
      <p:pic>
        <p:nvPicPr>
          <p:cNvPr id="4" name="图片 3">
            <a:extLst>
              <a:ext uri="{FF2B5EF4-FFF2-40B4-BE49-F238E27FC236}">
                <a16:creationId xmlns:a16="http://schemas.microsoft.com/office/drawing/2014/main" id="{0FDE005C-D787-93B7-0C28-4A3D020C6EEF}"/>
              </a:ext>
            </a:extLst>
          </p:cNvPr>
          <p:cNvPicPr>
            <a:picLocks noChangeAspect="1"/>
          </p:cNvPicPr>
          <p:nvPr/>
        </p:nvPicPr>
        <p:blipFill>
          <a:blip r:embed="rId3"/>
          <a:stretch>
            <a:fillRect/>
          </a:stretch>
        </p:blipFill>
        <p:spPr>
          <a:xfrm>
            <a:off x="1658475" y="1684116"/>
            <a:ext cx="3365500" cy="2489200"/>
          </a:xfrm>
          <a:prstGeom prst="rect">
            <a:avLst/>
          </a:prstGeom>
        </p:spPr>
      </p:pic>
      <p:pic>
        <p:nvPicPr>
          <p:cNvPr id="5" name="图片 4">
            <a:extLst>
              <a:ext uri="{FF2B5EF4-FFF2-40B4-BE49-F238E27FC236}">
                <a16:creationId xmlns:a16="http://schemas.microsoft.com/office/drawing/2014/main" id="{2A5776B8-FFEF-3C96-6571-5F5D448F8CC5}"/>
              </a:ext>
            </a:extLst>
          </p:cNvPr>
          <p:cNvPicPr>
            <a:picLocks noChangeAspect="1"/>
          </p:cNvPicPr>
          <p:nvPr/>
        </p:nvPicPr>
        <p:blipFill>
          <a:blip r:embed="rId4"/>
          <a:stretch>
            <a:fillRect/>
          </a:stretch>
        </p:blipFill>
        <p:spPr>
          <a:xfrm>
            <a:off x="6283204" y="1684116"/>
            <a:ext cx="3365500" cy="2512821"/>
          </a:xfrm>
          <a:prstGeom prst="rect">
            <a:avLst/>
          </a:prstGeom>
        </p:spPr>
      </p:pic>
      <p:sp>
        <p:nvSpPr>
          <p:cNvPr id="6" name="文本框 5">
            <a:extLst>
              <a:ext uri="{FF2B5EF4-FFF2-40B4-BE49-F238E27FC236}">
                <a16:creationId xmlns:a16="http://schemas.microsoft.com/office/drawing/2014/main" id="{8919ED58-6218-F2B6-7CC8-74042206870D}"/>
              </a:ext>
            </a:extLst>
          </p:cNvPr>
          <p:cNvSpPr txBox="1"/>
          <p:nvPr/>
        </p:nvSpPr>
        <p:spPr>
          <a:xfrm>
            <a:off x="2026325" y="4335436"/>
            <a:ext cx="2907591" cy="369332"/>
          </a:xfrm>
          <a:prstGeom prst="rect">
            <a:avLst/>
          </a:prstGeom>
          <a:noFill/>
        </p:spPr>
        <p:txBody>
          <a:bodyPr wrap="none" rtlCol="0">
            <a:spAutoFit/>
          </a:bodyPr>
          <a:lstStyle/>
          <a:p>
            <a:r>
              <a:rPr kumimoji="1" lang="en-US" altLang="zh-CN" dirty="0"/>
              <a:t>Time Consuming Statistics</a:t>
            </a:r>
            <a:endParaRPr kumimoji="1" lang="zh-CN" altLang="en-US" dirty="0"/>
          </a:p>
        </p:txBody>
      </p:sp>
      <p:sp>
        <p:nvSpPr>
          <p:cNvPr id="7" name="文本框 6">
            <a:extLst>
              <a:ext uri="{FF2B5EF4-FFF2-40B4-BE49-F238E27FC236}">
                <a16:creationId xmlns:a16="http://schemas.microsoft.com/office/drawing/2014/main" id="{91A8876D-C606-4993-F172-D3DA87572794}"/>
              </a:ext>
            </a:extLst>
          </p:cNvPr>
          <p:cNvSpPr txBox="1"/>
          <p:nvPr/>
        </p:nvSpPr>
        <p:spPr>
          <a:xfrm>
            <a:off x="6671119" y="4196937"/>
            <a:ext cx="2907591" cy="646331"/>
          </a:xfrm>
          <a:prstGeom prst="rect">
            <a:avLst/>
          </a:prstGeom>
          <a:noFill/>
        </p:spPr>
        <p:txBody>
          <a:bodyPr wrap="square" rtlCol="0">
            <a:spAutoFit/>
          </a:bodyPr>
          <a:lstStyle/>
          <a:p>
            <a:pPr algn="ctr"/>
            <a:r>
              <a:rPr kumimoji="1" lang="en-US" altLang="zh-CN" dirty="0"/>
              <a:t>Max New Token Impact on Generation for Track 4</a:t>
            </a:r>
            <a:endParaRPr kumimoji="1" lang="zh-CN" altLang="en-US" dirty="0"/>
          </a:p>
        </p:txBody>
      </p:sp>
    </p:spTree>
    <p:extLst>
      <p:ext uri="{BB962C8B-B14F-4D97-AF65-F5344CB8AC3E}">
        <p14:creationId xmlns:p14="http://schemas.microsoft.com/office/powerpoint/2010/main" val="23437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23552-61B6-F522-1165-835F6273BAB0}"/>
              </a:ext>
            </a:extLst>
          </p:cNvPr>
          <p:cNvSpPr>
            <a:spLocks noGrp="1"/>
          </p:cNvSpPr>
          <p:nvPr>
            <p:ph type="title"/>
          </p:nvPr>
        </p:nvSpPr>
        <p:spPr/>
        <p:txBody>
          <a:bodyPr/>
          <a:lstStyle/>
          <a:p>
            <a:r>
              <a:rPr kumimoji="1" lang="en-US" altLang="zh-CN" dirty="0"/>
              <a:t>Conclusion</a:t>
            </a:r>
            <a:endParaRPr kumimoji="1" lang="zh-CN" altLang="en-US" dirty="0"/>
          </a:p>
        </p:txBody>
      </p:sp>
      <p:sp>
        <p:nvSpPr>
          <p:cNvPr id="5" name="文本框 4">
            <a:extLst>
              <a:ext uri="{FF2B5EF4-FFF2-40B4-BE49-F238E27FC236}">
                <a16:creationId xmlns:a16="http://schemas.microsoft.com/office/drawing/2014/main" id="{78F9CA5A-12A7-A34A-B28D-927FCBFBDD73}"/>
              </a:ext>
            </a:extLst>
          </p:cNvPr>
          <p:cNvSpPr txBox="1"/>
          <p:nvPr/>
        </p:nvSpPr>
        <p:spPr>
          <a:xfrm>
            <a:off x="306653" y="1069650"/>
            <a:ext cx="10939193"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t>We propose a pipeline for </a:t>
            </a:r>
            <a:r>
              <a:rPr kumimoji="1" lang="en-US" altLang="zh-CN" sz="2400" b="1" dirty="0">
                <a:solidFill>
                  <a:srgbClr val="FF0000"/>
                </a:solidFill>
              </a:rPr>
              <a:t>multi-task online shopping QA with Large Language Models.</a:t>
            </a:r>
          </a:p>
          <a:p>
            <a:pPr marL="342900" indent="-342900">
              <a:buFont typeface="Arial" panose="020B0604020202020204" pitchFamily="34" charset="0"/>
              <a:buChar char="•"/>
            </a:pPr>
            <a:r>
              <a:rPr kumimoji="1" lang="en-US" altLang="zh-CN" sz="2400" dirty="0"/>
              <a:t>The pipeline contains three parts: </a:t>
            </a:r>
            <a:r>
              <a:rPr kumimoji="1" lang="en-US" altLang="zh-CN" sz="2400" b="1" dirty="0">
                <a:solidFill>
                  <a:srgbClr val="FF0000"/>
                </a:solidFill>
              </a:rPr>
              <a:t>Base Model Selection</a:t>
            </a:r>
            <a:r>
              <a:rPr kumimoji="1" lang="en-US" altLang="zh-CN" sz="2400" dirty="0"/>
              <a:t>, </a:t>
            </a:r>
            <a:r>
              <a:rPr kumimoji="1" lang="en-US" altLang="zh-CN" sz="2400" b="1" dirty="0">
                <a:solidFill>
                  <a:srgbClr val="FF0000"/>
                </a:solidFill>
              </a:rPr>
              <a:t>Pre-trained Model Quantization</a:t>
            </a:r>
            <a:r>
              <a:rPr kumimoji="1" lang="en-US" altLang="zh-CN" sz="2400" dirty="0"/>
              <a:t>, and </a:t>
            </a:r>
            <a:r>
              <a:rPr kumimoji="1" lang="en-US" altLang="zh-CN" sz="2400" b="1" dirty="0">
                <a:solidFill>
                  <a:srgbClr val="FF0000"/>
                </a:solidFill>
              </a:rPr>
              <a:t>Prompt Design</a:t>
            </a:r>
            <a:r>
              <a:rPr kumimoji="1" lang="en-US" altLang="zh-CN" sz="2400" dirty="0"/>
              <a:t>.</a:t>
            </a:r>
          </a:p>
          <a:p>
            <a:pPr marL="342900" indent="-342900">
              <a:buFont typeface="Arial" panose="020B0604020202020204" pitchFamily="34" charset="0"/>
              <a:buChar char="•"/>
            </a:pPr>
            <a:r>
              <a:rPr kumimoji="1" lang="en-US" altLang="zh-CN" sz="2400" dirty="0"/>
              <a:t>Our pipeline is </a:t>
            </a:r>
            <a:r>
              <a:rPr kumimoji="1" lang="en-US" altLang="zh-CN" sz="2400" b="1" dirty="0">
                <a:solidFill>
                  <a:srgbClr val="FF0000"/>
                </a:solidFill>
              </a:rPr>
              <a:t>fine-tuning free </a:t>
            </a:r>
            <a:r>
              <a:rPr kumimoji="1" lang="en-US" altLang="zh-CN" sz="2400" dirty="0"/>
              <a:t>and can achieve good results without requiring </a:t>
            </a:r>
            <a:r>
              <a:rPr kumimoji="1" lang="en-US" altLang="zh-CN" sz="2400" b="1" dirty="0">
                <a:solidFill>
                  <a:srgbClr val="FF0000"/>
                </a:solidFill>
              </a:rPr>
              <a:t>additional computational resources</a:t>
            </a:r>
            <a:r>
              <a:rPr kumimoji="1" lang="en-US" altLang="zh-CN" sz="2400" dirty="0"/>
              <a:t>.</a:t>
            </a:r>
            <a:endParaRPr kumimoji="1" lang="zh-CN" altLang="en-US" sz="2400" dirty="0"/>
          </a:p>
        </p:txBody>
      </p:sp>
      <p:pic>
        <p:nvPicPr>
          <p:cNvPr id="6" name="图片 5">
            <a:extLst>
              <a:ext uri="{FF2B5EF4-FFF2-40B4-BE49-F238E27FC236}">
                <a16:creationId xmlns:a16="http://schemas.microsoft.com/office/drawing/2014/main" id="{AA6A0B91-761E-0FAB-7A32-EEA07BBDD9BB}"/>
              </a:ext>
            </a:extLst>
          </p:cNvPr>
          <p:cNvPicPr>
            <a:picLocks noChangeAspect="1"/>
          </p:cNvPicPr>
          <p:nvPr/>
        </p:nvPicPr>
        <p:blipFill>
          <a:blip r:embed="rId3"/>
          <a:stretch>
            <a:fillRect/>
          </a:stretch>
        </p:blipFill>
        <p:spPr>
          <a:xfrm>
            <a:off x="6993923" y="3945701"/>
            <a:ext cx="1466925" cy="1460575"/>
          </a:xfrm>
          <a:prstGeom prst="rect">
            <a:avLst/>
          </a:prstGeom>
        </p:spPr>
      </p:pic>
      <p:sp>
        <p:nvSpPr>
          <p:cNvPr id="7" name="文本框 6">
            <a:extLst>
              <a:ext uri="{FF2B5EF4-FFF2-40B4-BE49-F238E27FC236}">
                <a16:creationId xmlns:a16="http://schemas.microsoft.com/office/drawing/2014/main" id="{B148402E-6C7E-4762-FE59-51363DDF37BE}"/>
              </a:ext>
            </a:extLst>
          </p:cNvPr>
          <p:cNvSpPr txBox="1"/>
          <p:nvPr/>
        </p:nvSpPr>
        <p:spPr>
          <a:xfrm>
            <a:off x="6936143" y="5556952"/>
            <a:ext cx="1582484" cy="369332"/>
          </a:xfrm>
          <a:prstGeom prst="rect">
            <a:avLst/>
          </a:prstGeom>
          <a:noFill/>
        </p:spPr>
        <p:txBody>
          <a:bodyPr wrap="none" rtlCol="0">
            <a:spAutoFit/>
          </a:bodyPr>
          <a:lstStyle/>
          <a:p>
            <a:r>
              <a:rPr lang="en-US" altLang="zh-CN" b="1" dirty="0" err="1">
                <a:latin typeface="+mn-lt"/>
              </a:rPr>
              <a:t>CityU</a:t>
            </a:r>
            <a:r>
              <a:rPr lang="en-US" altLang="zh-CN" b="1" dirty="0">
                <a:latin typeface="+mn-lt"/>
              </a:rPr>
              <a:t> AML Lab</a:t>
            </a:r>
            <a:endParaRPr lang="zh-CN" altLang="en-US" b="1" dirty="0">
              <a:latin typeface="+mn-lt"/>
            </a:endParaRPr>
          </a:p>
        </p:txBody>
      </p:sp>
      <p:pic>
        <p:nvPicPr>
          <p:cNvPr id="10" name="图片 9">
            <a:extLst>
              <a:ext uri="{FF2B5EF4-FFF2-40B4-BE49-F238E27FC236}">
                <a16:creationId xmlns:a16="http://schemas.microsoft.com/office/drawing/2014/main" id="{52E715F7-A6C2-120B-087B-45CEF9EC7693}"/>
              </a:ext>
            </a:extLst>
          </p:cNvPr>
          <p:cNvPicPr>
            <a:picLocks noChangeAspect="1"/>
          </p:cNvPicPr>
          <p:nvPr/>
        </p:nvPicPr>
        <p:blipFill>
          <a:blip r:embed="rId4"/>
          <a:stretch>
            <a:fillRect/>
          </a:stretch>
        </p:blipFill>
        <p:spPr>
          <a:xfrm>
            <a:off x="3773908" y="3945701"/>
            <a:ext cx="1466925" cy="1457491"/>
          </a:xfrm>
          <a:prstGeom prst="rect">
            <a:avLst/>
          </a:prstGeom>
        </p:spPr>
      </p:pic>
      <p:sp>
        <p:nvSpPr>
          <p:cNvPr id="11" name="文本框 10">
            <a:extLst>
              <a:ext uri="{FF2B5EF4-FFF2-40B4-BE49-F238E27FC236}">
                <a16:creationId xmlns:a16="http://schemas.microsoft.com/office/drawing/2014/main" id="{2CD90666-AACC-D97D-956D-B831D730536C}"/>
              </a:ext>
            </a:extLst>
          </p:cNvPr>
          <p:cNvSpPr txBox="1"/>
          <p:nvPr/>
        </p:nvSpPr>
        <p:spPr>
          <a:xfrm>
            <a:off x="4172983" y="5556952"/>
            <a:ext cx="668773" cy="369332"/>
          </a:xfrm>
          <a:prstGeom prst="rect">
            <a:avLst/>
          </a:prstGeom>
          <a:noFill/>
        </p:spPr>
        <p:txBody>
          <a:bodyPr wrap="none" rtlCol="0">
            <a:spAutoFit/>
          </a:bodyPr>
          <a:lstStyle/>
          <a:p>
            <a:pPr algn="ctr"/>
            <a:r>
              <a:rPr lang="en-US" altLang="zh-CN" b="1" dirty="0">
                <a:latin typeface="+mn-lt"/>
              </a:rPr>
              <a:t>Code</a:t>
            </a:r>
            <a:endParaRPr lang="zh-CN" altLang="en-US" b="1" dirty="0">
              <a:latin typeface="+mn-lt"/>
            </a:endParaRPr>
          </a:p>
        </p:txBody>
      </p:sp>
    </p:spTree>
    <p:extLst>
      <p:ext uri="{BB962C8B-B14F-4D97-AF65-F5344CB8AC3E}">
        <p14:creationId xmlns:p14="http://schemas.microsoft.com/office/powerpoint/2010/main" val="278300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935-EB4C-8D49-B162-4193C0EE0C03}"/>
              </a:ext>
            </a:extLst>
          </p:cNvPr>
          <p:cNvSpPr>
            <a:spLocks noGrp="1"/>
          </p:cNvSpPr>
          <p:nvPr>
            <p:ph type="title"/>
          </p:nvPr>
        </p:nvSpPr>
        <p:spPr/>
        <p:txBody>
          <a:bodyPr/>
          <a:lstStyle/>
          <a:p>
            <a:r>
              <a:rPr lang="en-US" dirty="0">
                <a:solidFill>
                  <a:srgbClr val="1F497D"/>
                </a:solidFill>
              </a:rPr>
              <a:t>Group Members</a:t>
            </a:r>
            <a:endParaRPr lang="en-US" dirty="0"/>
          </a:p>
        </p:txBody>
      </p:sp>
      <p:sp>
        <p:nvSpPr>
          <p:cNvPr id="5" name="TextBox 4">
            <a:extLst>
              <a:ext uri="{FF2B5EF4-FFF2-40B4-BE49-F238E27FC236}">
                <a16:creationId xmlns:a16="http://schemas.microsoft.com/office/drawing/2014/main" id="{CB8EF88C-8CAD-C5D9-54A4-3FE47C5C8BA0}"/>
              </a:ext>
            </a:extLst>
          </p:cNvPr>
          <p:cNvSpPr txBox="1"/>
          <p:nvPr/>
        </p:nvSpPr>
        <p:spPr>
          <a:xfrm>
            <a:off x="11197883" y="6488668"/>
            <a:ext cx="298480" cy="338554"/>
          </a:xfrm>
          <a:prstGeom prst="rect">
            <a:avLst/>
          </a:prstGeom>
          <a:noFill/>
        </p:spPr>
        <p:txBody>
          <a:bodyPr wrap="none" rtlCol="0">
            <a:spAutoFit/>
          </a:bodyPr>
          <a:lstStyle/>
          <a:p>
            <a:r>
              <a:rPr lang="en-US" altLang="zh-CN" sz="1600" dirty="0">
                <a:solidFill>
                  <a:schemeClr val="bg1"/>
                </a:solidFill>
              </a:rPr>
              <a:t>1</a:t>
            </a:r>
            <a:endParaRPr lang="en-CN" sz="1600" dirty="0">
              <a:solidFill>
                <a:schemeClr val="bg1"/>
              </a:solidFill>
            </a:endParaRPr>
          </a:p>
        </p:txBody>
      </p:sp>
      <p:pic>
        <p:nvPicPr>
          <p:cNvPr id="9" name="图片 8">
            <a:extLst>
              <a:ext uri="{FF2B5EF4-FFF2-40B4-BE49-F238E27FC236}">
                <a16:creationId xmlns:a16="http://schemas.microsoft.com/office/drawing/2014/main" id="{23F8FFE5-5582-9F61-AB53-7208394AA3E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810" y="2158236"/>
            <a:ext cx="1483865" cy="2158350"/>
          </a:xfrm>
          <a:prstGeom prst="rect">
            <a:avLst/>
          </a:prstGeom>
          <a:noFill/>
          <a:ln>
            <a:noFill/>
          </a:ln>
        </p:spPr>
      </p:pic>
      <p:sp>
        <p:nvSpPr>
          <p:cNvPr id="10" name="文本框 9">
            <a:extLst>
              <a:ext uri="{FF2B5EF4-FFF2-40B4-BE49-F238E27FC236}">
                <a16:creationId xmlns:a16="http://schemas.microsoft.com/office/drawing/2014/main" id="{C96571A0-EE38-76AF-D9D3-3DDC0B37E8C6}"/>
              </a:ext>
            </a:extLst>
          </p:cNvPr>
          <p:cNvSpPr txBox="1"/>
          <p:nvPr/>
        </p:nvSpPr>
        <p:spPr>
          <a:xfrm>
            <a:off x="519265" y="4602331"/>
            <a:ext cx="1620957" cy="646331"/>
          </a:xfrm>
          <a:prstGeom prst="rect">
            <a:avLst/>
          </a:prstGeom>
          <a:noFill/>
        </p:spPr>
        <p:txBody>
          <a:bodyPr wrap="none" rtlCol="0">
            <a:spAutoFit/>
          </a:bodyPr>
          <a:lstStyle/>
          <a:p>
            <a:pPr algn="ctr"/>
            <a:r>
              <a:rPr kumimoji="1" lang="en-US" altLang="zh-CN" dirty="0" err="1"/>
              <a:t>Pengyue</a:t>
            </a:r>
            <a:r>
              <a:rPr kumimoji="1" lang="en-US" altLang="zh-CN" dirty="0"/>
              <a:t> Jia</a:t>
            </a:r>
          </a:p>
          <a:p>
            <a:pPr algn="ctr"/>
            <a:r>
              <a:rPr kumimoji="1" lang="en-US" altLang="zh-CN" dirty="0"/>
              <a:t>Ph.D. Student</a:t>
            </a:r>
            <a:endParaRPr kumimoji="1" lang="zh-CN" altLang="en-US" dirty="0"/>
          </a:p>
        </p:txBody>
      </p:sp>
      <p:pic>
        <p:nvPicPr>
          <p:cNvPr id="12" name="图片 11">
            <a:extLst>
              <a:ext uri="{FF2B5EF4-FFF2-40B4-BE49-F238E27FC236}">
                <a16:creationId xmlns:a16="http://schemas.microsoft.com/office/drawing/2014/main" id="{F23267D3-FF32-3764-3151-37F2FFB2635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6921" y="2158233"/>
            <a:ext cx="1618333" cy="2158350"/>
          </a:xfrm>
          <a:prstGeom prst="rect">
            <a:avLst/>
          </a:prstGeom>
          <a:noFill/>
          <a:ln>
            <a:noFill/>
          </a:ln>
        </p:spPr>
      </p:pic>
      <p:sp>
        <p:nvSpPr>
          <p:cNvPr id="13" name="文本框 12">
            <a:extLst>
              <a:ext uri="{FF2B5EF4-FFF2-40B4-BE49-F238E27FC236}">
                <a16:creationId xmlns:a16="http://schemas.microsoft.com/office/drawing/2014/main" id="{A129A671-D9D0-9216-06DD-EE2FAA03625F}"/>
              </a:ext>
            </a:extLst>
          </p:cNvPr>
          <p:cNvSpPr txBox="1"/>
          <p:nvPr/>
        </p:nvSpPr>
        <p:spPr>
          <a:xfrm>
            <a:off x="2404297" y="4602329"/>
            <a:ext cx="1620957" cy="646331"/>
          </a:xfrm>
          <a:prstGeom prst="rect">
            <a:avLst/>
          </a:prstGeom>
          <a:noFill/>
        </p:spPr>
        <p:txBody>
          <a:bodyPr wrap="none" rtlCol="0">
            <a:spAutoFit/>
          </a:bodyPr>
          <a:lstStyle/>
          <a:p>
            <a:pPr algn="ctr"/>
            <a:r>
              <a:rPr kumimoji="1" lang="en-US" altLang="zh-CN" dirty="0" err="1"/>
              <a:t>Jingtong</a:t>
            </a:r>
            <a:r>
              <a:rPr kumimoji="1" lang="en-US" altLang="zh-CN" dirty="0"/>
              <a:t> Gao</a:t>
            </a:r>
          </a:p>
          <a:p>
            <a:pPr algn="ctr"/>
            <a:r>
              <a:rPr kumimoji="1" lang="en-US" altLang="zh-CN" dirty="0"/>
              <a:t>Ph.D. Student</a:t>
            </a:r>
            <a:endParaRPr kumimoji="1" lang="zh-CN" altLang="en-US" dirty="0"/>
          </a:p>
        </p:txBody>
      </p:sp>
      <p:pic>
        <p:nvPicPr>
          <p:cNvPr id="14" name="图片 13">
            <a:extLst>
              <a:ext uri="{FF2B5EF4-FFF2-40B4-BE49-F238E27FC236}">
                <a16:creationId xmlns:a16="http://schemas.microsoft.com/office/drawing/2014/main" id="{6887034B-EB4C-7A1E-C13E-74776B1EA80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056" y="2158234"/>
            <a:ext cx="1619185" cy="2158349"/>
          </a:xfrm>
          <a:prstGeom prst="rect">
            <a:avLst/>
          </a:prstGeom>
          <a:noFill/>
          <a:ln>
            <a:noFill/>
          </a:ln>
        </p:spPr>
      </p:pic>
      <p:sp>
        <p:nvSpPr>
          <p:cNvPr id="15" name="文本框 14">
            <a:extLst>
              <a:ext uri="{FF2B5EF4-FFF2-40B4-BE49-F238E27FC236}">
                <a16:creationId xmlns:a16="http://schemas.microsoft.com/office/drawing/2014/main" id="{19F8C7FD-5ECD-5ED9-9AA1-3569015D3D5C}"/>
              </a:ext>
            </a:extLst>
          </p:cNvPr>
          <p:cNvSpPr txBox="1"/>
          <p:nvPr/>
        </p:nvSpPr>
        <p:spPr>
          <a:xfrm>
            <a:off x="4411284" y="4602329"/>
            <a:ext cx="1620957" cy="646331"/>
          </a:xfrm>
          <a:prstGeom prst="rect">
            <a:avLst/>
          </a:prstGeom>
          <a:noFill/>
        </p:spPr>
        <p:txBody>
          <a:bodyPr wrap="none" rtlCol="0">
            <a:spAutoFit/>
          </a:bodyPr>
          <a:lstStyle/>
          <a:p>
            <a:pPr algn="ctr"/>
            <a:r>
              <a:rPr kumimoji="1" lang="en-US" altLang="zh-CN" dirty="0" err="1"/>
              <a:t>Xiaopeng</a:t>
            </a:r>
            <a:r>
              <a:rPr kumimoji="1" lang="en-US" altLang="zh-CN" dirty="0"/>
              <a:t> Li</a:t>
            </a:r>
          </a:p>
          <a:p>
            <a:pPr algn="ctr"/>
            <a:r>
              <a:rPr kumimoji="1" lang="en-US" altLang="zh-CN" dirty="0"/>
              <a:t>Ph.D. Student</a:t>
            </a:r>
            <a:endParaRPr kumimoji="1" lang="zh-CN" altLang="en-US" dirty="0"/>
          </a:p>
        </p:txBody>
      </p:sp>
      <p:pic>
        <p:nvPicPr>
          <p:cNvPr id="16" name="图片 15">
            <a:extLst>
              <a:ext uri="{FF2B5EF4-FFF2-40B4-BE49-F238E27FC236}">
                <a16:creationId xmlns:a16="http://schemas.microsoft.com/office/drawing/2014/main" id="{51919A0A-B2A4-1A6A-0FDE-59E3B420BE6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20043" y="2158233"/>
            <a:ext cx="1540453" cy="2158348"/>
          </a:xfrm>
          <a:prstGeom prst="rect">
            <a:avLst/>
          </a:prstGeom>
          <a:noFill/>
          <a:ln>
            <a:noFill/>
          </a:ln>
        </p:spPr>
      </p:pic>
      <p:sp>
        <p:nvSpPr>
          <p:cNvPr id="17" name="文本框 16">
            <a:extLst>
              <a:ext uri="{FF2B5EF4-FFF2-40B4-BE49-F238E27FC236}">
                <a16:creationId xmlns:a16="http://schemas.microsoft.com/office/drawing/2014/main" id="{81448C68-19E6-D3AB-E297-801AC7B72DF2}"/>
              </a:ext>
            </a:extLst>
          </p:cNvPr>
          <p:cNvSpPr txBox="1"/>
          <p:nvPr/>
        </p:nvSpPr>
        <p:spPr>
          <a:xfrm>
            <a:off x="6328496" y="4602329"/>
            <a:ext cx="1723549" cy="923330"/>
          </a:xfrm>
          <a:prstGeom prst="rect">
            <a:avLst/>
          </a:prstGeom>
          <a:noFill/>
        </p:spPr>
        <p:txBody>
          <a:bodyPr wrap="none" rtlCol="0">
            <a:spAutoFit/>
          </a:bodyPr>
          <a:lstStyle/>
          <a:p>
            <a:pPr algn="ctr"/>
            <a:r>
              <a:rPr kumimoji="1" lang="en-US" altLang="zh-CN" dirty="0" err="1"/>
              <a:t>Zixuan</a:t>
            </a:r>
            <a:r>
              <a:rPr kumimoji="1" lang="en-US" altLang="zh-CN" dirty="0"/>
              <a:t> Wang</a:t>
            </a:r>
          </a:p>
          <a:p>
            <a:pPr algn="ctr"/>
            <a:r>
              <a:rPr kumimoji="1" lang="en-US" altLang="zh-CN" dirty="0"/>
              <a:t>Undergraduate</a:t>
            </a:r>
          </a:p>
          <a:p>
            <a:pPr algn="ctr"/>
            <a:r>
              <a:rPr kumimoji="1" lang="en-US" altLang="zh-CN" dirty="0"/>
              <a:t>Student</a:t>
            </a:r>
            <a:endParaRPr kumimoji="1" lang="zh-CN" altLang="en-US" dirty="0"/>
          </a:p>
        </p:txBody>
      </p:sp>
      <p:pic>
        <p:nvPicPr>
          <p:cNvPr id="18" name="图片 17">
            <a:extLst>
              <a:ext uri="{FF2B5EF4-FFF2-40B4-BE49-F238E27FC236}">
                <a16:creationId xmlns:a16="http://schemas.microsoft.com/office/drawing/2014/main" id="{0462B2AC-17A7-E2EE-B344-F970BB1E093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8298" y="2158233"/>
            <a:ext cx="1484159" cy="2158348"/>
          </a:xfrm>
          <a:prstGeom prst="rect">
            <a:avLst/>
          </a:prstGeom>
          <a:noFill/>
          <a:ln>
            <a:noFill/>
          </a:ln>
        </p:spPr>
      </p:pic>
      <p:sp>
        <p:nvSpPr>
          <p:cNvPr id="19" name="文本框 18">
            <a:extLst>
              <a:ext uri="{FF2B5EF4-FFF2-40B4-BE49-F238E27FC236}">
                <a16:creationId xmlns:a16="http://schemas.microsoft.com/office/drawing/2014/main" id="{990D5FDD-2E5D-ADA3-1CC0-56CCD8A674B8}"/>
              </a:ext>
            </a:extLst>
          </p:cNvPr>
          <p:cNvSpPr txBox="1"/>
          <p:nvPr/>
        </p:nvSpPr>
        <p:spPr>
          <a:xfrm>
            <a:off x="8228602" y="4602329"/>
            <a:ext cx="1723549" cy="923330"/>
          </a:xfrm>
          <a:prstGeom prst="rect">
            <a:avLst/>
          </a:prstGeom>
          <a:noFill/>
        </p:spPr>
        <p:txBody>
          <a:bodyPr wrap="none" rtlCol="0">
            <a:spAutoFit/>
          </a:bodyPr>
          <a:lstStyle/>
          <a:p>
            <a:pPr algn="ctr"/>
            <a:r>
              <a:rPr kumimoji="1" lang="en-US" altLang="zh-CN" dirty="0" err="1"/>
              <a:t>Yiyao</a:t>
            </a:r>
            <a:r>
              <a:rPr kumimoji="1" lang="en-US" altLang="zh-CN" dirty="0"/>
              <a:t> </a:t>
            </a:r>
            <a:r>
              <a:rPr kumimoji="1" lang="en-US" altLang="zh-CN" dirty="0" err="1"/>
              <a:t>Jin</a:t>
            </a:r>
            <a:endParaRPr kumimoji="1" lang="en-US" altLang="zh-CN" dirty="0"/>
          </a:p>
          <a:p>
            <a:pPr algn="ctr"/>
            <a:r>
              <a:rPr kumimoji="1" lang="en-US" altLang="zh-CN" dirty="0"/>
              <a:t>Undergraduate</a:t>
            </a:r>
          </a:p>
          <a:p>
            <a:pPr algn="ctr"/>
            <a:r>
              <a:rPr kumimoji="1" lang="en-US" altLang="zh-CN" dirty="0"/>
              <a:t>Student</a:t>
            </a:r>
            <a:endParaRPr kumimoji="1" lang="zh-CN" altLang="en-US" dirty="0"/>
          </a:p>
        </p:txBody>
      </p:sp>
      <p:pic>
        <p:nvPicPr>
          <p:cNvPr id="22" name="图片 21">
            <a:extLst>
              <a:ext uri="{FF2B5EF4-FFF2-40B4-BE49-F238E27FC236}">
                <a16:creationId xmlns:a16="http://schemas.microsoft.com/office/drawing/2014/main" id="{8D1A6132-6558-48D2-1B4C-878E74C8ED4A}"/>
              </a:ext>
            </a:extLst>
          </p:cNvPr>
          <p:cNvPicPr>
            <a:picLocks noChangeAspect="1"/>
          </p:cNvPicPr>
          <p:nvPr/>
        </p:nvPicPr>
        <p:blipFill rotWithShape="1">
          <a:blip r:embed="rId8"/>
          <a:srcRect l="17301" r="10956"/>
          <a:stretch/>
        </p:blipFill>
        <p:spPr>
          <a:xfrm>
            <a:off x="10220259" y="2151702"/>
            <a:ext cx="1553166" cy="2164879"/>
          </a:xfrm>
          <a:prstGeom prst="rect">
            <a:avLst/>
          </a:prstGeom>
        </p:spPr>
      </p:pic>
      <p:sp>
        <p:nvSpPr>
          <p:cNvPr id="23" name="文本框 22">
            <a:extLst>
              <a:ext uri="{FF2B5EF4-FFF2-40B4-BE49-F238E27FC236}">
                <a16:creationId xmlns:a16="http://schemas.microsoft.com/office/drawing/2014/main" id="{D9DE3552-7F60-091A-651D-AD2FF31CCD7C}"/>
              </a:ext>
            </a:extLst>
          </p:cNvPr>
          <p:cNvSpPr txBox="1"/>
          <p:nvPr/>
        </p:nvSpPr>
        <p:spPr>
          <a:xfrm>
            <a:off x="9904289" y="4602329"/>
            <a:ext cx="2172390" cy="923330"/>
          </a:xfrm>
          <a:prstGeom prst="rect">
            <a:avLst/>
          </a:prstGeom>
          <a:noFill/>
        </p:spPr>
        <p:txBody>
          <a:bodyPr wrap="none" rtlCol="0">
            <a:spAutoFit/>
          </a:bodyPr>
          <a:lstStyle/>
          <a:p>
            <a:pPr algn="ctr"/>
            <a:r>
              <a:rPr kumimoji="1" lang="en-US" altLang="zh-CN" dirty="0" err="1"/>
              <a:t>Xiangyu</a:t>
            </a:r>
            <a:r>
              <a:rPr kumimoji="1" lang="en-US" altLang="zh-CN" dirty="0"/>
              <a:t> Zhao</a:t>
            </a:r>
          </a:p>
          <a:p>
            <a:pPr algn="ctr"/>
            <a:r>
              <a:rPr kumimoji="1" lang="en-US" altLang="zh-CN" dirty="0"/>
              <a:t>Supervisor</a:t>
            </a:r>
          </a:p>
          <a:p>
            <a:pPr algn="ctr"/>
            <a:r>
              <a:rPr kumimoji="1" lang="en-US" altLang="zh-CN" dirty="0"/>
              <a:t>Assistant Professor</a:t>
            </a:r>
            <a:endParaRPr kumimoji="1" lang="zh-CN" altLang="en-US" dirty="0"/>
          </a:p>
        </p:txBody>
      </p:sp>
    </p:spTree>
    <p:extLst>
      <p:ext uri="{BB962C8B-B14F-4D97-AF65-F5344CB8AC3E}">
        <p14:creationId xmlns:p14="http://schemas.microsoft.com/office/powerpoint/2010/main" val="364423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78A37-3181-9AB7-0DCB-FD829F052706}"/>
              </a:ext>
            </a:extLst>
          </p:cNvPr>
          <p:cNvSpPr>
            <a:spLocks noGrp="1"/>
          </p:cNvSpPr>
          <p:nvPr>
            <p:ph type="title"/>
          </p:nvPr>
        </p:nvSpPr>
        <p:spPr/>
        <p:txBody>
          <a:bodyPr/>
          <a:lstStyle/>
          <a:p>
            <a:r>
              <a:rPr kumimoji="1" lang="en-US" altLang="zh-CN" dirty="0"/>
              <a:t>Overview</a:t>
            </a:r>
            <a:endParaRPr kumimoji="1" lang="zh-CN" altLang="en-US" dirty="0"/>
          </a:p>
        </p:txBody>
      </p:sp>
      <p:sp>
        <p:nvSpPr>
          <p:cNvPr id="4" name="圆角矩形 3">
            <a:extLst>
              <a:ext uri="{FF2B5EF4-FFF2-40B4-BE49-F238E27FC236}">
                <a16:creationId xmlns:a16="http://schemas.microsoft.com/office/drawing/2014/main" id="{AD56B4C8-7FAE-45ED-CA8D-30FF9B40EE3D}"/>
              </a:ext>
            </a:extLst>
          </p:cNvPr>
          <p:cNvSpPr/>
          <p:nvPr/>
        </p:nvSpPr>
        <p:spPr>
          <a:xfrm>
            <a:off x="890649" y="1496670"/>
            <a:ext cx="2666367" cy="1519662"/>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800" dirty="0"/>
              <a:t>Base Model Selection</a:t>
            </a:r>
            <a:endParaRPr kumimoji="1" lang="zh-CN" altLang="en-US" sz="2800" dirty="0"/>
          </a:p>
        </p:txBody>
      </p:sp>
      <p:sp>
        <p:nvSpPr>
          <p:cNvPr id="5" name="圆角矩形 4">
            <a:extLst>
              <a:ext uri="{FF2B5EF4-FFF2-40B4-BE49-F238E27FC236}">
                <a16:creationId xmlns:a16="http://schemas.microsoft.com/office/drawing/2014/main" id="{2593AEA8-5470-3669-AEB7-2D51CF136932}"/>
              </a:ext>
            </a:extLst>
          </p:cNvPr>
          <p:cNvSpPr/>
          <p:nvPr/>
        </p:nvSpPr>
        <p:spPr>
          <a:xfrm>
            <a:off x="4760214" y="1496668"/>
            <a:ext cx="2666367" cy="1519661"/>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800" dirty="0"/>
              <a:t>Pre-trained Model Quantization</a:t>
            </a:r>
            <a:endParaRPr kumimoji="1" lang="zh-CN" altLang="en-US" sz="2800" dirty="0"/>
          </a:p>
        </p:txBody>
      </p:sp>
      <p:sp>
        <p:nvSpPr>
          <p:cNvPr id="6" name="圆角矩形 5">
            <a:extLst>
              <a:ext uri="{FF2B5EF4-FFF2-40B4-BE49-F238E27FC236}">
                <a16:creationId xmlns:a16="http://schemas.microsoft.com/office/drawing/2014/main" id="{DB8C7A23-BDFD-3518-F34D-02805267087B}"/>
              </a:ext>
            </a:extLst>
          </p:cNvPr>
          <p:cNvSpPr/>
          <p:nvPr/>
        </p:nvSpPr>
        <p:spPr>
          <a:xfrm>
            <a:off x="8743145" y="1496669"/>
            <a:ext cx="2666367" cy="1519660"/>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800" dirty="0"/>
              <a:t>Prompt Design</a:t>
            </a:r>
            <a:endParaRPr kumimoji="1" lang="zh-CN" altLang="en-US" sz="2800" dirty="0"/>
          </a:p>
        </p:txBody>
      </p:sp>
      <p:sp>
        <p:nvSpPr>
          <p:cNvPr id="9" name="右箭头 8">
            <a:extLst>
              <a:ext uri="{FF2B5EF4-FFF2-40B4-BE49-F238E27FC236}">
                <a16:creationId xmlns:a16="http://schemas.microsoft.com/office/drawing/2014/main" id="{6D3A3C25-4097-7D00-C801-44A05A00EDA3}"/>
              </a:ext>
            </a:extLst>
          </p:cNvPr>
          <p:cNvSpPr/>
          <p:nvPr/>
        </p:nvSpPr>
        <p:spPr>
          <a:xfrm>
            <a:off x="3726284" y="2146770"/>
            <a:ext cx="877824" cy="219456"/>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右箭头 9">
            <a:extLst>
              <a:ext uri="{FF2B5EF4-FFF2-40B4-BE49-F238E27FC236}">
                <a16:creationId xmlns:a16="http://schemas.microsoft.com/office/drawing/2014/main" id="{3A69EFF7-429C-E665-34AA-2659371CD593}"/>
              </a:ext>
            </a:extLst>
          </p:cNvPr>
          <p:cNvSpPr/>
          <p:nvPr/>
        </p:nvSpPr>
        <p:spPr>
          <a:xfrm>
            <a:off x="7645951" y="2146770"/>
            <a:ext cx="877824" cy="219456"/>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2" name="图形 11">
            <a:extLst>
              <a:ext uri="{FF2B5EF4-FFF2-40B4-BE49-F238E27FC236}">
                <a16:creationId xmlns:a16="http://schemas.microsoft.com/office/drawing/2014/main" id="{DAF40129-2E2F-059E-48FC-0980A78A60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6529" y="3653170"/>
            <a:ext cx="2194605" cy="2194605"/>
          </a:xfrm>
          <a:prstGeom prst="rect">
            <a:avLst/>
          </a:prstGeom>
        </p:spPr>
      </p:pic>
      <p:pic>
        <p:nvPicPr>
          <p:cNvPr id="14" name="图形 13">
            <a:extLst>
              <a:ext uri="{FF2B5EF4-FFF2-40B4-BE49-F238E27FC236}">
                <a16:creationId xmlns:a16="http://schemas.microsoft.com/office/drawing/2014/main" id="{CB19EC84-01D0-7080-24BB-29550BFDFD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79025" y="3343127"/>
            <a:ext cx="2194605" cy="2814695"/>
          </a:xfrm>
          <a:prstGeom prst="rect">
            <a:avLst/>
          </a:prstGeom>
        </p:spPr>
      </p:pic>
      <p:pic>
        <p:nvPicPr>
          <p:cNvPr id="16" name="图形 15">
            <a:extLst>
              <a:ext uri="{FF2B5EF4-FFF2-40B4-BE49-F238E27FC236}">
                <a16:creationId xmlns:a16="http://schemas.microsoft.com/office/drawing/2014/main" id="{584916AB-AD95-EFC3-CFFD-48C814D65B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96094" y="3653171"/>
            <a:ext cx="2194605" cy="2194605"/>
          </a:xfrm>
          <a:prstGeom prst="rect">
            <a:avLst/>
          </a:prstGeom>
        </p:spPr>
      </p:pic>
    </p:spTree>
    <p:extLst>
      <p:ext uri="{BB962C8B-B14F-4D97-AF65-F5344CB8AC3E}">
        <p14:creationId xmlns:p14="http://schemas.microsoft.com/office/powerpoint/2010/main" val="405135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22C02-BE01-AF9E-0883-5567DE4DE3E4}"/>
              </a:ext>
            </a:extLst>
          </p:cNvPr>
          <p:cNvSpPr>
            <a:spLocks noGrp="1"/>
          </p:cNvSpPr>
          <p:nvPr>
            <p:ph type="title"/>
          </p:nvPr>
        </p:nvSpPr>
        <p:spPr/>
        <p:txBody>
          <a:bodyPr/>
          <a:lstStyle/>
          <a:p>
            <a:r>
              <a:rPr kumimoji="1" lang="en-US" altLang="zh-CN" dirty="0"/>
              <a:t>Base Model Selection</a:t>
            </a:r>
            <a:endParaRPr kumimoji="1" lang="zh-CN" altLang="en-US" dirty="0"/>
          </a:p>
        </p:txBody>
      </p:sp>
      <p:sp>
        <p:nvSpPr>
          <p:cNvPr id="4" name="文本框 3">
            <a:extLst>
              <a:ext uri="{FF2B5EF4-FFF2-40B4-BE49-F238E27FC236}">
                <a16:creationId xmlns:a16="http://schemas.microsoft.com/office/drawing/2014/main" id="{196FEBED-8F6D-B33C-2A76-FF7CBD586092}"/>
              </a:ext>
            </a:extLst>
          </p:cNvPr>
          <p:cNvSpPr txBox="1"/>
          <p:nvPr/>
        </p:nvSpPr>
        <p:spPr>
          <a:xfrm>
            <a:off x="285008" y="1116281"/>
            <a:ext cx="2794226" cy="461665"/>
          </a:xfrm>
          <a:prstGeom prst="rect">
            <a:avLst/>
          </a:prstGeom>
          <a:noFill/>
        </p:spPr>
        <p:txBody>
          <a:bodyPr wrap="none" rtlCol="0">
            <a:spAutoFit/>
          </a:bodyPr>
          <a:lstStyle/>
          <a:p>
            <a:r>
              <a:rPr kumimoji="1" lang="en-US" altLang="zh-CN" sz="2400" dirty="0"/>
              <a:t>4 NVIDIA T4 GPUs</a:t>
            </a:r>
            <a:endParaRPr kumimoji="1" lang="zh-CN" altLang="en-US" sz="2400" dirty="0"/>
          </a:p>
        </p:txBody>
      </p:sp>
      <p:sp>
        <p:nvSpPr>
          <p:cNvPr id="5" name="文本框 4">
            <a:extLst>
              <a:ext uri="{FF2B5EF4-FFF2-40B4-BE49-F238E27FC236}">
                <a16:creationId xmlns:a16="http://schemas.microsoft.com/office/drawing/2014/main" id="{20AB825E-526B-0C4D-1813-A75D82BC2AF1}"/>
              </a:ext>
            </a:extLst>
          </p:cNvPr>
          <p:cNvSpPr txBox="1"/>
          <p:nvPr/>
        </p:nvSpPr>
        <p:spPr>
          <a:xfrm>
            <a:off x="285009" y="4153919"/>
            <a:ext cx="6307938" cy="1569660"/>
          </a:xfrm>
          <a:prstGeom prst="rect">
            <a:avLst/>
          </a:prstGeom>
          <a:noFill/>
        </p:spPr>
        <p:txBody>
          <a:bodyPr wrap="square" rtlCol="0">
            <a:spAutoFit/>
          </a:bodyPr>
          <a:lstStyle/>
          <a:p>
            <a:pPr marL="342900" indent="-342900" algn="just">
              <a:buFont typeface="Arial" panose="020B0604020202020204" pitchFamily="34" charset="0"/>
              <a:buChar char="•"/>
            </a:pPr>
            <a:r>
              <a:rPr kumimoji="1" lang="en-US" altLang="zh-CN" sz="2400" b="1" dirty="0">
                <a:solidFill>
                  <a:srgbClr val="FF0000"/>
                </a:solidFill>
              </a:rPr>
              <a:t>A small model </a:t>
            </a:r>
            <a:r>
              <a:rPr kumimoji="1" lang="en-US" altLang="zh-CN" sz="2400" dirty="0"/>
              <a:t>or </a:t>
            </a:r>
            <a:r>
              <a:rPr kumimoji="1" lang="en-US" altLang="zh-CN" sz="2400" b="1" dirty="0">
                <a:solidFill>
                  <a:srgbClr val="FF0000"/>
                </a:solidFill>
              </a:rPr>
              <a:t>a quantized version of a large model?</a:t>
            </a:r>
          </a:p>
          <a:p>
            <a:pPr algn="just"/>
            <a:endParaRPr kumimoji="1" lang="en-US" altLang="zh-CN" sz="2400" b="1" dirty="0">
              <a:solidFill>
                <a:srgbClr val="FF0000"/>
              </a:solidFill>
            </a:endParaRPr>
          </a:p>
          <a:p>
            <a:pPr algn="just"/>
            <a:r>
              <a:rPr kumimoji="1" lang="en-US" altLang="zh-CN" sz="2400" b="1" dirty="0">
                <a:solidFill>
                  <a:srgbClr val="FF0000"/>
                </a:solidFill>
              </a:rPr>
              <a:t>Quantized version is better.</a:t>
            </a:r>
            <a:endParaRPr kumimoji="1" lang="zh-CN" altLang="en-US" sz="2400" b="1" dirty="0">
              <a:solidFill>
                <a:srgbClr val="FF0000"/>
              </a:solidFill>
            </a:endParaRPr>
          </a:p>
        </p:txBody>
      </p:sp>
      <p:sp>
        <p:nvSpPr>
          <p:cNvPr id="6" name="文本框 5">
            <a:extLst>
              <a:ext uri="{FF2B5EF4-FFF2-40B4-BE49-F238E27FC236}">
                <a16:creationId xmlns:a16="http://schemas.microsoft.com/office/drawing/2014/main" id="{669240D2-15AA-3995-C568-13920DB33F6E}"/>
              </a:ext>
            </a:extLst>
          </p:cNvPr>
          <p:cNvSpPr txBox="1"/>
          <p:nvPr/>
        </p:nvSpPr>
        <p:spPr>
          <a:xfrm>
            <a:off x="285008" y="1719478"/>
            <a:ext cx="6307939" cy="2308324"/>
          </a:xfrm>
          <a:prstGeom prst="rect">
            <a:avLst/>
          </a:prstGeom>
          <a:noFill/>
        </p:spPr>
        <p:txBody>
          <a:bodyPr wrap="square" rtlCol="0">
            <a:spAutoFit/>
          </a:bodyPr>
          <a:lstStyle/>
          <a:p>
            <a:pPr marL="342900" indent="-342900" algn="just">
              <a:buFont typeface="Arial" panose="020B0604020202020204" pitchFamily="34" charset="0"/>
              <a:buChar char="•"/>
            </a:pPr>
            <a:r>
              <a:rPr kumimoji="1" lang="en-US" altLang="zh-CN" sz="2400" b="1" dirty="0">
                <a:solidFill>
                  <a:srgbClr val="FF0000"/>
                </a:solidFill>
              </a:rPr>
              <a:t>Which one?</a:t>
            </a:r>
          </a:p>
          <a:p>
            <a:pPr algn="just"/>
            <a:endParaRPr kumimoji="1" lang="en-US" altLang="zh-CN" sz="2400" b="1" dirty="0">
              <a:solidFill>
                <a:srgbClr val="FF0000"/>
              </a:solidFill>
            </a:endParaRPr>
          </a:p>
          <a:p>
            <a:pPr algn="just"/>
            <a:r>
              <a:rPr kumimoji="1" lang="en-US" altLang="zh-CN" sz="2400" dirty="0"/>
              <a:t>Llama, Gemma, Mistral, </a:t>
            </a:r>
            <a:r>
              <a:rPr kumimoji="1" lang="en-US" altLang="zh-CN" sz="2400" dirty="0" err="1"/>
              <a:t>ChatGLM</a:t>
            </a:r>
            <a:r>
              <a:rPr kumimoji="1" lang="en-US" altLang="zh-CN" sz="2400" dirty="0"/>
              <a:t>, Llama3, </a:t>
            </a:r>
            <a:r>
              <a:rPr kumimoji="1" lang="en-US" altLang="zh-CN" sz="2400" dirty="0" err="1"/>
              <a:t>Qwen</a:t>
            </a:r>
            <a:r>
              <a:rPr kumimoji="1" lang="en-US" altLang="zh-CN" sz="2400" dirty="0"/>
              <a:t>, Qwen2…</a:t>
            </a:r>
          </a:p>
          <a:p>
            <a:pPr algn="just"/>
            <a:r>
              <a:rPr kumimoji="1" lang="en-US" altLang="zh-CN" sz="2400" b="1" dirty="0">
                <a:solidFill>
                  <a:srgbClr val="FF0000"/>
                </a:solidFill>
              </a:rPr>
              <a:t>Llama3</a:t>
            </a:r>
            <a:r>
              <a:rPr kumimoji="1" lang="en-US" altLang="zh-CN" sz="2400" dirty="0"/>
              <a:t> and </a:t>
            </a:r>
            <a:r>
              <a:rPr kumimoji="1" lang="en-US" altLang="zh-CN" sz="2400" b="1" dirty="0">
                <a:solidFill>
                  <a:srgbClr val="FF0000"/>
                </a:solidFill>
              </a:rPr>
              <a:t>Qwen2</a:t>
            </a:r>
            <a:r>
              <a:rPr kumimoji="1" lang="en-US" altLang="zh-CN" sz="2400" dirty="0"/>
              <a:t> stand out on the development set.</a:t>
            </a:r>
            <a:endParaRPr kumimoji="1" lang="zh-CN" altLang="en-US" sz="2400" dirty="0"/>
          </a:p>
        </p:txBody>
      </p:sp>
      <p:pic>
        <p:nvPicPr>
          <p:cNvPr id="8" name="图片 7">
            <a:extLst>
              <a:ext uri="{FF2B5EF4-FFF2-40B4-BE49-F238E27FC236}">
                <a16:creationId xmlns:a16="http://schemas.microsoft.com/office/drawing/2014/main" id="{5C4D5D39-8482-4CDF-0FAA-3A76A22071C6}"/>
              </a:ext>
            </a:extLst>
          </p:cNvPr>
          <p:cNvPicPr>
            <a:picLocks noChangeAspect="1"/>
          </p:cNvPicPr>
          <p:nvPr/>
        </p:nvPicPr>
        <p:blipFill>
          <a:blip r:embed="rId3"/>
          <a:stretch>
            <a:fillRect/>
          </a:stretch>
        </p:blipFill>
        <p:spPr>
          <a:xfrm>
            <a:off x="7728468" y="1166217"/>
            <a:ext cx="1384300" cy="1282700"/>
          </a:xfrm>
          <a:prstGeom prst="rect">
            <a:avLst/>
          </a:prstGeom>
        </p:spPr>
      </p:pic>
      <p:sp>
        <p:nvSpPr>
          <p:cNvPr id="9" name="文本框 8">
            <a:extLst>
              <a:ext uri="{FF2B5EF4-FFF2-40B4-BE49-F238E27FC236}">
                <a16:creationId xmlns:a16="http://schemas.microsoft.com/office/drawing/2014/main" id="{C5195E64-CC58-F67F-0350-6080AB156DFB}"/>
              </a:ext>
            </a:extLst>
          </p:cNvPr>
          <p:cNvSpPr txBox="1"/>
          <p:nvPr/>
        </p:nvSpPr>
        <p:spPr>
          <a:xfrm>
            <a:off x="9331061" y="1576734"/>
            <a:ext cx="2153795" cy="461665"/>
          </a:xfrm>
          <a:prstGeom prst="rect">
            <a:avLst/>
          </a:prstGeom>
          <a:noFill/>
        </p:spPr>
        <p:txBody>
          <a:bodyPr wrap="none" rtlCol="0">
            <a:spAutoFit/>
          </a:bodyPr>
          <a:lstStyle/>
          <a:p>
            <a:r>
              <a:rPr kumimoji="1" lang="en-US" altLang="zh-CN" sz="2400" dirty="0"/>
              <a:t>Chatbot Arena</a:t>
            </a:r>
            <a:endParaRPr kumimoji="1" lang="zh-CN" altLang="en-US" sz="2400" dirty="0"/>
          </a:p>
        </p:txBody>
      </p:sp>
      <p:pic>
        <p:nvPicPr>
          <p:cNvPr id="10" name="图片 9">
            <a:extLst>
              <a:ext uri="{FF2B5EF4-FFF2-40B4-BE49-F238E27FC236}">
                <a16:creationId xmlns:a16="http://schemas.microsoft.com/office/drawing/2014/main" id="{0C401A05-B94B-A525-C45D-F2F880DCED76}"/>
              </a:ext>
            </a:extLst>
          </p:cNvPr>
          <p:cNvPicPr>
            <a:picLocks noChangeAspect="1"/>
          </p:cNvPicPr>
          <p:nvPr/>
        </p:nvPicPr>
        <p:blipFill>
          <a:blip r:embed="rId4"/>
          <a:stretch>
            <a:fillRect/>
          </a:stretch>
        </p:blipFill>
        <p:spPr>
          <a:xfrm>
            <a:off x="4665022" y="4789717"/>
            <a:ext cx="7241969" cy="1286595"/>
          </a:xfrm>
          <a:prstGeom prst="rect">
            <a:avLst/>
          </a:prstGeom>
        </p:spPr>
      </p:pic>
      <p:pic>
        <p:nvPicPr>
          <p:cNvPr id="11" name="图片 10">
            <a:extLst>
              <a:ext uri="{FF2B5EF4-FFF2-40B4-BE49-F238E27FC236}">
                <a16:creationId xmlns:a16="http://schemas.microsoft.com/office/drawing/2014/main" id="{91C40C15-9B65-7BA4-B870-CAE03341BBE7}"/>
              </a:ext>
            </a:extLst>
          </p:cNvPr>
          <p:cNvPicPr>
            <a:picLocks noChangeAspect="1"/>
          </p:cNvPicPr>
          <p:nvPr/>
        </p:nvPicPr>
        <p:blipFill>
          <a:blip r:embed="rId5"/>
          <a:stretch>
            <a:fillRect/>
          </a:stretch>
        </p:blipFill>
        <p:spPr>
          <a:xfrm>
            <a:off x="6811240" y="2993968"/>
            <a:ext cx="5095751" cy="1250698"/>
          </a:xfrm>
          <a:prstGeom prst="rect">
            <a:avLst/>
          </a:prstGeom>
        </p:spPr>
      </p:pic>
    </p:spTree>
    <p:extLst>
      <p:ext uri="{BB962C8B-B14F-4D97-AF65-F5344CB8AC3E}">
        <p14:creationId xmlns:p14="http://schemas.microsoft.com/office/powerpoint/2010/main" val="75229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030D9-67D3-9CC5-FF29-8010E5AF5F18}"/>
              </a:ext>
            </a:extLst>
          </p:cNvPr>
          <p:cNvSpPr>
            <a:spLocks noGrp="1"/>
          </p:cNvSpPr>
          <p:nvPr>
            <p:ph type="title"/>
          </p:nvPr>
        </p:nvSpPr>
        <p:spPr/>
        <p:txBody>
          <a:bodyPr/>
          <a:lstStyle/>
          <a:p>
            <a:r>
              <a:rPr kumimoji="1" lang="en-US" altLang="zh-CN" dirty="0"/>
              <a:t>Pre-trained Model Quantization</a:t>
            </a:r>
            <a:endParaRPr kumimoji="1" lang="zh-CN" altLang="en-US" dirty="0"/>
          </a:p>
        </p:txBody>
      </p:sp>
      <p:sp>
        <p:nvSpPr>
          <p:cNvPr id="4" name="文本框 3">
            <a:extLst>
              <a:ext uri="{FF2B5EF4-FFF2-40B4-BE49-F238E27FC236}">
                <a16:creationId xmlns:a16="http://schemas.microsoft.com/office/drawing/2014/main" id="{9974BE6C-5BA1-A83D-A625-7C5BD071BF6A}"/>
              </a:ext>
            </a:extLst>
          </p:cNvPr>
          <p:cNvSpPr txBox="1"/>
          <p:nvPr/>
        </p:nvSpPr>
        <p:spPr>
          <a:xfrm>
            <a:off x="427512" y="1128156"/>
            <a:ext cx="10996550" cy="3785652"/>
          </a:xfrm>
          <a:prstGeom prst="rect">
            <a:avLst/>
          </a:prstGeom>
          <a:noFill/>
        </p:spPr>
        <p:txBody>
          <a:bodyPr wrap="square" rtlCol="0">
            <a:spAutoFit/>
          </a:bodyPr>
          <a:lstStyle/>
          <a:p>
            <a:pPr algn="just"/>
            <a:r>
              <a:rPr kumimoji="1" lang="en-US" altLang="zh-CN" sz="2400" dirty="0"/>
              <a:t>Different hyperparameters</a:t>
            </a:r>
          </a:p>
          <a:p>
            <a:pPr marL="342900" indent="-342900" algn="just">
              <a:buFont typeface="Arial" panose="020B0604020202020204" pitchFamily="34" charset="0"/>
              <a:buChar char="•"/>
            </a:pPr>
            <a:r>
              <a:rPr kumimoji="1" lang="en-US" altLang="zh-CN" sz="2400" b="1" dirty="0">
                <a:solidFill>
                  <a:srgbClr val="FF0000"/>
                </a:solidFill>
              </a:rPr>
              <a:t>Max Data Length: </a:t>
            </a:r>
            <a:r>
              <a:rPr kumimoji="1" lang="en-US" altLang="zh-CN" sz="2400" dirty="0"/>
              <a:t>This parameter controls the maximum length of one sample to be considered.</a:t>
            </a:r>
          </a:p>
          <a:p>
            <a:pPr marL="342900" indent="-342900" algn="just">
              <a:buFont typeface="Arial" panose="020B0604020202020204" pitchFamily="34" charset="0"/>
              <a:buChar char="•"/>
            </a:pPr>
            <a:r>
              <a:rPr kumimoji="1" lang="en-US" altLang="zh-CN" sz="2400" b="1" dirty="0">
                <a:solidFill>
                  <a:srgbClr val="FF0000"/>
                </a:solidFill>
              </a:rPr>
              <a:t>Block Size: </a:t>
            </a:r>
            <a:r>
              <a:rPr kumimoji="1" lang="en-US" altLang="zh-CN" sz="2400" dirty="0"/>
              <a:t>Controls the granularity of dividing each block.</a:t>
            </a:r>
          </a:p>
          <a:p>
            <a:pPr marL="342900" indent="-342900" algn="just">
              <a:buFont typeface="Arial" panose="020B0604020202020204" pitchFamily="34" charset="0"/>
              <a:buChar char="•"/>
            </a:pPr>
            <a:r>
              <a:rPr kumimoji="1" lang="en-US" altLang="zh-CN" sz="2400" b="1" dirty="0" err="1">
                <a:solidFill>
                  <a:srgbClr val="FF0000"/>
                </a:solidFill>
              </a:rPr>
              <a:t>n_samples</a:t>
            </a:r>
            <a:r>
              <a:rPr kumimoji="1" lang="en-US" altLang="zh-CN" sz="2400" b="1" dirty="0">
                <a:solidFill>
                  <a:srgbClr val="FF0000"/>
                </a:solidFill>
              </a:rPr>
              <a:t>: </a:t>
            </a:r>
            <a:r>
              <a:rPr kumimoji="1" lang="en-US" altLang="zh-CN" sz="2400" dirty="0"/>
              <a:t>The number of samples involves in the quantization process.</a:t>
            </a:r>
          </a:p>
          <a:p>
            <a:pPr marL="342900" indent="-342900" algn="just">
              <a:buFont typeface="Arial" panose="020B0604020202020204" pitchFamily="34" charset="0"/>
              <a:buChar char="•"/>
            </a:pPr>
            <a:r>
              <a:rPr kumimoji="1" lang="en-US" altLang="zh-CN" sz="2400" b="1" dirty="0">
                <a:solidFill>
                  <a:srgbClr val="FF0000"/>
                </a:solidFill>
              </a:rPr>
              <a:t>Dataset Seed</a:t>
            </a:r>
          </a:p>
          <a:p>
            <a:pPr marL="342900" indent="-342900" algn="just">
              <a:buFont typeface="Arial" panose="020B0604020202020204" pitchFamily="34" charset="0"/>
              <a:buChar char="•"/>
            </a:pPr>
            <a:r>
              <a:rPr kumimoji="1" lang="en-US" altLang="zh-CN" sz="2400" b="1" dirty="0">
                <a:solidFill>
                  <a:srgbClr val="FF0000"/>
                </a:solidFill>
              </a:rPr>
              <a:t>Group Size: </a:t>
            </a:r>
            <a:r>
              <a:rPr kumimoji="1" lang="en-US" altLang="zh-CN" sz="2400" dirty="0"/>
              <a:t>Weight metrics will be divided into groups, with each group containing </a:t>
            </a:r>
            <a:r>
              <a:rPr kumimoji="1" lang="en-US" altLang="zh-CN" sz="2400" dirty="0" err="1"/>
              <a:t>group_size</a:t>
            </a:r>
            <a:r>
              <a:rPr kumimoji="1" lang="en-US" altLang="zh-CN" sz="2400" dirty="0"/>
              <a:t> columns.</a:t>
            </a:r>
          </a:p>
          <a:p>
            <a:pPr marL="342900" indent="-342900" algn="just">
              <a:buFont typeface="Arial" panose="020B0604020202020204" pitchFamily="34" charset="0"/>
              <a:buChar char="•"/>
            </a:pPr>
            <a:endParaRPr kumimoji="1" lang="en-US" altLang="zh-CN" sz="2400" dirty="0"/>
          </a:p>
          <a:p>
            <a:pPr algn="just"/>
            <a:r>
              <a:rPr kumimoji="1" lang="en-US" altLang="zh-CN" sz="2400" dirty="0"/>
              <a:t>AWQ</a:t>
            </a:r>
            <a:r>
              <a:rPr kumimoji="1" lang="zh-CN" altLang="en-US" sz="2400" dirty="0"/>
              <a:t> </a:t>
            </a:r>
            <a:r>
              <a:rPr kumimoji="1" lang="en-US" altLang="zh-CN" sz="2400" dirty="0"/>
              <a:t>Quantization with </a:t>
            </a:r>
            <a:r>
              <a:rPr kumimoji="1" lang="en-US" altLang="zh-CN" sz="2400" dirty="0" err="1"/>
              <a:t>AutoAWQ</a:t>
            </a:r>
            <a:r>
              <a:rPr kumimoji="1" lang="en-US" altLang="zh-CN" sz="2400" dirty="0"/>
              <a:t> [1]</a:t>
            </a:r>
            <a:endParaRPr kumimoji="1" lang="zh-CN" altLang="en-US" sz="2400" dirty="0"/>
          </a:p>
        </p:txBody>
      </p:sp>
      <p:pic>
        <p:nvPicPr>
          <p:cNvPr id="6" name="图片 5">
            <a:extLst>
              <a:ext uri="{FF2B5EF4-FFF2-40B4-BE49-F238E27FC236}">
                <a16:creationId xmlns:a16="http://schemas.microsoft.com/office/drawing/2014/main" id="{76BBE1AC-F86F-E266-33D4-C401452036C0}"/>
              </a:ext>
            </a:extLst>
          </p:cNvPr>
          <p:cNvPicPr>
            <a:picLocks noChangeAspect="1"/>
          </p:cNvPicPr>
          <p:nvPr/>
        </p:nvPicPr>
        <p:blipFill>
          <a:blip r:embed="rId3"/>
          <a:stretch>
            <a:fillRect/>
          </a:stretch>
        </p:blipFill>
        <p:spPr>
          <a:xfrm>
            <a:off x="7243948" y="3868196"/>
            <a:ext cx="3040082" cy="2462077"/>
          </a:xfrm>
          <a:prstGeom prst="rect">
            <a:avLst/>
          </a:prstGeom>
        </p:spPr>
      </p:pic>
      <p:sp>
        <p:nvSpPr>
          <p:cNvPr id="7" name="文本框 6">
            <a:extLst>
              <a:ext uri="{FF2B5EF4-FFF2-40B4-BE49-F238E27FC236}">
                <a16:creationId xmlns:a16="http://schemas.microsoft.com/office/drawing/2014/main" id="{C71EA507-88B1-4AAE-16CA-CD7E5DDA149F}"/>
              </a:ext>
            </a:extLst>
          </p:cNvPr>
          <p:cNvSpPr txBox="1"/>
          <p:nvPr/>
        </p:nvSpPr>
        <p:spPr>
          <a:xfrm>
            <a:off x="427512" y="5729844"/>
            <a:ext cx="4469878" cy="338554"/>
          </a:xfrm>
          <a:prstGeom prst="rect">
            <a:avLst/>
          </a:prstGeom>
          <a:noFill/>
        </p:spPr>
        <p:txBody>
          <a:bodyPr wrap="none" rtlCol="0">
            <a:spAutoFit/>
          </a:bodyPr>
          <a:lstStyle/>
          <a:p>
            <a:r>
              <a:rPr kumimoji="1" lang="en-US" altLang="zh-CN" sz="1600" dirty="0"/>
              <a:t>[1] https://</a:t>
            </a:r>
            <a:r>
              <a:rPr kumimoji="1" lang="en-US" altLang="zh-CN" sz="1600" dirty="0" err="1"/>
              <a:t>github.com</a:t>
            </a:r>
            <a:r>
              <a:rPr kumimoji="1" lang="en-US" altLang="zh-CN" sz="1600" dirty="0"/>
              <a:t>/</a:t>
            </a:r>
            <a:r>
              <a:rPr kumimoji="1" lang="en-US" altLang="zh-CN" sz="1600" dirty="0" err="1"/>
              <a:t>casper-hansen</a:t>
            </a:r>
            <a:r>
              <a:rPr kumimoji="1" lang="en-US" altLang="zh-CN" sz="1600" dirty="0"/>
              <a:t>/</a:t>
            </a:r>
            <a:r>
              <a:rPr kumimoji="1" lang="en-US" altLang="zh-CN" sz="1600" dirty="0" err="1"/>
              <a:t>AutoAWQ</a:t>
            </a:r>
            <a:endParaRPr kumimoji="1" lang="zh-CN" altLang="en-US" sz="1600" dirty="0"/>
          </a:p>
        </p:txBody>
      </p:sp>
    </p:spTree>
    <p:extLst>
      <p:ext uri="{BB962C8B-B14F-4D97-AF65-F5344CB8AC3E}">
        <p14:creationId xmlns:p14="http://schemas.microsoft.com/office/powerpoint/2010/main" val="361493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右箭头 10">
            <a:extLst>
              <a:ext uri="{FF2B5EF4-FFF2-40B4-BE49-F238E27FC236}">
                <a16:creationId xmlns:a16="http://schemas.microsoft.com/office/drawing/2014/main" id="{2E5BCB37-823A-F9B3-F663-6B72518310F6}"/>
              </a:ext>
            </a:extLst>
          </p:cNvPr>
          <p:cNvSpPr/>
          <p:nvPr/>
        </p:nvSpPr>
        <p:spPr>
          <a:xfrm>
            <a:off x="3325091" y="2885704"/>
            <a:ext cx="2054431" cy="210787"/>
          </a:xfrm>
          <a:prstGeom prst="rightArrow">
            <a:avLst/>
          </a:prstGeom>
          <a:solidFill>
            <a:schemeClr val="accent5">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83BECDE6-46F7-D912-BA44-CD381FD4769B}"/>
              </a:ext>
            </a:extLst>
          </p:cNvPr>
          <p:cNvSpPr>
            <a:spLocks noGrp="1"/>
          </p:cNvSpPr>
          <p:nvPr>
            <p:ph type="title"/>
          </p:nvPr>
        </p:nvSpPr>
        <p:spPr/>
        <p:txBody>
          <a:bodyPr/>
          <a:lstStyle/>
          <a:p>
            <a:r>
              <a:rPr kumimoji="1" lang="en-US" altLang="zh-CN" dirty="0"/>
              <a:t>Pre-trained Model Quantization</a:t>
            </a:r>
            <a:endParaRPr kumimoji="1" lang="zh-CN" altLang="en-US" dirty="0"/>
          </a:p>
        </p:txBody>
      </p:sp>
      <p:sp>
        <p:nvSpPr>
          <p:cNvPr id="5" name="圆角矩形 4">
            <a:extLst>
              <a:ext uri="{FF2B5EF4-FFF2-40B4-BE49-F238E27FC236}">
                <a16:creationId xmlns:a16="http://schemas.microsoft.com/office/drawing/2014/main" id="{AE93BE41-B3B1-EB2A-AAE5-71B60C886197}"/>
              </a:ext>
            </a:extLst>
          </p:cNvPr>
          <p:cNvSpPr/>
          <p:nvPr/>
        </p:nvSpPr>
        <p:spPr>
          <a:xfrm>
            <a:off x="795648" y="1888176"/>
            <a:ext cx="2434441" cy="2220686"/>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400" dirty="0"/>
              <a:t>Tuning parameters on development set</a:t>
            </a:r>
            <a:endParaRPr kumimoji="1" lang="zh-CN" altLang="en-US" sz="2400" dirty="0"/>
          </a:p>
        </p:txBody>
      </p:sp>
      <p:sp>
        <p:nvSpPr>
          <p:cNvPr id="6" name="梯形 5">
            <a:extLst>
              <a:ext uri="{FF2B5EF4-FFF2-40B4-BE49-F238E27FC236}">
                <a16:creationId xmlns:a16="http://schemas.microsoft.com/office/drawing/2014/main" id="{D3B859D2-B100-801A-7AA7-462738052ADB}"/>
              </a:ext>
            </a:extLst>
          </p:cNvPr>
          <p:cNvSpPr/>
          <p:nvPr/>
        </p:nvSpPr>
        <p:spPr>
          <a:xfrm rot="5400000">
            <a:off x="3313216" y="2428503"/>
            <a:ext cx="2101932" cy="1140032"/>
          </a:xfrm>
          <a:prstGeom prst="trapezoid">
            <a:avLst>
              <a:gd name="adj" fmla="val 52083"/>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圆角矩形 6">
            <a:extLst>
              <a:ext uri="{FF2B5EF4-FFF2-40B4-BE49-F238E27FC236}">
                <a16:creationId xmlns:a16="http://schemas.microsoft.com/office/drawing/2014/main" id="{1994849D-A6BC-6BAC-84B0-213E9CEC92CB}"/>
              </a:ext>
            </a:extLst>
          </p:cNvPr>
          <p:cNvSpPr/>
          <p:nvPr/>
        </p:nvSpPr>
        <p:spPr>
          <a:xfrm>
            <a:off x="5498275" y="2554185"/>
            <a:ext cx="1765465" cy="888668"/>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400" dirty="0"/>
              <a:t>Validate on Test set</a:t>
            </a:r>
            <a:endParaRPr kumimoji="1" lang="zh-CN" altLang="en-US" sz="2400" dirty="0"/>
          </a:p>
        </p:txBody>
      </p:sp>
      <p:sp>
        <p:nvSpPr>
          <p:cNvPr id="8" name="文本框 7">
            <a:extLst>
              <a:ext uri="{FF2B5EF4-FFF2-40B4-BE49-F238E27FC236}">
                <a16:creationId xmlns:a16="http://schemas.microsoft.com/office/drawing/2014/main" id="{528E9BFD-110B-A39D-9E6A-CD94A720D6A9}"/>
              </a:ext>
            </a:extLst>
          </p:cNvPr>
          <p:cNvSpPr txBox="1"/>
          <p:nvPr/>
        </p:nvSpPr>
        <p:spPr>
          <a:xfrm>
            <a:off x="286780" y="1198029"/>
            <a:ext cx="5585568" cy="461665"/>
          </a:xfrm>
          <a:prstGeom prst="rect">
            <a:avLst/>
          </a:prstGeom>
          <a:noFill/>
        </p:spPr>
        <p:txBody>
          <a:bodyPr wrap="none" rtlCol="0">
            <a:spAutoFit/>
          </a:bodyPr>
          <a:lstStyle/>
          <a:p>
            <a:r>
              <a:rPr kumimoji="1" lang="en-US" altLang="zh-CN" sz="2400" dirty="0"/>
              <a:t>To tune the parameters more efficiently:</a:t>
            </a:r>
            <a:endParaRPr kumimoji="1" lang="zh-CN" altLang="en-US" sz="2400" dirty="0"/>
          </a:p>
        </p:txBody>
      </p:sp>
      <p:pic>
        <p:nvPicPr>
          <p:cNvPr id="10" name="图形 9">
            <a:extLst>
              <a:ext uri="{FF2B5EF4-FFF2-40B4-BE49-F238E27FC236}">
                <a16:creationId xmlns:a16="http://schemas.microsoft.com/office/drawing/2014/main" id="{B31289B6-03FB-C30F-2B20-8F10470D7F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8349" y="1877492"/>
            <a:ext cx="3723410" cy="2242053"/>
          </a:xfrm>
          <a:prstGeom prst="rect">
            <a:avLst/>
          </a:prstGeom>
        </p:spPr>
      </p:pic>
      <p:sp>
        <p:nvSpPr>
          <p:cNvPr id="12" name="文本框 11">
            <a:extLst>
              <a:ext uri="{FF2B5EF4-FFF2-40B4-BE49-F238E27FC236}">
                <a16:creationId xmlns:a16="http://schemas.microsoft.com/office/drawing/2014/main" id="{8B68057E-EEB2-8D2C-3BCB-133330B69326}"/>
              </a:ext>
            </a:extLst>
          </p:cNvPr>
          <p:cNvSpPr txBox="1"/>
          <p:nvPr/>
        </p:nvSpPr>
        <p:spPr>
          <a:xfrm>
            <a:off x="1046898" y="4119545"/>
            <a:ext cx="1931939" cy="461665"/>
          </a:xfrm>
          <a:prstGeom prst="rect">
            <a:avLst/>
          </a:prstGeom>
          <a:noFill/>
        </p:spPr>
        <p:txBody>
          <a:bodyPr wrap="none" rtlCol="0">
            <a:spAutoFit/>
          </a:bodyPr>
          <a:lstStyle/>
          <a:p>
            <a:r>
              <a:rPr kumimoji="1" lang="en-US" altLang="zh-CN" sz="2400" dirty="0"/>
              <a:t>100 samples</a:t>
            </a:r>
            <a:endParaRPr kumimoji="1" lang="zh-CN" altLang="en-US" sz="2400" dirty="0"/>
          </a:p>
        </p:txBody>
      </p:sp>
      <p:sp>
        <p:nvSpPr>
          <p:cNvPr id="13" name="文本框 12">
            <a:extLst>
              <a:ext uri="{FF2B5EF4-FFF2-40B4-BE49-F238E27FC236}">
                <a16:creationId xmlns:a16="http://schemas.microsoft.com/office/drawing/2014/main" id="{C367BC36-C0B8-E430-BCEE-7F1D5AB6C404}"/>
              </a:ext>
            </a:extLst>
          </p:cNvPr>
          <p:cNvSpPr txBox="1"/>
          <p:nvPr/>
        </p:nvSpPr>
        <p:spPr>
          <a:xfrm>
            <a:off x="5165770" y="4119544"/>
            <a:ext cx="2430474" cy="461665"/>
          </a:xfrm>
          <a:prstGeom prst="rect">
            <a:avLst/>
          </a:prstGeom>
          <a:noFill/>
        </p:spPr>
        <p:txBody>
          <a:bodyPr wrap="none" rtlCol="0">
            <a:spAutoFit/>
          </a:bodyPr>
          <a:lstStyle/>
          <a:p>
            <a:r>
              <a:rPr kumimoji="1" lang="en-US" altLang="zh-CN" sz="2400" dirty="0"/>
              <a:t>20598</a:t>
            </a:r>
            <a:r>
              <a:rPr lang="zh-CN" altLang="en-US" sz="2400" b="0" i="0" dirty="0">
                <a:solidFill>
                  <a:srgbClr val="434547"/>
                </a:solidFill>
                <a:effectLst/>
                <a:latin typeface="inter-ui"/>
              </a:rPr>
              <a:t> </a:t>
            </a:r>
            <a:r>
              <a:rPr kumimoji="1" lang="en-US" altLang="zh-CN" sz="2400" dirty="0"/>
              <a:t>questions</a:t>
            </a:r>
            <a:endParaRPr kumimoji="1" lang="zh-CN" altLang="en-US" sz="2400" dirty="0"/>
          </a:p>
        </p:txBody>
      </p:sp>
      <p:sp>
        <p:nvSpPr>
          <p:cNvPr id="14" name="文本框 13">
            <a:extLst>
              <a:ext uri="{FF2B5EF4-FFF2-40B4-BE49-F238E27FC236}">
                <a16:creationId xmlns:a16="http://schemas.microsoft.com/office/drawing/2014/main" id="{7079175F-A514-6EEE-B050-D384B48646EE}"/>
              </a:ext>
            </a:extLst>
          </p:cNvPr>
          <p:cNvSpPr txBox="1"/>
          <p:nvPr/>
        </p:nvSpPr>
        <p:spPr>
          <a:xfrm>
            <a:off x="730332" y="5858304"/>
            <a:ext cx="10664041" cy="584775"/>
          </a:xfrm>
          <a:prstGeom prst="rect">
            <a:avLst/>
          </a:prstGeom>
          <a:noFill/>
        </p:spPr>
        <p:txBody>
          <a:bodyPr wrap="square" rtlCol="0">
            <a:spAutoFit/>
          </a:bodyPr>
          <a:lstStyle/>
          <a:p>
            <a:r>
              <a:rPr lang="en-US" altLang="zh-CN" sz="1600" dirty="0"/>
              <a:t>[1] Wei Huang, </a:t>
            </a:r>
            <a:r>
              <a:rPr lang="en-US" altLang="zh-CN" sz="1600" dirty="0" err="1"/>
              <a:t>Xudong</a:t>
            </a:r>
            <a:r>
              <a:rPr lang="en-US" altLang="zh-CN" sz="1600" dirty="0"/>
              <a:t> Ma, </a:t>
            </a:r>
            <a:r>
              <a:rPr lang="en-US" altLang="zh-CN" sz="1600" dirty="0" err="1"/>
              <a:t>Haotong</a:t>
            </a:r>
            <a:r>
              <a:rPr lang="en-US" altLang="zh-CN" sz="1600" dirty="0"/>
              <a:t> Qin, </a:t>
            </a:r>
            <a:r>
              <a:rPr lang="en-US" altLang="zh-CN" sz="1600" dirty="0" err="1"/>
              <a:t>Xingyu</a:t>
            </a:r>
            <a:r>
              <a:rPr lang="en-US" altLang="zh-CN" sz="1600" dirty="0"/>
              <a:t> Zheng, </a:t>
            </a:r>
            <a:r>
              <a:rPr lang="en-US" altLang="zh-CN" sz="1600" dirty="0" err="1"/>
              <a:t>Chengtao</a:t>
            </a:r>
            <a:r>
              <a:rPr lang="en-US" altLang="zh-CN" sz="1600" dirty="0"/>
              <a:t> </a:t>
            </a:r>
            <a:r>
              <a:rPr lang="en-US" altLang="zh-CN" sz="1600" dirty="0" err="1"/>
              <a:t>Lv</a:t>
            </a:r>
            <a:r>
              <a:rPr lang="en-US" altLang="zh-CN" sz="1600" dirty="0"/>
              <a:t>, Hong Chen, </a:t>
            </a:r>
            <a:r>
              <a:rPr lang="en-US" altLang="zh-CN" sz="1600" dirty="0" err="1"/>
              <a:t>Jie</a:t>
            </a:r>
            <a:r>
              <a:rPr lang="en-US" altLang="zh-CN" sz="1600" dirty="0"/>
              <a:t> Luo, </a:t>
            </a:r>
            <a:r>
              <a:rPr lang="en-US" altLang="zh-CN" sz="1600" dirty="0" err="1"/>
              <a:t>Xiaojuan</a:t>
            </a:r>
            <a:r>
              <a:rPr lang="en-US" altLang="zh-CN" sz="1600" dirty="0"/>
              <a:t> Qi, </a:t>
            </a:r>
            <a:r>
              <a:rPr lang="en-US" altLang="zh-CN" sz="1600" dirty="0" err="1"/>
              <a:t>Xianglong</a:t>
            </a:r>
            <a:r>
              <a:rPr lang="en-US" altLang="zh-CN" sz="1600" dirty="0"/>
              <a:t> Liu, and Michele </a:t>
            </a:r>
            <a:r>
              <a:rPr lang="en-US" altLang="zh-CN" sz="1600" dirty="0" err="1"/>
              <a:t>Magno</a:t>
            </a:r>
            <a:r>
              <a:rPr lang="en-US" altLang="zh-CN" sz="1600" dirty="0"/>
              <a:t>. 2024. How good are </a:t>
            </a:r>
            <a:r>
              <a:rPr lang="en-US" altLang="zh-CN" sz="1600" dirty="0" err="1"/>
              <a:t>lowbit</a:t>
            </a:r>
            <a:r>
              <a:rPr lang="en-US" altLang="zh-CN" sz="1600" dirty="0"/>
              <a:t> quantized llama3 models? an empirical study. </a:t>
            </a:r>
            <a:r>
              <a:rPr lang="en-US" altLang="zh-CN" sz="1600" dirty="0" err="1"/>
              <a:t>arXiv</a:t>
            </a:r>
            <a:endParaRPr kumimoji="1" lang="zh-CN" altLang="en-US" sz="1600" dirty="0"/>
          </a:p>
        </p:txBody>
      </p:sp>
      <p:sp>
        <p:nvSpPr>
          <p:cNvPr id="15" name="文本框 14">
            <a:extLst>
              <a:ext uri="{FF2B5EF4-FFF2-40B4-BE49-F238E27FC236}">
                <a16:creationId xmlns:a16="http://schemas.microsoft.com/office/drawing/2014/main" id="{21C5C263-C35D-63A5-74E2-849C5F6D87B8}"/>
              </a:ext>
            </a:extLst>
          </p:cNvPr>
          <p:cNvSpPr txBox="1"/>
          <p:nvPr/>
        </p:nvSpPr>
        <p:spPr>
          <a:xfrm>
            <a:off x="730333" y="4665974"/>
            <a:ext cx="10664041" cy="1200329"/>
          </a:xfrm>
          <a:prstGeom prst="rect">
            <a:avLst/>
          </a:prstGeom>
          <a:noFill/>
        </p:spPr>
        <p:txBody>
          <a:bodyPr wrap="square" rtlCol="0">
            <a:spAutoFit/>
          </a:bodyPr>
          <a:lstStyle/>
          <a:p>
            <a:r>
              <a:rPr kumimoji="1" lang="en-US" altLang="zh-CN" sz="2400" dirty="0"/>
              <a:t>We follow current work [1] using </a:t>
            </a:r>
            <a:r>
              <a:rPr kumimoji="1" lang="en-US" altLang="zh-CN" sz="2400" b="1" dirty="0">
                <a:solidFill>
                  <a:srgbClr val="FF0000"/>
                </a:solidFill>
              </a:rPr>
              <a:t>AWQ quantization </a:t>
            </a:r>
            <a:r>
              <a:rPr kumimoji="1" lang="en-US" altLang="zh-CN" sz="2400" dirty="0"/>
              <a:t>on Qwen2. The paper found that </a:t>
            </a:r>
            <a:r>
              <a:rPr kumimoji="1" lang="en-US" altLang="zh-CN" sz="2400" b="1" dirty="0">
                <a:solidFill>
                  <a:srgbClr val="FF0000"/>
                </a:solidFill>
              </a:rPr>
              <a:t>4 bit</a:t>
            </a:r>
            <a:r>
              <a:rPr kumimoji="1" lang="en-US" altLang="zh-CN" sz="2400" dirty="0"/>
              <a:t> quantization of </a:t>
            </a:r>
            <a:r>
              <a:rPr kumimoji="1" lang="en-US" altLang="zh-CN" sz="2400" b="1" dirty="0">
                <a:solidFill>
                  <a:srgbClr val="FF0000"/>
                </a:solidFill>
              </a:rPr>
              <a:t>Llama3</a:t>
            </a:r>
            <a:r>
              <a:rPr kumimoji="1" lang="en-US" altLang="zh-CN" sz="2400" dirty="0"/>
              <a:t> will only lose </a:t>
            </a:r>
            <a:r>
              <a:rPr kumimoji="1" lang="en-US" altLang="zh-CN" sz="2400" b="1" dirty="0">
                <a:solidFill>
                  <a:srgbClr val="FF0000"/>
                </a:solidFill>
              </a:rPr>
              <a:t>2%</a:t>
            </a:r>
            <a:r>
              <a:rPr kumimoji="1" lang="en-US" altLang="zh-CN" sz="2400" dirty="0"/>
              <a:t> performance comparing to </a:t>
            </a:r>
            <a:r>
              <a:rPr kumimoji="1" lang="en-US" altLang="zh-CN" sz="2400" b="1" dirty="0">
                <a:solidFill>
                  <a:srgbClr val="FF0000"/>
                </a:solidFill>
              </a:rPr>
              <a:t>8B model </a:t>
            </a:r>
            <a:r>
              <a:rPr kumimoji="1" lang="en-US" altLang="zh-CN" sz="2400" dirty="0"/>
              <a:t>and </a:t>
            </a:r>
            <a:r>
              <a:rPr kumimoji="1" lang="en-US" altLang="zh-CN" sz="2400" b="1" dirty="0">
                <a:solidFill>
                  <a:srgbClr val="FF0000"/>
                </a:solidFill>
              </a:rPr>
              <a:t>0.05%</a:t>
            </a:r>
            <a:r>
              <a:rPr kumimoji="1" lang="en-US" altLang="zh-CN" sz="2400" dirty="0"/>
              <a:t> performance comparing to </a:t>
            </a:r>
            <a:r>
              <a:rPr kumimoji="1" lang="en-US" altLang="zh-CN" sz="2400" b="1" dirty="0">
                <a:solidFill>
                  <a:srgbClr val="FF0000"/>
                </a:solidFill>
              </a:rPr>
              <a:t>70B model</a:t>
            </a:r>
            <a:r>
              <a:rPr kumimoji="1" lang="en-US" altLang="zh-CN" sz="2400" dirty="0"/>
              <a:t>.</a:t>
            </a:r>
            <a:endParaRPr kumimoji="1" lang="zh-CN" altLang="en-US" sz="2400" dirty="0"/>
          </a:p>
        </p:txBody>
      </p:sp>
    </p:spTree>
    <p:extLst>
      <p:ext uri="{BB962C8B-B14F-4D97-AF65-F5344CB8AC3E}">
        <p14:creationId xmlns:p14="http://schemas.microsoft.com/office/powerpoint/2010/main" val="232318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3414B-B117-044B-8600-D598DDD003C4}"/>
              </a:ext>
            </a:extLst>
          </p:cNvPr>
          <p:cNvSpPr>
            <a:spLocks noGrp="1"/>
          </p:cNvSpPr>
          <p:nvPr>
            <p:ph type="title"/>
          </p:nvPr>
        </p:nvSpPr>
        <p:spPr/>
        <p:txBody>
          <a:bodyPr/>
          <a:lstStyle/>
          <a:p>
            <a:r>
              <a:rPr kumimoji="1" lang="en-US" altLang="zh-CN" dirty="0"/>
              <a:t>Pre-trained Model Quantization</a:t>
            </a:r>
            <a:endParaRPr kumimoji="1" lang="zh-CN" altLang="en-US" dirty="0"/>
          </a:p>
        </p:txBody>
      </p:sp>
      <p:pic>
        <p:nvPicPr>
          <p:cNvPr id="4" name="图片 3">
            <a:extLst>
              <a:ext uri="{FF2B5EF4-FFF2-40B4-BE49-F238E27FC236}">
                <a16:creationId xmlns:a16="http://schemas.microsoft.com/office/drawing/2014/main" id="{59FE663A-706F-1BA1-11AF-9EBD1222881B}"/>
              </a:ext>
            </a:extLst>
          </p:cNvPr>
          <p:cNvPicPr>
            <a:picLocks noChangeAspect="1"/>
          </p:cNvPicPr>
          <p:nvPr/>
        </p:nvPicPr>
        <p:blipFill>
          <a:blip r:embed="rId3"/>
          <a:stretch>
            <a:fillRect/>
          </a:stretch>
        </p:blipFill>
        <p:spPr>
          <a:xfrm>
            <a:off x="2317502" y="1709166"/>
            <a:ext cx="7772400" cy="2655895"/>
          </a:xfrm>
          <a:prstGeom prst="rect">
            <a:avLst/>
          </a:prstGeom>
        </p:spPr>
      </p:pic>
      <p:sp>
        <p:nvSpPr>
          <p:cNvPr id="5" name="文本框 4">
            <a:extLst>
              <a:ext uri="{FF2B5EF4-FFF2-40B4-BE49-F238E27FC236}">
                <a16:creationId xmlns:a16="http://schemas.microsoft.com/office/drawing/2014/main" id="{107B1967-2543-44AA-205F-629A62AEEBB6}"/>
              </a:ext>
            </a:extLst>
          </p:cNvPr>
          <p:cNvSpPr txBox="1"/>
          <p:nvPr/>
        </p:nvSpPr>
        <p:spPr>
          <a:xfrm>
            <a:off x="225631" y="1093122"/>
            <a:ext cx="8969122" cy="461665"/>
          </a:xfrm>
          <a:prstGeom prst="rect">
            <a:avLst/>
          </a:prstGeom>
          <a:noFill/>
        </p:spPr>
        <p:txBody>
          <a:bodyPr wrap="none" rtlCol="0">
            <a:spAutoFit/>
          </a:bodyPr>
          <a:lstStyle/>
          <a:p>
            <a:r>
              <a:rPr kumimoji="1" lang="en-US" altLang="zh-CN" sz="2400" dirty="0"/>
              <a:t>Hyperparameter tuning on Qwen2-72b-awq on development set:</a:t>
            </a:r>
            <a:endParaRPr kumimoji="1" lang="zh-CN" altLang="en-US" sz="2400" dirty="0"/>
          </a:p>
        </p:txBody>
      </p:sp>
      <p:pic>
        <p:nvPicPr>
          <p:cNvPr id="7" name="图形 6">
            <a:extLst>
              <a:ext uri="{FF2B5EF4-FFF2-40B4-BE49-F238E27FC236}">
                <a16:creationId xmlns:a16="http://schemas.microsoft.com/office/drawing/2014/main" id="{F2F31424-E59E-4A66-6DDB-64716BFB16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06361" y="3942947"/>
            <a:ext cx="3167083" cy="2438885"/>
          </a:xfrm>
          <a:prstGeom prst="rect">
            <a:avLst/>
          </a:prstGeom>
        </p:spPr>
      </p:pic>
      <p:sp>
        <p:nvSpPr>
          <p:cNvPr id="8" name="文本框 7">
            <a:extLst>
              <a:ext uri="{FF2B5EF4-FFF2-40B4-BE49-F238E27FC236}">
                <a16:creationId xmlns:a16="http://schemas.microsoft.com/office/drawing/2014/main" id="{E0C982CE-0F44-837F-9DD9-348703BE3E96}"/>
              </a:ext>
            </a:extLst>
          </p:cNvPr>
          <p:cNvSpPr txBox="1"/>
          <p:nvPr/>
        </p:nvSpPr>
        <p:spPr>
          <a:xfrm>
            <a:off x="225632" y="4519440"/>
            <a:ext cx="7920841" cy="1569660"/>
          </a:xfrm>
          <a:prstGeom prst="rect">
            <a:avLst/>
          </a:prstGeom>
          <a:noFill/>
        </p:spPr>
        <p:txBody>
          <a:bodyPr wrap="square" rtlCol="0">
            <a:spAutoFit/>
          </a:bodyPr>
          <a:lstStyle/>
          <a:p>
            <a:pPr algn="just"/>
            <a:r>
              <a:rPr lang="en-US" altLang="zh-CN" sz="2400" dirty="0"/>
              <a:t>Different combinations of hyperparameters have </a:t>
            </a:r>
            <a:r>
              <a:rPr lang="en-US" altLang="zh-CN" sz="2400" b="1" dirty="0">
                <a:solidFill>
                  <a:srgbClr val="FF0000"/>
                </a:solidFill>
              </a:rPr>
              <a:t>significantly different performance</a:t>
            </a:r>
            <a:r>
              <a:rPr lang="en-US" altLang="zh-CN" sz="2400" dirty="0"/>
              <a:t> on the development dataset, with the best and worst combinations differing by approximately </a:t>
            </a:r>
            <a:r>
              <a:rPr lang="en-US" altLang="zh-CN" sz="2400" b="1" dirty="0">
                <a:solidFill>
                  <a:srgbClr val="FF0000"/>
                </a:solidFill>
              </a:rPr>
              <a:t>13% </a:t>
            </a:r>
            <a:r>
              <a:rPr lang="en-US" altLang="zh-CN" sz="2400" dirty="0"/>
              <a:t>in accuracy.</a:t>
            </a:r>
            <a:endParaRPr kumimoji="1" lang="zh-CN" altLang="en-US" sz="2400" dirty="0"/>
          </a:p>
        </p:txBody>
      </p:sp>
    </p:spTree>
    <p:extLst>
      <p:ext uri="{BB962C8B-B14F-4D97-AF65-F5344CB8AC3E}">
        <p14:creationId xmlns:p14="http://schemas.microsoft.com/office/powerpoint/2010/main" val="320274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02A7D-286E-E9CE-D278-489DA47D75AD}"/>
              </a:ext>
            </a:extLst>
          </p:cNvPr>
          <p:cNvSpPr>
            <a:spLocks noGrp="1"/>
          </p:cNvSpPr>
          <p:nvPr>
            <p:ph type="title"/>
          </p:nvPr>
        </p:nvSpPr>
        <p:spPr/>
        <p:txBody>
          <a:bodyPr/>
          <a:lstStyle/>
          <a:p>
            <a:r>
              <a:rPr kumimoji="1" lang="en-US" altLang="zh-CN" dirty="0"/>
              <a:t>Pre-trained Model Quantization</a:t>
            </a:r>
            <a:endParaRPr kumimoji="1" lang="zh-CN" altLang="en-US" dirty="0"/>
          </a:p>
        </p:txBody>
      </p:sp>
      <p:sp>
        <p:nvSpPr>
          <p:cNvPr id="4" name="文本框 3">
            <a:extLst>
              <a:ext uri="{FF2B5EF4-FFF2-40B4-BE49-F238E27FC236}">
                <a16:creationId xmlns:a16="http://schemas.microsoft.com/office/drawing/2014/main" id="{707C0625-FB5F-D45B-D897-AE6A704742AE}"/>
              </a:ext>
            </a:extLst>
          </p:cNvPr>
          <p:cNvSpPr txBox="1"/>
          <p:nvPr/>
        </p:nvSpPr>
        <p:spPr>
          <a:xfrm>
            <a:off x="225631" y="1093122"/>
            <a:ext cx="10906384" cy="461665"/>
          </a:xfrm>
          <a:prstGeom prst="rect">
            <a:avLst/>
          </a:prstGeom>
          <a:noFill/>
        </p:spPr>
        <p:txBody>
          <a:bodyPr wrap="none" rtlCol="0">
            <a:spAutoFit/>
          </a:bodyPr>
          <a:lstStyle/>
          <a:p>
            <a:r>
              <a:rPr kumimoji="1" lang="en-US" altLang="zh-CN" sz="2400" dirty="0"/>
              <a:t>We select the best-performing set of parameters and experiment on the test set</a:t>
            </a:r>
            <a:endParaRPr kumimoji="1" lang="zh-CN" altLang="en-US" sz="2400" dirty="0"/>
          </a:p>
        </p:txBody>
      </p:sp>
      <p:pic>
        <p:nvPicPr>
          <p:cNvPr id="5" name="图片 4">
            <a:extLst>
              <a:ext uri="{FF2B5EF4-FFF2-40B4-BE49-F238E27FC236}">
                <a16:creationId xmlns:a16="http://schemas.microsoft.com/office/drawing/2014/main" id="{84850EF9-74C0-F931-DA9E-828C411D47D4}"/>
              </a:ext>
            </a:extLst>
          </p:cNvPr>
          <p:cNvPicPr>
            <a:picLocks noChangeAspect="1"/>
          </p:cNvPicPr>
          <p:nvPr/>
        </p:nvPicPr>
        <p:blipFill>
          <a:blip r:embed="rId3"/>
          <a:stretch>
            <a:fillRect/>
          </a:stretch>
        </p:blipFill>
        <p:spPr>
          <a:xfrm>
            <a:off x="1453937" y="1903993"/>
            <a:ext cx="9284126" cy="2846137"/>
          </a:xfrm>
          <a:prstGeom prst="rect">
            <a:avLst/>
          </a:prstGeom>
        </p:spPr>
      </p:pic>
      <p:sp>
        <p:nvSpPr>
          <p:cNvPr id="6" name="文本框 5">
            <a:extLst>
              <a:ext uri="{FF2B5EF4-FFF2-40B4-BE49-F238E27FC236}">
                <a16:creationId xmlns:a16="http://schemas.microsoft.com/office/drawing/2014/main" id="{3C9A1723-8D66-F29F-5B7B-91EEF091F284}"/>
              </a:ext>
            </a:extLst>
          </p:cNvPr>
          <p:cNvSpPr txBox="1"/>
          <p:nvPr/>
        </p:nvSpPr>
        <p:spPr>
          <a:xfrm>
            <a:off x="225631" y="4868503"/>
            <a:ext cx="11756572" cy="1200329"/>
          </a:xfrm>
          <a:prstGeom prst="rect">
            <a:avLst/>
          </a:prstGeom>
          <a:noFill/>
        </p:spPr>
        <p:txBody>
          <a:bodyPr wrap="square" rtlCol="0">
            <a:spAutoFit/>
          </a:bodyPr>
          <a:lstStyle/>
          <a:p>
            <a:r>
              <a:rPr kumimoji="1" lang="en-US" altLang="zh-CN" sz="2400" b="1" dirty="0">
                <a:solidFill>
                  <a:srgbClr val="FF0000"/>
                </a:solidFill>
              </a:rPr>
              <a:t>Better on track 1 and track 5.</a:t>
            </a:r>
          </a:p>
          <a:p>
            <a:r>
              <a:rPr kumimoji="1" lang="en-US" altLang="zh-CN" sz="2400" dirty="0"/>
              <a:t>We also tried to create </a:t>
            </a:r>
            <a:r>
              <a:rPr kumimoji="1" lang="en-US" altLang="zh-CN" sz="2400" b="1" dirty="0">
                <a:solidFill>
                  <a:srgbClr val="FF0000"/>
                </a:solidFill>
              </a:rPr>
              <a:t>Synthetic Dataset </a:t>
            </a:r>
            <a:r>
              <a:rPr kumimoji="1" lang="en-US" altLang="zh-CN" sz="2400" dirty="0"/>
              <a:t>as the </a:t>
            </a:r>
            <a:r>
              <a:rPr kumimoji="1" lang="en-US" altLang="zh-CN" sz="2400" b="1" dirty="0">
                <a:solidFill>
                  <a:srgbClr val="FF0000"/>
                </a:solidFill>
              </a:rPr>
              <a:t>quantization dataset</a:t>
            </a:r>
            <a:r>
              <a:rPr kumimoji="1" lang="en-US" altLang="zh-CN" sz="2400" dirty="0"/>
              <a:t>, but </a:t>
            </a:r>
            <a:r>
              <a:rPr kumimoji="1" lang="en-US" altLang="zh-CN" sz="2400" b="1" dirty="0">
                <a:solidFill>
                  <a:srgbClr val="FF0000"/>
                </a:solidFill>
              </a:rPr>
              <a:t>did not </a:t>
            </a:r>
            <a:r>
              <a:rPr kumimoji="1" lang="en-US" altLang="zh-CN" sz="2400" dirty="0"/>
              <a:t>improve performance on the development set.</a:t>
            </a:r>
            <a:endParaRPr kumimoji="1" lang="zh-CN" altLang="en-US" sz="2400" dirty="0"/>
          </a:p>
        </p:txBody>
      </p:sp>
    </p:spTree>
    <p:extLst>
      <p:ext uri="{BB962C8B-B14F-4D97-AF65-F5344CB8AC3E}">
        <p14:creationId xmlns:p14="http://schemas.microsoft.com/office/powerpoint/2010/main" val="181037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FE747-42EC-81DB-4F7D-E23E5B523FC1}"/>
              </a:ext>
            </a:extLst>
          </p:cNvPr>
          <p:cNvSpPr>
            <a:spLocks noGrp="1"/>
          </p:cNvSpPr>
          <p:nvPr>
            <p:ph type="title"/>
          </p:nvPr>
        </p:nvSpPr>
        <p:spPr/>
        <p:txBody>
          <a:bodyPr/>
          <a:lstStyle/>
          <a:p>
            <a:r>
              <a:rPr kumimoji="1" lang="en-US" altLang="zh-CN" dirty="0"/>
              <a:t>Prompt Design</a:t>
            </a:r>
            <a:endParaRPr kumimoji="1" lang="zh-CN" altLang="en-US" dirty="0"/>
          </a:p>
        </p:txBody>
      </p:sp>
      <p:pic>
        <p:nvPicPr>
          <p:cNvPr id="4" name="图片 3">
            <a:extLst>
              <a:ext uri="{FF2B5EF4-FFF2-40B4-BE49-F238E27FC236}">
                <a16:creationId xmlns:a16="http://schemas.microsoft.com/office/drawing/2014/main" id="{CFBE1A8F-8C9A-021C-D289-F6EB96EBCBD8}"/>
              </a:ext>
            </a:extLst>
          </p:cNvPr>
          <p:cNvPicPr>
            <a:picLocks noChangeAspect="1"/>
          </p:cNvPicPr>
          <p:nvPr/>
        </p:nvPicPr>
        <p:blipFill>
          <a:blip r:embed="rId3"/>
          <a:stretch>
            <a:fillRect/>
          </a:stretch>
        </p:blipFill>
        <p:spPr>
          <a:xfrm>
            <a:off x="2559050" y="1172853"/>
            <a:ext cx="7073900" cy="4749800"/>
          </a:xfrm>
          <a:prstGeom prst="rect">
            <a:avLst/>
          </a:prstGeom>
        </p:spPr>
      </p:pic>
    </p:spTree>
    <p:extLst>
      <p:ext uri="{BB962C8B-B14F-4D97-AF65-F5344CB8AC3E}">
        <p14:creationId xmlns:p14="http://schemas.microsoft.com/office/powerpoint/2010/main" val="4058350916"/>
      </p:ext>
    </p:extLst>
  </p:cSld>
  <p:clrMapOvr>
    <a:masterClrMapping/>
  </p:clrMapOvr>
</p:sld>
</file>

<file path=ppt/theme/theme1.xml><?xml version="1.0" encoding="utf-8"?>
<a:theme xmlns:a="http://schemas.openxmlformats.org/drawingml/2006/main" name="MSU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20489</TotalTime>
  <Words>2906</Words>
  <Application>Microsoft Office PowerPoint</Application>
  <PresentationFormat>宽屏</PresentationFormat>
  <Paragraphs>198</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Gotham Book</vt:lpstr>
      <vt:lpstr>inter-ui</vt:lpstr>
      <vt:lpstr>Arial</vt:lpstr>
      <vt:lpstr>Calibri</vt:lpstr>
      <vt:lpstr>Wingdings</vt:lpstr>
      <vt:lpstr>MSU Template 1</vt:lpstr>
      <vt:lpstr>Second Place Overall Solution for  Amazon KDD CUP 2024</vt:lpstr>
      <vt:lpstr>Group Members</vt:lpstr>
      <vt:lpstr>Overview</vt:lpstr>
      <vt:lpstr>Base Model Selection</vt:lpstr>
      <vt:lpstr>Pre-trained Model Quantization</vt:lpstr>
      <vt:lpstr>Pre-trained Model Quantization</vt:lpstr>
      <vt:lpstr>Pre-trained Model Quantization</vt:lpstr>
      <vt:lpstr>Pre-trained Model Quantization</vt:lpstr>
      <vt:lpstr>Prompt Design</vt:lpstr>
      <vt:lpstr>Prompt Design</vt:lpstr>
      <vt:lpstr>Prompt Design</vt:lpstr>
      <vt:lpstr>Prompt Design</vt:lpstr>
      <vt:lpstr>Prompt Design</vt:lpstr>
      <vt:lpstr>Prompt Design</vt:lpstr>
      <vt:lpstr>Output Formatting</vt:lpstr>
      <vt:lpstr>Efficiency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Rewriting Queries</dc:title>
  <dc:creator>Tang, Jiliang</dc:creator>
  <cp:lastModifiedBy>Pengyue Jia</cp:lastModifiedBy>
  <cp:revision>197</cp:revision>
  <cp:lastPrinted>2019-08-23T08:02:54Z</cp:lastPrinted>
  <dcterms:created xsi:type="dcterms:W3CDTF">2016-10-24T00:13:55Z</dcterms:created>
  <dcterms:modified xsi:type="dcterms:W3CDTF">2024-08-21T04:01:43Z</dcterms:modified>
</cp:coreProperties>
</file>