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ja-JP"/>
    </a:defPPr>
    <a:lvl1pPr marL="0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6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76BC-D438-4523-A6F9-34B46975351B}" type="datetimeFigureOut">
              <a:rPr kumimoji="1" lang="ja-JP" altLang="en-US" smtClean="0"/>
              <a:t>2021/2/27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FEC1-5C92-4B9C-8FEC-CB56E6B99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1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76BC-D438-4523-A6F9-34B46975351B}" type="datetimeFigureOut">
              <a:rPr kumimoji="1" lang="ja-JP" altLang="en-US" smtClean="0"/>
              <a:t>2021/2/27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FEC1-5C92-4B9C-8FEC-CB56E6B99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85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76BC-D438-4523-A6F9-34B46975351B}" type="datetimeFigureOut">
              <a:rPr kumimoji="1" lang="ja-JP" altLang="en-US" smtClean="0"/>
              <a:t>2021/2/27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FEC1-5C92-4B9C-8FEC-CB56E6B99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56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76BC-D438-4523-A6F9-34B46975351B}" type="datetimeFigureOut">
              <a:rPr kumimoji="1" lang="ja-JP" altLang="en-US" smtClean="0"/>
              <a:t>2021/2/27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FEC1-5C92-4B9C-8FEC-CB56E6B99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78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76BC-D438-4523-A6F9-34B46975351B}" type="datetimeFigureOut">
              <a:rPr kumimoji="1" lang="ja-JP" altLang="en-US" smtClean="0"/>
              <a:t>2021/2/27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FEC1-5C92-4B9C-8FEC-CB56E6B99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13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76BC-D438-4523-A6F9-34B46975351B}" type="datetimeFigureOut">
              <a:rPr kumimoji="1" lang="ja-JP" altLang="en-US" smtClean="0"/>
              <a:t>2021/2/27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FEC1-5C92-4B9C-8FEC-CB56E6B99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57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76BC-D438-4523-A6F9-34B46975351B}" type="datetimeFigureOut">
              <a:rPr kumimoji="1" lang="ja-JP" altLang="en-US" smtClean="0"/>
              <a:t>2021/2/27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FEC1-5C92-4B9C-8FEC-CB56E6B99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70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76BC-D438-4523-A6F9-34B46975351B}" type="datetimeFigureOut">
              <a:rPr kumimoji="1" lang="ja-JP" altLang="en-US" smtClean="0"/>
              <a:t>2021/2/27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FEC1-5C92-4B9C-8FEC-CB56E6B99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3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76BC-D438-4523-A6F9-34B46975351B}" type="datetimeFigureOut">
              <a:rPr kumimoji="1" lang="ja-JP" altLang="en-US" smtClean="0"/>
              <a:t>2021/2/27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FEC1-5C92-4B9C-8FEC-CB56E6B99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69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76BC-D438-4523-A6F9-34B46975351B}" type="datetimeFigureOut">
              <a:rPr kumimoji="1" lang="ja-JP" altLang="en-US" smtClean="0"/>
              <a:t>2021/2/27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FEC1-5C92-4B9C-8FEC-CB56E6B99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13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76BC-D438-4523-A6F9-34B46975351B}" type="datetimeFigureOut">
              <a:rPr kumimoji="1" lang="ja-JP" altLang="en-US" smtClean="0"/>
              <a:t>2021/2/27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FEC1-5C92-4B9C-8FEC-CB56E6B99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66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276BC-D438-4523-A6F9-34B46975351B}" type="datetimeFigureOut">
              <a:rPr kumimoji="1" lang="ja-JP" altLang="en-US" smtClean="0"/>
              <a:t>2021/2/27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5FEC1-5C92-4B9C-8FEC-CB56E6B99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61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9265" y="194619"/>
            <a:ext cx="2669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目的：</a:t>
            </a:r>
            <a:r>
              <a:rPr kumimoji="1" lang="en-US" altLang="ja-JP" sz="1050" dirty="0" smtClean="0"/>
              <a:t>test</a:t>
            </a:r>
            <a:r>
              <a:rPr lang="ja-JP" altLang="en-US" sz="1050" dirty="0"/>
              <a:t> </a:t>
            </a:r>
            <a:r>
              <a:rPr lang="en-US" altLang="ja-JP" sz="1050" dirty="0" smtClean="0"/>
              <a:t>set</a:t>
            </a:r>
            <a:r>
              <a:rPr lang="ja-JP" altLang="en-US" sz="1050" dirty="0" smtClean="0"/>
              <a:t>の</a:t>
            </a:r>
            <a:r>
              <a:rPr lang="en-US" altLang="ja-JP" sz="1050" dirty="0" err="1" smtClean="0"/>
              <a:t>city_id</a:t>
            </a:r>
            <a:r>
              <a:rPr lang="ja-JP" altLang="en-US" sz="1050" dirty="0" smtClean="0"/>
              <a:t>予測</a:t>
            </a:r>
            <a:endParaRPr kumimoji="1" lang="ja-JP" altLang="en-US" sz="105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2165" y="575619"/>
            <a:ext cx="68130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 smtClean="0"/>
              <a:t>city_id</a:t>
            </a:r>
            <a:r>
              <a:rPr kumimoji="1" lang="ja-JP" altLang="en-US" sz="1050" dirty="0" smtClean="0"/>
              <a:t>　</a:t>
            </a:r>
            <a:r>
              <a:rPr lang="ja-JP" altLang="en-US" sz="1050" dirty="0" smtClean="0"/>
              <a:t>の予測に使えそうな要素を探す </a:t>
            </a:r>
            <a:r>
              <a:rPr lang="en-US" altLang="ja-JP" sz="1050" dirty="0" smtClean="0"/>
              <a:t>&amp; </a:t>
            </a:r>
            <a:r>
              <a:rPr lang="ja-JP" altLang="en-US" sz="1050" dirty="0" smtClean="0"/>
              <a:t>不要なもの除く　そのための集計・可視化</a:t>
            </a:r>
            <a:endParaRPr kumimoji="1" lang="ja-JP" altLang="en-US" sz="1050" dirty="0"/>
          </a:p>
        </p:txBody>
      </p:sp>
      <p:sp>
        <p:nvSpPr>
          <p:cNvPr id="6" name="正方形/長方形 5"/>
          <p:cNvSpPr/>
          <p:nvPr/>
        </p:nvSpPr>
        <p:spPr>
          <a:xfrm>
            <a:off x="289560" y="1672899"/>
            <a:ext cx="2293620" cy="439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/>
              <a:t>train</a:t>
            </a:r>
            <a:r>
              <a:rPr kumimoji="1" lang="ja-JP" altLang="en-US" sz="1050" dirty="0" smtClean="0"/>
              <a:t>にしかない</a:t>
            </a:r>
            <a:r>
              <a:rPr kumimoji="1" lang="en-US" altLang="ja-JP" sz="1050" dirty="0" err="1" smtClean="0"/>
              <a:t>city_id</a:t>
            </a:r>
            <a:r>
              <a:rPr kumimoji="1" lang="ja-JP" altLang="en-US" sz="1050" dirty="0" smtClean="0"/>
              <a:t>があるのか</a:t>
            </a:r>
            <a:endParaRPr kumimoji="1" lang="en-US" altLang="ja-JP" sz="1050" dirty="0" smtClean="0"/>
          </a:p>
          <a:p>
            <a:pPr algn="ctr"/>
            <a:r>
              <a:rPr lang="en-US" altLang="ja-JP" sz="1050" dirty="0" smtClean="0"/>
              <a:t>(</a:t>
            </a:r>
            <a:r>
              <a:rPr lang="ja-JP" altLang="en-US" sz="1050" dirty="0" smtClean="0"/>
              <a:t>外挿ラベルとかムリくさくね？</a:t>
            </a:r>
            <a:r>
              <a:rPr lang="en-US" altLang="ja-JP" sz="1050" dirty="0" smtClean="0"/>
              <a:t>)</a:t>
            </a:r>
            <a:endParaRPr kumimoji="1" lang="ja-JP" altLang="en-US" sz="1050" dirty="0"/>
          </a:p>
        </p:txBody>
      </p:sp>
      <p:sp>
        <p:nvSpPr>
          <p:cNvPr id="7" name="正方形/長方形 6"/>
          <p:cNvSpPr/>
          <p:nvPr/>
        </p:nvSpPr>
        <p:spPr>
          <a:xfrm>
            <a:off x="289560" y="2159309"/>
            <a:ext cx="2293620" cy="103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一度しか登場してない</a:t>
            </a:r>
            <a:r>
              <a:rPr kumimoji="1" lang="en-US" altLang="ja-JP" sz="1050" dirty="0" err="1" smtClean="0"/>
              <a:t>city_id</a:t>
            </a:r>
            <a:r>
              <a:rPr kumimoji="1" lang="ja-JP" altLang="en-US" sz="1050" dirty="0" err="1" smtClean="0"/>
              <a:t>って</a:t>
            </a:r>
            <a:endParaRPr kumimoji="1" lang="en-US" altLang="ja-JP" sz="1050" dirty="0" smtClean="0"/>
          </a:p>
          <a:p>
            <a:pPr algn="ctr"/>
            <a:r>
              <a:rPr lang="en-US" altLang="ja-JP" sz="1050" dirty="0" smtClean="0"/>
              <a:t>test</a:t>
            </a:r>
            <a:r>
              <a:rPr lang="ja-JP" altLang="en-US" sz="1050" dirty="0" smtClean="0"/>
              <a:t>に出てくる</a:t>
            </a:r>
            <a:r>
              <a:rPr lang="ja-JP" altLang="en-US" sz="1050" dirty="0" err="1" smtClean="0"/>
              <a:t>ん</a:t>
            </a:r>
            <a:r>
              <a:rPr lang="ja-JP" altLang="en-US" sz="1050" dirty="0" smtClean="0"/>
              <a:t>？</a:t>
            </a:r>
            <a:endParaRPr lang="en-US" altLang="ja-JP" sz="1050" dirty="0" smtClean="0"/>
          </a:p>
          <a:p>
            <a:pPr algn="ctr"/>
            <a:r>
              <a:rPr lang="ja-JP" altLang="en-US" sz="1050" dirty="0" smtClean="0"/>
              <a:t>（出ないならノイズとして除く）</a:t>
            </a:r>
            <a:r>
              <a:rPr lang="en-US" altLang="ja-JP" sz="1050" dirty="0" smtClean="0"/>
              <a:t/>
            </a:r>
            <a:br>
              <a:rPr lang="en-US" altLang="ja-JP" sz="1050" dirty="0" smtClean="0"/>
            </a:br>
            <a:r>
              <a:rPr lang="en-US" altLang="ja-JP" sz="1050" dirty="0" smtClean="0"/>
              <a:t>(※</a:t>
            </a:r>
            <a:r>
              <a:rPr lang="en-US" altLang="ja-JP" sz="1050" dirty="0" err="1" smtClean="0"/>
              <a:t>utrip</a:t>
            </a:r>
            <a:r>
              <a:rPr lang="ja-JP" altLang="en-US" sz="1050" dirty="0" err="1" smtClean="0"/>
              <a:t>で共起</a:t>
            </a:r>
            <a:r>
              <a:rPr lang="ja-JP" altLang="en-US" sz="1050" dirty="0" smtClean="0"/>
              <a:t>する鍵になってるなら除かない</a:t>
            </a:r>
            <a:r>
              <a:rPr lang="en-US" altLang="ja-JP" sz="1050" dirty="0" smtClean="0"/>
              <a:t>)</a:t>
            </a:r>
            <a:endParaRPr kumimoji="1" lang="ja-JP" altLang="en-US" sz="1050" dirty="0"/>
          </a:p>
        </p:txBody>
      </p:sp>
      <p:sp>
        <p:nvSpPr>
          <p:cNvPr id="8" name="正方形/長方形 7"/>
          <p:cNvSpPr/>
          <p:nvPr/>
        </p:nvSpPr>
        <p:spPr>
          <a:xfrm>
            <a:off x="5879207" y="2691481"/>
            <a:ext cx="2293620" cy="439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/>
          </a:p>
        </p:txBody>
      </p:sp>
      <p:sp>
        <p:nvSpPr>
          <p:cNvPr id="9" name="正方形/長方形 8"/>
          <p:cNvSpPr/>
          <p:nvPr/>
        </p:nvSpPr>
        <p:spPr>
          <a:xfrm>
            <a:off x="5879207" y="2159309"/>
            <a:ext cx="2293620" cy="439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 smtClean="0"/>
              <a:t>月と</a:t>
            </a:r>
            <a:r>
              <a:rPr lang="en-US" altLang="ja-JP" sz="1050" dirty="0" err="1" smtClean="0"/>
              <a:t>city_id</a:t>
            </a:r>
            <a:r>
              <a:rPr lang="ja-JP" altLang="en-US" sz="1050" dirty="0" smtClean="0"/>
              <a:t>の関係</a:t>
            </a:r>
            <a:endParaRPr kumimoji="1" lang="ja-JP" altLang="en-US" sz="105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172827" y="2252061"/>
            <a:ext cx="2705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月という要素が</a:t>
            </a:r>
            <a:r>
              <a:rPr kumimoji="1" lang="en-US" altLang="ja-JP" sz="1050" dirty="0" err="1" smtClean="0"/>
              <a:t>city_id</a:t>
            </a:r>
            <a:r>
              <a:rPr kumimoji="1" lang="ja-JP" altLang="en-US" sz="1050" dirty="0" smtClean="0"/>
              <a:t>と関係ありそうか</a:t>
            </a:r>
            <a:endParaRPr kumimoji="1" lang="ja-JP" altLang="en-US" sz="105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79207" y="275327"/>
            <a:ext cx="68130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ベースラインモデル：カテゴリ分類</a:t>
            </a:r>
            <a:r>
              <a:rPr kumimoji="1" lang="en-US" altLang="ja-JP" sz="1050" dirty="0" smtClean="0"/>
              <a:t>NN,</a:t>
            </a:r>
            <a:r>
              <a:rPr lang="ja-JP" altLang="en-US" sz="1050" dirty="0" smtClean="0"/>
              <a:t>重回帰</a:t>
            </a:r>
            <a:r>
              <a:rPr lang="en-US" altLang="ja-JP" sz="1050" dirty="0" smtClean="0"/>
              <a:t>,SVM,</a:t>
            </a:r>
            <a:r>
              <a:rPr lang="ja-JP" altLang="en-US" sz="1050" dirty="0" smtClean="0"/>
              <a:t>木構造</a:t>
            </a:r>
            <a:r>
              <a:rPr lang="en-US" altLang="ja-JP" sz="1050" dirty="0" smtClean="0"/>
              <a:t>(</a:t>
            </a:r>
            <a:r>
              <a:rPr lang="en-US" altLang="ja-JP" sz="1050" dirty="0" err="1" smtClean="0"/>
              <a:t>lightGBM,RF</a:t>
            </a:r>
            <a:r>
              <a:rPr lang="ja-JP" altLang="en-US" sz="1050" dirty="0" smtClean="0"/>
              <a:t>くらい</a:t>
            </a:r>
            <a:r>
              <a:rPr lang="en-US" altLang="ja-JP" sz="1050" dirty="0" smtClean="0"/>
              <a:t>) </a:t>
            </a:r>
            <a:r>
              <a:rPr lang="ja-JP" altLang="en-US" sz="1050" dirty="0" smtClean="0"/>
              <a:t>データそのままで使ってみる</a:t>
            </a:r>
            <a:endParaRPr kumimoji="1" lang="ja-JP" altLang="en-US" sz="105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48000" y="952036"/>
            <a:ext cx="59626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 [1] "X1"             "</a:t>
            </a:r>
            <a:r>
              <a:rPr lang="en-US" altLang="ja-JP" sz="1050" dirty="0" err="1"/>
              <a:t>user_id</a:t>
            </a:r>
            <a:r>
              <a:rPr lang="en-US" altLang="ja-JP" sz="1050" dirty="0"/>
              <a:t>"        "</a:t>
            </a:r>
            <a:r>
              <a:rPr lang="en-US" altLang="ja-JP" sz="1050" dirty="0" err="1"/>
              <a:t>checkin</a:t>
            </a:r>
            <a:r>
              <a:rPr lang="en-US" altLang="ja-JP" sz="1050" dirty="0"/>
              <a:t>"        "checkout"      </a:t>
            </a:r>
          </a:p>
          <a:p>
            <a:r>
              <a:rPr lang="en-US" altLang="ja-JP" sz="1050" dirty="0"/>
              <a:t> [5] "</a:t>
            </a:r>
            <a:r>
              <a:rPr lang="en-US" altLang="ja-JP" sz="1050" dirty="0" err="1"/>
              <a:t>city_id</a:t>
            </a:r>
            <a:r>
              <a:rPr lang="en-US" altLang="ja-JP" sz="1050" dirty="0"/>
              <a:t>"        "</a:t>
            </a:r>
            <a:r>
              <a:rPr lang="en-US" altLang="ja-JP" sz="1050" dirty="0" err="1"/>
              <a:t>device_class</a:t>
            </a:r>
            <a:r>
              <a:rPr lang="en-US" altLang="ja-JP" sz="1050" dirty="0"/>
              <a:t>"   "</a:t>
            </a:r>
            <a:r>
              <a:rPr lang="en-US" altLang="ja-JP" sz="1050" dirty="0" err="1"/>
              <a:t>affiliate_id</a:t>
            </a:r>
            <a:r>
              <a:rPr lang="en-US" altLang="ja-JP" sz="1050" dirty="0"/>
              <a:t>"   "</a:t>
            </a:r>
            <a:r>
              <a:rPr lang="en-US" altLang="ja-JP" sz="1050" dirty="0" err="1"/>
              <a:t>booker_country</a:t>
            </a:r>
            <a:r>
              <a:rPr lang="en-US" altLang="ja-JP" sz="1050" dirty="0"/>
              <a:t>"</a:t>
            </a:r>
          </a:p>
          <a:p>
            <a:r>
              <a:rPr lang="en-US" altLang="ja-JP" sz="1050" dirty="0"/>
              <a:t> [9] "</a:t>
            </a:r>
            <a:r>
              <a:rPr lang="en-US" altLang="ja-JP" sz="1050" dirty="0" err="1"/>
              <a:t>hotel_country</a:t>
            </a:r>
            <a:r>
              <a:rPr lang="en-US" altLang="ja-JP" sz="1050" dirty="0"/>
              <a:t>"  "</a:t>
            </a:r>
            <a:r>
              <a:rPr lang="en-US" altLang="ja-JP" sz="1050" dirty="0" err="1"/>
              <a:t>utrip_id</a:t>
            </a:r>
            <a:r>
              <a:rPr lang="en-US" altLang="ja-JP" sz="1050" dirty="0"/>
              <a:t>" 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3140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126</Words>
  <Application>Microsoft Office PowerPoint</Application>
  <PresentationFormat>A3 297x420 mm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ringa.hyj@outlook.jp</dc:creator>
  <cp:lastModifiedBy>ringa.hyj@outlook.jp</cp:lastModifiedBy>
  <cp:revision>5</cp:revision>
  <dcterms:created xsi:type="dcterms:W3CDTF">2021-02-27T08:15:07Z</dcterms:created>
  <dcterms:modified xsi:type="dcterms:W3CDTF">2021-02-27T10:07:14Z</dcterms:modified>
</cp:coreProperties>
</file>