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50C3D-3AE7-45F8-AA43-31A5A9FC6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7FA9C0-783F-4893-B287-87F8AA42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07F39-E094-4916-921A-E5696A66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56645C-9DD3-49FD-8CA5-8D544397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84B4FF-749B-4EAB-A936-AE072C1D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95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22D92-4F7D-4A71-8A88-C58F094C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B6CBEB-095A-4787-88E9-767586C1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18FBC-E213-4B1A-9A50-A3B140E9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6437F-05E7-4713-9509-1668A048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6964F-0925-4C44-A277-0972EE0F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32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0A899D-B197-4C78-AA65-D2B679778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DA1204-77EE-4CF9-92FE-3BFA78EB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B4B02-1AA8-4CA7-AFC4-EFE843AA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E44777-256B-47C1-8C09-D295752F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585E5-6862-4BAB-A976-477BBFAC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5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EA794-6D1D-49F6-9F8D-B38C750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C69F4-51F9-4DB5-B0F7-5AF4D917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3F81F-5626-434B-AEEA-33C88EBA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5C954-775E-42CF-B986-D82C9CEA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4952C-51B5-4693-B477-D6C99013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4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1A83-7F82-4FC3-8C09-4B5D6BDD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6031C8-C8C5-453B-A903-FD12ED25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B7DA4-791D-4416-9352-C18E72C5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27BB78-08F6-4D26-A7BB-76A94901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87618-AE8A-4B4B-B740-029B3960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61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7D6D1-7C76-40C1-A0B5-F751F209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0DBF7-F0E3-4368-9730-677F22BD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8A098A-9595-405A-BD0E-5998F53E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68B4DF-C28B-474B-8893-A5542A38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D5A4C6-67BB-4F9A-96D0-9EF1610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A9FC2-A881-4518-9F60-62D99F1C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7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4CCD8-DF76-4EE6-A77C-22BEEADF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B1A29-37A6-4070-B606-7DC72B65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A97E09-1EB8-410E-AAA5-87E5558D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8732B6-B9CC-4639-971A-4E1CEDD8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EF490D-6E34-48E0-AEE9-E2D4222E3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AA72B5-B7B8-40C1-9530-A2DD76F7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B0AF6F-D9C7-42D0-BEFA-638A5F6E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FBAAB0-15C5-49F5-A5C3-1AA2C9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5E831-37FD-46A4-8795-45D19A4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5437C7-B8B2-4D93-9381-2AED36B4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5BE784-91A8-4E41-AD9E-F16546B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659BFE-3792-48B8-9545-5E5F8CB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28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20ED17-24D7-4494-B60C-03C2860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E0CC01-78D3-436D-8034-6F245531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5BC03-5ACA-476E-89A1-A6FDF13D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7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88840-CD38-476B-A7C2-FFF2FAAA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0F0F4-6069-4EFA-8AEB-60C199F2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9C9C0C-0CBE-4C32-ACDA-48FC81A2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16A5B4-B3C1-4EDD-AFB6-D6C39EE0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975CD-B510-4A38-B8D9-7BA44BCC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920088-25DC-4D2C-B0EA-7315D250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40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8EA42-AC59-4A1B-B0FE-53BA693F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00E100-00D8-4A54-878B-3780D8436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E15718-27C3-48BE-9B92-BC0F553D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84C0E2-4DE1-4BA4-B9DA-58121A59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5D3619-B123-447D-B5A9-ED74DF30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C48ACA-C865-441F-8D56-4FDE4497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53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463491-2277-4791-AFD2-53C2E9C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7305ED-0A4A-4653-931D-88978AE05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2249B-B3B2-4E2B-8482-9DF81405B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AB1E-F09C-4C64-8F90-0F03B03D5D1B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69DCC-1E34-4801-B0CD-4A7310259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75B60-41B6-414B-AF27-A9A01B086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9061-979F-486E-90CE-D1A7CE310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22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978AB-73A7-4EED-8DA1-30960170DB7A}"/>
              </a:ext>
            </a:extLst>
          </p:cNvPr>
          <p:cNvSpPr txBox="1"/>
          <p:nvPr/>
        </p:nvSpPr>
        <p:spPr>
          <a:xfrm>
            <a:off x="267800" y="609599"/>
            <a:ext cx="55567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第</a:t>
            </a:r>
            <a:r>
              <a:rPr kumimoji="1" lang="en-US" altLang="ja-JP" sz="3200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1</a:t>
            </a:r>
            <a:r>
              <a:rPr kumimoji="1" lang="ja-JP" altLang="en-US" sz="3200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回 </a:t>
            </a:r>
            <a:r>
              <a:rPr kumimoji="1" lang="en-US" altLang="ja-JP" sz="3200" dirty="0" err="1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sql</a:t>
            </a:r>
            <a:r>
              <a:rPr kumimoji="1" lang="en-US" altLang="ja-JP" sz="3200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 </a:t>
            </a:r>
            <a:r>
              <a:rPr kumimoji="1" lang="ja-JP" altLang="en-US" sz="3200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研究会</a:t>
            </a:r>
            <a:endParaRPr kumimoji="1" lang="en-US" altLang="ja-JP" sz="32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おなまえ</a:t>
            </a:r>
            <a:r>
              <a:rPr kumimoji="1" lang="ja-JP" altLang="en-US" sz="3200" dirty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：</a:t>
            </a:r>
          </a:p>
        </p:txBody>
      </p:sp>
      <p:pic>
        <p:nvPicPr>
          <p:cNvPr id="6" name="図 5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1D19E09E-0CA8-4C25-8CBD-02E8D676B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63" y="295128"/>
            <a:ext cx="2243937" cy="27432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100D7CE-1635-48C6-B5C3-BDF922228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55" y="3678410"/>
            <a:ext cx="2743200" cy="2743200"/>
          </a:xfrm>
          <a:prstGeom prst="rect">
            <a:avLst/>
          </a:prstGeom>
        </p:spPr>
      </p:pic>
      <p:pic>
        <p:nvPicPr>
          <p:cNvPr id="12" name="図 11" descr="オレンジ, 消火栓, 交通, ケーキ が含まれている画像&#10;&#10;自動的に生成された説明">
            <a:extLst>
              <a:ext uri="{FF2B5EF4-FFF2-40B4-BE49-F238E27FC236}">
                <a16:creationId xmlns:a16="http://schemas.microsoft.com/office/drawing/2014/main" id="{1B12B9B5-E73B-4F48-ADE7-C5485C156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55" y="883919"/>
            <a:ext cx="2295672" cy="2295672"/>
          </a:xfrm>
          <a:prstGeom prst="rect">
            <a:avLst/>
          </a:prstGeom>
        </p:spPr>
      </p:pic>
      <p:pic>
        <p:nvPicPr>
          <p:cNvPr id="14" name="図 13" descr="プレート, 記号 が含まれている画像&#10;&#10;自動的に生成された説明">
            <a:extLst>
              <a:ext uri="{FF2B5EF4-FFF2-40B4-BE49-F238E27FC236}">
                <a16:creationId xmlns:a16="http://schemas.microsoft.com/office/drawing/2014/main" id="{1A93D3A3-BF28-440D-A34B-A1E6D6B86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97" y="4668865"/>
            <a:ext cx="2857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7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CC65DD-2C42-4B70-9FCC-0C6D561FA837}"/>
              </a:ext>
            </a:extLst>
          </p:cNvPr>
          <p:cNvSpPr/>
          <p:nvPr/>
        </p:nvSpPr>
        <p:spPr>
          <a:xfrm>
            <a:off x="211015" y="531112"/>
            <a:ext cx="10773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問9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顧客テーブル（customer）では、性別に関する情報が非正規化の状態で保持されている。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これを第三正規化せよ</a:t>
            </a:r>
          </a:p>
        </p:txBody>
      </p:sp>
    </p:spTree>
    <p:extLst>
      <p:ext uri="{BB962C8B-B14F-4D97-AF65-F5344CB8AC3E}">
        <p14:creationId xmlns:p14="http://schemas.microsoft.com/office/powerpoint/2010/main" val="13210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4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E62108-95D4-4A0D-8B08-822CC1848562}"/>
              </a:ext>
            </a:extLst>
          </p:cNvPr>
          <p:cNvSpPr txBox="1"/>
          <p:nvPr/>
        </p:nvSpPr>
        <p:spPr>
          <a:xfrm>
            <a:off x="445477" y="504092"/>
            <a:ext cx="917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レシート明細テーブル（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receipt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）から全項目を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件抽出し、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どのようなデータを保有しているか目視で確認せよ。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34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5847B9-206A-4EA1-81A3-A2ABE4448B2C}"/>
              </a:ext>
            </a:extLst>
          </p:cNvPr>
          <p:cNvSpPr/>
          <p:nvPr/>
        </p:nvSpPr>
        <p:spPr>
          <a:xfrm>
            <a:off x="574431" y="462951"/>
            <a:ext cx="10539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問2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レシート明細のテーブル（receipt）から売上日（sales_ymd）、顧客ID（customer_id）、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商品コード（product_cd）、売上金額（amount）の順に列を指定し、10件表示させよ。</a:t>
            </a:r>
          </a:p>
        </p:txBody>
      </p:sp>
    </p:spTree>
    <p:extLst>
      <p:ext uri="{BB962C8B-B14F-4D97-AF65-F5344CB8AC3E}">
        <p14:creationId xmlns:p14="http://schemas.microsoft.com/office/powerpoint/2010/main" val="316683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37D6A7A-1B7C-4398-8FF3-72713581AF84}"/>
              </a:ext>
            </a:extLst>
          </p:cNvPr>
          <p:cNvSpPr/>
          <p:nvPr/>
        </p:nvSpPr>
        <p:spPr>
          <a:xfrm>
            <a:off x="117231" y="350077"/>
            <a:ext cx="11476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問3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レシート明細のテーブル（receipt）から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売上日（sales_ymd）、顧客ID（customer_id）、商品コード（product_cd）、売上金額（amount）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の順に列を指定し、以下の条件を満たすデータを抽出せよ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顧客ID（customer_id）が"CS018205000001"</a:t>
            </a:r>
          </a:p>
        </p:txBody>
      </p:sp>
    </p:spTree>
    <p:extLst>
      <p:ext uri="{BB962C8B-B14F-4D97-AF65-F5344CB8AC3E}">
        <p14:creationId xmlns:p14="http://schemas.microsoft.com/office/powerpoint/2010/main" val="179123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E4C4F0-8DCF-4AFA-A360-6F568286D1E5}"/>
              </a:ext>
            </a:extLst>
          </p:cNvPr>
          <p:cNvSpPr/>
          <p:nvPr/>
        </p:nvSpPr>
        <p:spPr>
          <a:xfrm>
            <a:off x="246183" y="347899"/>
            <a:ext cx="8804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問4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以下の処理において、出力結果を変えずにORをANDに書き換えよ。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 * from store where not (prefecture_cd = '13' or floor_area &gt; 900)</a:t>
            </a:r>
          </a:p>
        </p:txBody>
      </p:sp>
    </p:spTree>
    <p:extLst>
      <p:ext uri="{BB962C8B-B14F-4D97-AF65-F5344CB8AC3E}">
        <p14:creationId xmlns:p14="http://schemas.microsoft.com/office/powerpoint/2010/main" val="28774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23ACB69-98E2-418B-968B-6C373F868C64}"/>
              </a:ext>
            </a:extLst>
          </p:cNvPr>
          <p:cNvSpPr/>
          <p:nvPr/>
        </p:nvSpPr>
        <p:spPr>
          <a:xfrm>
            <a:off x="222738" y="353089"/>
            <a:ext cx="11336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問5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レシート明細テーブル（receipt）に対し、店舗コード（store_cd）ごとに商品コードの最頻値を求めよ。</a:t>
            </a:r>
          </a:p>
        </p:txBody>
      </p:sp>
    </p:spTree>
    <p:extLst>
      <p:ext uri="{BB962C8B-B14F-4D97-AF65-F5344CB8AC3E}">
        <p14:creationId xmlns:p14="http://schemas.microsoft.com/office/powerpoint/2010/main" val="300478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5A20C-0989-4873-BE12-FEC5FFC5557F}"/>
              </a:ext>
            </a:extLst>
          </p:cNvPr>
          <p:cNvSpPr/>
          <p:nvPr/>
        </p:nvSpPr>
        <p:spPr>
          <a:xfrm>
            <a:off x="211014" y="357444"/>
            <a:ext cx="11265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問6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レシート明細テーブル（receipt）の売上金額（amount）を日付（sales_ymd）ごとに集計し、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前日からの売上金額増減を計算せよ。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なお、計算結果は10件表示すればよい。</a:t>
            </a:r>
          </a:p>
        </p:txBody>
      </p:sp>
    </p:spTree>
    <p:extLst>
      <p:ext uri="{BB962C8B-B14F-4D97-AF65-F5344CB8AC3E}">
        <p14:creationId xmlns:p14="http://schemas.microsoft.com/office/powerpoint/2010/main" val="52363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70DA47-814F-43D8-87E3-98999E36D876}"/>
              </a:ext>
            </a:extLst>
          </p:cNvPr>
          <p:cNvSpPr/>
          <p:nvPr/>
        </p:nvSpPr>
        <p:spPr>
          <a:xfrm>
            <a:off x="281353" y="464294"/>
            <a:ext cx="11547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問7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レシート明細テーブル（receipt）と顧客テーブル（customer）を結合し、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性別（gender）と年代（ageから計算）ごとに売上金額（amount）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を合計した売上サマリテーブル（sales_summary）を作成せよ。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性別は0が男性、1が女性、9が不明を表すものとする。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ただし、項目構成は年代、女性の売上金額、男性の売上金額、性別不明の売上金額の4項目とすること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（縦に年代、横に性別のクロス集計）。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また、年代は10歳ごとの階級とすること。</a:t>
            </a:r>
          </a:p>
        </p:txBody>
      </p:sp>
    </p:spTree>
    <p:extLst>
      <p:ext uri="{BB962C8B-B14F-4D97-AF65-F5344CB8AC3E}">
        <p14:creationId xmlns:p14="http://schemas.microsoft.com/office/powerpoint/2010/main" val="124886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F638C46-D9C5-467D-B52C-7B6E3B90E94F}"/>
              </a:ext>
            </a:extLst>
          </p:cNvPr>
          <p:cNvSpPr/>
          <p:nvPr/>
        </p:nvSpPr>
        <p:spPr>
          <a:xfrm>
            <a:off x="199293" y="371345"/>
            <a:ext cx="11066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問8 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売上実績のある顧客に対し、機械学習による予測モデル構築のため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学習用データとテスト用データに分割したい。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8:2の割合でランダムにデータを分割し、テーブルを作成せよ。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-- 乱数表を固定する必要はないとする。</a:t>
            </a:r>
          </a:p>
        </p:txBody>
      </p:sp>
    </p:spTree>
    <p:extLst>
      <p:ext uri="{BB962C8B-B14F-4D97-AF65-F5344CB8AC3E}">
        <p14:creationId xmlns:p14="http://schemas.microsoft.com/office/powerpoint/2010/main" val="194715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435</Words>
  <Application>Microsoft Office PowerPoint</Application>
  <PresentationFormat>ワイド画面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07ロゴたいぷゴシック7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</dc:creator>
  <cp:lastModifiedBy>hiroshi</cp:lastModifiedBy>
  <cp:revision>3</cp:revision>
  <dcterms:created xsi:type="dcterms:W3CDTF">2020-10-07T06:02:05Z</dcterms:created>
  <dcterms:modified xsi:type="dcterms:W3CDTF">2020-10-07T06:08:36Z</dcterms:modified>
</cp:coreProperties>
</file>