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31" d="100"/>
          <a:sy n="31" d="100"/>
        </p:scale>
        <p:origin x="41" y="10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04:30:04.6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274 158 12795,'4'-16'2544,"-1"0"1,4-30-1,-4-32-481,-30 621-2060,27-534-3,-81 718 82,41-411-33,-88 617 6,119-889-82,6-35-67,3-15-3,3-32-224,-1 10-190,0-62-1971,2-19-543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04:30:09.3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2 14107,'19'105'5403,"-6"49"-4899,-9-86-188,0 396 65,-32-4-219,-4 196-40,32-619-117,11 302 39,-5-285-70,-6-54 30,0 1 0,0-1 0,0 1-1,0 0 1,0-1 0,0 1 0,0-1 0,1 1 0,-1-1 0,0 1 0,0-1 0,0 1 0,0-1 0,1 1-1,-1-1 1,0 1 0,0-1 0,1 1 0,-1-1 0,0 1 0,1-1 0,-1 0 0,0 1 0,1-1-1,-1 0 1,1 1 0,-1-1 0,0 0 0,1 1 0,-1-1 0,1 0 0,-1 0 0,1 0 0,-1 0 0,1 0-1,-1 1 1,0-1 0,1 0 0,-1 0 0,1 0 0,-1 0 0,1-1 0,-1 1 0,1 0 0,0 0-1,16-19 220,-13 13-312,33-50-1615,23-50 289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04:30:10.1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275 293 13939,'24'-16'2395,"34"-18"0,25-16-1104,157-86-456,-219 125-786,-8 3-24,1 1 0,0 1-1,1 1 1,-1 0 0,1 1-1,0 1 1,0 0 0,0 1 0,21 2-1,-27 0-17,-1 1 0,0 0 1,0 1-1,0 0 0,0 0 0,0 1 0,0 1 0,-1-1 1,1 2-1,-1-1 0,0 1 0,0 0 0,0 1 0,6 7 0,-6-5 0,0 1-1,-1 0 1,0 0-1,0 1 1,-1 0-1,0 0 1,0 1-1,-1-1 1,0 1-1,3 15 1,-1 3 4,-2 1 0,0 0-1,-2 0 1,0 0 0,-2 0 0,-1 0 0,-1 1-1,-6 30 1,-2-3 0,-2 0 1,-2-2-1,-36 95 0,-80 146 20,98-230-22,-1-2 0,-3-2-1,-3-2 1,-1-2 0,-84 94-1,74-99 16,-2-2-1,-81 61 1,-124 76 75,251-185-96,1-1 0,0 2 0,0-1 0,0 0 1,1 1-1,-6 7 0,10-11-3,-1-1 1,1 1-1,-1 0 1,1-1-1,0 1 1,-1 0-1,1 0 1,0-1-1,0 1 0,0 0 1,-1 0-1,1 0 1,0-1-1,0 1 1,0 0-1,0 0 1,0 0-1,0-1 0,1 1 1,-1 0-1,0 0 1,0 0-1,1 1 1,0 0-1,0-1 0,0 1 1,0-1-1,0 1 1,1-1-1,-1 0 0,1 0 1,-1 1-1,1-1 1,-1 0-1,1 0 0,-1-1 1,4 2-1,11 3 1,0-1 1,0 0-1,0-2 0,0 0 0,26-2 0,-27 0-1,97-1 12,203-34-1,114-59 27,-262 54-31,-7 2-3,456-79 12,-502 108-301,1 6 0,-1 5 0,160 29 0,-155-4-2278,-1-5-469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04:30:10.8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833 76 14019,'11'5'1294,"1"-1"0,-1 0 0,15 2 0,36-1 352,65-18-2017,-89 7 899,347-56 11,-323 53-505,0 4 1,0 2 0,96 12-1,-145-8-33,-1 1 0,0 0 0,0 1 0,0 0 0,0 2-1,-1-1 1,1 2 0,-1 0 0,12 8 0,-19-11 0,0 1 0,-1-1 1,1 1-1,-1 0 0,1 0 0,-1 0 1,-1 1-1,1-1 0,0 1 0,-1 0 1,0-1-1,0 1 0,0 1 1,0-1-1,-1 0 0,1 0 0,-1 1 1,0-1-1,-1 1 0,1-1 0,-1 1 1,0-1-1,0 1 0,-1 0 1,1-1-1,-1 1 0,-2 6 0,-3 18 2,-2-1-1,-1 0 1,-1-1-1,-1-1 0,-1 0 1,-1 0-1,-28 41 1,-132 166 19,47-85-6,-162 215 29,287-361-45,-15 18-3,2 2 1,0 0-1,2 0 0,0 2 1,-10 26-1,21-47 2,0-1 0,0 0 0,0 0 0,0 1 0,1-1 0,-1 0 0,1 1-1,0-1 1,0 1 0,0-1 0,0 1 0,0-1 0,0 1 0,1-1 0,0 0 0,-1 1 0,1-1 0,0 0 0,0 0 0,1 0 0,-1 1 0,1-2-1,-1 1 1,1 0 0,0 0 0,0 0 0,0-1 0,0 0 0,0 1 0,0-1 0,0 0 0,1 0 0,-1 0 0,1 0 0,-1-1 0,1 1 0,0-1-1,4 1 1,11 6 4,0-2 0,0-1 0,1-1-1,37 3 1,122 0 3,204-22 1,87 2-4,-445 14-2,35 3 10,-55-4-10,-1 1 0,0-1 0,0 1 0,0 0 0,1 0 0,-1 1 0,0-1 0,0 1 0,0 0 0,-1-1 0,1 1 0,2 3 0,-4-4 0,-1 0 0,1 0-1,-1 0 1,1 0 0,-1-1-1,0 1 1,1 0 0,-1 0-1,0 1 1,0-1 0,1 0-1,-1 0 1,0 0 0,0 0-1,0 0 1,0 0 0,0 0-1,-1 0 1,1 0 0,0 0-1,0 0 1,-1 0 0,1 0-1,0 0 1,-1 0 0,1 0-1,0 0 1,-1 0 0,1-1-1,-1 1 1,0 0 0,1 0-1,-1 0 1,0-1 0,-1 2-1,-12 13 21,-1 0 0,-1-2-1,0 0 1,-1-1-1,0-1 1,-29 14 0,15-8-3,-596 326 218,-169 46-327,585-309-1604,-346 77 0,364-121-1207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04:33:15.3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1999 1133 6185,'4'-42'9131,"14"-11"-5282,-3 14-2706,-9 19-906,-1 0-1,0-1 0,-2 0 1,3-29-1,0 2 69,-6 44-284,4-31 181,0-70-1,-18-174 135,13 270-316,0 0-1,0-1 0,-1 1 0,0 0 0,0 0 0,-1 0 0,0 1 0,0-1 0,0 1 0,-1 0 0,0 0 0,-1 0 0,-10-14 0,-19-16 65,-2 2-1,-1 1 0,-45-32 1,63 55-61,-1 1 1,0 1 0,0 1-1,0 1 1,-1 1 0,0 1 0,0 1-1,-36-3 1,23 3 1,-1 2-1,1 2 1,-64 8-1,73-3-10,0 2 0,1 2 0,0 0-1,1 2 1,0 1 0,-32 20 0,3 5-3,1 3 1,2 2-1,1 3 1,2 2-1,2 3 1,2 1-1,-51 79 1,22-5 0,-75 176 1,116-233-8,4 1-1,-38 142 1,54-167-7,2 0 1,2 0-1,1 1 1,1 0-1,3 0 0,3 57 1,1-75-1,0-1 1,2-1 0,0 1-1,2-1 1,0 0 0,1 0-1,1-1 1,1 0 0,0-1-1,21 32 1,-4-14 0,2-1-1,1-2 1,1-2 0,44 39-1,3-6 2,92 61-1,89 38 1,-116-79-11,177 147-1,-143-65 6,-140-132 5,-2 2 1,-2 1-1,46 74 1,-63-86 0,-1 1 0,0 0 1,-2 2-1,-2 0 0,0 1 0,12 59 1,-15-49-1,-2 1 0,-1 0 1,-2 0-1,-2 49 0,-2-62 2,-1 0-1,-2 0 1,0 0-1,-2 0 1,-1-1-1,-14 43 1,11-49 1,-1 0 0,0-2 1,-2 0-1,0 0 0,-1-1 0,-1-1 1,0-1-1,-1-1 0,-1 0 1,-1-1-1,0-1 0,0-2 1,-1 0-1,-22 12 0,-29 11 9,-1-4-1,-128 39 0,152-56-6,-98 30 4,-1-7 0,-1-8 1,-2-8-1,-241 2 0,303-30-27,-143-29-1,209 29-19,5 3 27,1-1 0,0-1 0,0-1 0,0 0-1,-20-12 1,31 15-27,1 0 0,-1-1 1,1 0-1,0 0 0,0 0 0,0 0 0,0 0 0,1-1 0,-1 1 0,1-1 1,-1 0-1,1 0 0,0 0 0,1 0 0,-1-1 0,0 1 0,1-1 0,0 1 1,0-1-1,0 1 0,0-1 0,1 0 0,0 1 0,-1-1 0,2-9 1,0-7-582,1 0 1,1 1-1,10-38 1,39-95-2468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04:33:15.7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395 0 13731,'0'150'3033,"-22"123"135,7 26-2608,0 97-40,-14 17-127,6 89-129,1-36-80,-15 80-56,7-80-64,8-26-56,-8-114-16,-7-27-104,14-105-16,1-36-304,0-61-1081,-8-44-1927,15-71-1418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04:33:16.1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3 485 11698,'7'0'2905,"23"-36"256,14-16-2441,46-19-344,-1 1-72,60-27-112,7 27-56,30 17-88,-7 18 0,14 43-208,-37 10-856,-14 26-2153,-38-9-568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04:33:16.5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578 2931 14027,'17'0'7346,"-20"2"-6273,-25 25-810,17-13-247,1 0-1,1 1 1,0 0 0,1 1 0,1 0-1,0 1 1,-10 31 0,-4 10-3,-33 68 1,-22 18 2,-68 141 8,119-224-17,2 0-1,2 2 0,-24 112 1,18-15 2,-15 227 0,37-213-17,6-157 5,0 1 0,1 0 0,0 0 0,2-1 0,0 0 0,9 30 0,-11-43 1,0 1 1,0 0-1,0-1 1,1 1-1,-1-1 0,1 0 1,0 0-1,0 0 1,0 0-1,0-1 0,1 1 1,-1-1-1,1 0 1,0 0-1,-1-1 0,1 1 1,7 2-1,-4-3-3,1 0 0,-1 0 0,1-1 0,-1-1 0,0 1 0,1-1-1,-1-1 1,13-2 0,-4 0 1,-1-2-1,0 0 1,0 0-1,-1-2 1,22-13-1,63-51-28,-57 39 16,34-26 12,-3-3 0,-3-4 0,-1-3-1,63-84 1,-93 101 5,-1-3 1,-3-1-1,-1-2 0,-3-1 0,-2-2 0,-2-2 1,22-73-1,-42 113 0,-1-1 0,0 0-1,-1 0 1,-2 0 0,0-1 0,-1 0 0,-1-32 0,-6 17 20,-1 30-4,-4 21 6,3 12-15,0 0 0,1 1 0,1-1 0,2 1 0,-3 32 0,6-54-6,-5 66 2,4-1-1,1 1 1,13 102 0,-5-101-2,1 0 1,25 94 0,-24-130-6,1-1 0,1-1 0,1 0 0,2-1 0,0 0 0,33 47 0,-35-58-8,1-1 1,0-1-1,1-1 1,1 0-1,0-1 0,1-1 1,1-1-1,-1-1 1,2-1-1,0-1 0,0-1 1,23 9-1,-14-8-116,1-2 1,-1-1-1,1-2 0,0-1 1,0-2-1,1-1 0,-1-2 0,50-7 1,-41-2-735,-1-2 1,61-27-1,74-52-2407</inkml:trace>
  <inkml:trace contextRef="#ctx0" brushRef="#br0" timeOffset="1">3182 62 8170,'-1'-47'5412,"-3"33"-1378,-1 27-2540,4-11-1316,1 0 1,-1 0-1,0 0 0,1 0 1,-1 0-1,0-1 1,0 1-1,0 0 1,0 0-1,-3 2 1,0 4 83,-4 31-36,-38 240 119,28-173-286,-130 886 394,-67 899 78,-27-337-475,229-1484-77,-38 186-117,-24 12-191,43-161-297,12-33-1786,20-74 2371,0-1 1,1 1 0,-1 0-1,0 0 1,0-1-1,0 1 1,0 0 0,0 0-1,0 0 1,1 0 0,-1-1-1,0 1 1,0 0-1,0 0 1,1 0 0,-1 0-1,0 0 1,0 0-1,0 0 1,0 0 0,1 0-1,-1-1 1,0 1-1,0 0 1,1 0 0,-1 0-1,0 0 1,0 0 0,0 0-1,1 1 1,-1-1-1,0 0 1,0 0 0,0 0-1,1 0 1,-1 0-1,0 0 1,0 0 0,0 0-1,0 1 1,1-1-1,-1 0 1,0 0 0,0 0-1,0 0 1,0 1 0,0-1-1,1 0 1,-1 0-1,0 0 1,0 1 0,0-1-1,0 0 1,0 0-1,0 0 1,0 1 0,0-1-1,0 0 1,0 0-1,0 1 1,0-1 0,0 0-1,0 0 1,0 1 0,0-1-1,0 0 1,0 0-1,0 1 1,0-1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04:33:16.9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 13227,'18'28'1828,"-11"-15"-1303,2 0 0,0-1-1,0 0 1,0 0 0,2-1-1,-1-1 1,1 0 0,15 10 0,0-5-426,1-1 1,0-2 0,0-1-1,1-2 1,1-1 0,-1-1-1,43 2 1,211-6 199,354-64-39,-449 39-316,133-1-565,-67 6-1911,-242 15 2217,0 1 0,0 1 0,1 0 1,-1 1-1,0 0 0,21 6 0,-28-5 263,-1-1 1,1 1 0,0 1-1,-1-1 1,0 1-1,1-1 1,-1 1-1,0 0 1,0 0-1,0 1 1,-1-1-1,1 1 1,-1 0-1,1-1 1,-1 1-1,0 0 1,0 1 0,-1-1-1,1 0 1,-1 1-1,1-1 1,-1 1-1,0 4 1,3 14 228,-2 0 0,0 0 0,-1 0 0,-2 33 0,-14 109 1108,-21 56 549,-83 304 0,47-287-1335,22-77-252,-14 47-98,59-189-486,8-22-360,12-29-1163,19-47-790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04:33:17.3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179 2 13675,'-59'211'2496,"-16"53"401,45-26-2713,16 35-136,36-71-72,30 9-1552,15-79-1689,30-26-936</inkml:trace>
  <inkml:trace contextRef="#ctx0" brushRef="#br0" timeOffset="1">1362 1973 10018,'15'1'5681,"-15"-1"-5621,0-1 0,0 1 0,0 0 0,0 0-1,0 0 1,-2-5 1736,2 5-1736,0 0 0,0 0 0,0 0-1,0 0 1,0-1 0,-1 1 0,1 0 0,0 0 0,0 0 0,0 0-1,0 0 1,-1 0 0,1 0 0,-41-28 3635,41 28-3683,-1 0 0,1 0 0,-1 0 0,0 0 0,1 0 0,-1-1 0,1 1 0,-1 0 0,1 0-1,-1 0 1,1 1 0,-1-1 0,0 0 0,1 0 0,-1 0 0,1 0 0,-1 1 0,1-1 0,-1 0-1,1 1 1,-1-1 0,1 0 0,-1 1 0,1-1 0,0 1 0,-1-1 0,1 0 0,-1 1-1,1-1 1,0 1 0,-1 0 0,-24 42 80,-69 152-14,-85 190-40,33-46 15,114-244-31,-26 119 0,47-169-17,-11 83-1,20-107-1,1-1-1,1 1 0,0 0 1,2-1-1,0 1 0,0-1 1,7 22-1,-3-18-6,1 0 1,1-1-1,1 0 1,0-1-1,2 0 0,0-1 1,1-1-1,1 0 1,0 0-1,1-2 1,1 0-1,1-1 0,0-1 1,0 0-1,2-2 1,-1 0-1,1-2 1,38 20-1,-38-25 0,1 0 0,-1-2 0,1 0 0,0-1 0,0-2 0,1 0 0,34-2 0,-19-4-5,0-2 0,0-2 1,42-15-1,106-55-7,-139 58 11,518-256-306,41-75-3658,-314 162 219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04:33:18.1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213 1029 11971,'1'0'143,"0"0"1,1 0 0,-1 0 0,1 0-1,-1 0 1,0 1 0,1-1 0,-1 0-1,0 1 1,1 0 0,-1-1 0,0 1 0,1 0-1,-1 0 1,0 0 0,0 0 0,0 0-1,0 0 1,0 0 0,0 0 0,0 0 0,0 1-1,0-1 1,0 0 0,-1 1 0,1-1-1,0 1 1,0 1 0,1 6 185,0 1 1,0-1-1,-1 0 0,1 16 0,-1-8 105,3 298 1285,-6-209-1490,2-31-111,-18 692 600,-74 853-137,62-1180-464,25-335-92,-12 161 38,-19-15 19,12-98-25,13-63 7,11-88-62,0-1 1,0 1 0,0-1 0,0 1-1,-1-1 1,1 0 0,0 1-1,-1-1 1,1 0 0,-1 1 0,0-1-1,1 0 1,-1 0 0,0 0-1,1 1 1,-1-1 0,0 0 0,0 0-1,0 0 1,0-1 0,-2 3-1,-4-11 34,4-18 2,3-113 38,3-20-20,-2-168-20,8-87-8,103-1309 41,6 851-11,70 41-9,-54 432-54,-110 335 8,3 1 0,47-82 0,-62 125-3,0 2-1,1 0 1,0 1 0,2 1-1,26-25 1,-33 34 1,0 1 0,0 1-1,0 0 1,1 0 0,-1 1-1,1 0 1,0 1 0,0 0 0,0 1-1,0 0 1,1 1 0,-1 0-1,16 1 1,-13 2 0,0 0-1,0 0 1,0 2-1,-1 0 1,0 0 0,1 1-1,-1 1 1,-1 0-1,1 1 1,-1 0-1,0 1 1,0 1 0,-1-1-1,0 2 1,0 0-1,-1 0 1,10 15-1,0 5 2,-1 0-1,-1 1 1,-1 0-1,-2 2 0,16 53 1,-6-5-6,-4 2 0,-3 0 0,-3 1 0,6 111 0,-16-119-2,-3 0 0,-2-1 0,-4 1 1,-2-1-1,-3 0 0,-2-1 0,-28 89 1,13-73-3,-3-3 1,-4 0 0,-3-3 0,-2-2 0,-72 109-1,57-109 2,-2-3 0,-110 115-1,120-147-51,-2-3 0,-1-2 0,-2-3 0,-97 55 0,-52 0-1961,191-89 1212,0 1 0,0 1 0,-16 14 1,-3 16-3527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04:30:05.0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73 13563,'-2'1'343,"-1"1"0,1 0 0,0-1 0,0 1 0,0 0 0,0 0 0,0 0 0,0 1 0,1-1 0,-1 0 0,1 1 0,-1 0 0,1-1 0,0 1-1,-2 4 1,3-5-288,0 0-1,0 0 0,0 0 1,0 0-1,0 0 0,0 0 0,0 0 1,1 0-1,-1 0 0,1 0 1,-1 0-1,1 0 0,0 0 0,0 0 1,0 0-1,-1-1 0,1 1 0,1 0 1,-1-1-1,0 1 0,0-1 1,0 0-1,1 1 0,-1-1 0,2 1 1,8 8-12,0-1 0,1-1 0,0 0 1,0-1-1,0 0 0,1-1 0,0-1 1,0 0-1,0-1 0,0-1 0,1-1 0,-1 0 1,18 0-1,18-4 46,0-1 1,67-17 0,-105 19-75,337-88 234,-156 37-174,-84 27-56,0 5 0,2 7-1,120 2 1,-194 11-39,0 2 0,0 2 0,57 16 0,-76-15-92,0 0-1,-1 2 1,0 1 0,-1 0-1,1 1 1,-1 1 0,-1 0 0,0 2-1,25 25 1,10 29-2431,-9-7-410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04:33:18.5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589 313 11546,'-99'161'5512,"33"-56"-3576,-61 127 0,64-94-1576,-92 277 0,92-155-251,58-230-98,1 1 1,1 0-1,1 0 0,1 0 0,2 0 1,4 42-1,-3-59-11,1 0 0,0-1 0,0 1-1,1-1 1,1 0 0,5 12 0,-7-19 0,0 0 0,0 0 0,1 0 0,0-1 0,0 0 0,0 0 1,0 0-1,0-1 0,1 1 0,0-1 0,0 0 0,0-1 0,0 0 0,9 4 0,-3-3-1,0 0-1,0-2 1,1 0-1,-1 0 1,1-1-1,-1-1 1,0 0-1,24-5 1,-7-1-1,0-1-1,0-2 1,28-14-1,19-14 2,-2-4 0,92-71-1,125-126 20,-220 173-4,-3-3 0,84-109 0,-106 114 1,-2-2-1,-2-2 0,48-107 1,-85 165-14,16-34 9,-2-2 0,17-53-1,-31 80-1,0 0 0,0 0 0,-1 0 0,-1-1 0,-1 1 0,0-1 0,-1 1 0,-1-1 0,-4-32 0,1 27 7,-2 0 0,0 0 0,-1 1 0,-1 0 0,-1 0 0,0 1 0,-2 1 0,0 0 0,-1 0 0,-1 2 0,0 0 0,-1 0 0,-30-29 0,20 26 7,-1 2 0,-1 1 1,0 1-1,-1 2 0,0 1 1,-1 1-1,-1 2 0,-57-15 1,66 22-13,1 2 0,-1 0-1,0 2 1,0 1 0,0 0 0,1 2 0,-1 0 0,0 2 0,1 1 0,-1 0 0,1 2-1,0 1 1,1 0 0,-35 23 0,33-15-7,0 1 1,1 1-1,1 1 0,0 0 0,1 2 0,1 1 1,1 0-1,0 1 0,1 1 0,-20 48 0,21-39-10,2 1 1,0 0-1,2 1 0,1 0 0,2 0 0,0 1 0,2 0 0,0 54 0,5-65-17,0-1 0,0 1 0,10 43-1,-9-56 4,1-1 0,1 1 0,0-1-1,0 0 1,1 0 0,0 0 0,0-1 0,1 0-1,12 16 1,-8-14-130,1-1-1,0-1 1,0 0-1,1-1 1,0 0-1,1-1 1,0 0-1,0-2 1,0 0 0,0 0-1,17 3 1,-8-4-520,1 0 1,-1-2 0,1-1 0,-1-2-1,1 0 1,32-6 0,106-38-4817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04:33:18.9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216 1316 11995,'-113'325'7954,"108"-313"-7860,-21 69 479,19-56-359,-1 0-1,-1 0 1,0-1 0,-14 23 0,13-34 95,10-13-300,0 0 0,0 0 0,0 0 1,-1 0-1,1 0 0,0 0 1,0 0-1,0 1 0,0-1 1,-1 0-1,1 0 0,0 0 0,0 0 1,0 0-1,0 0 0,0 0 1,-1 0-1,1 0 0,0 0 1,0-1-1,0 1 0,0 0 0,-1 0 1,1 0-1,0 0 0,0 0 1,0 0-1,0 0 0,0 0 0,0 0 1,-1-1-1,1 1 0,0 0 1,0 0-1,0 0 0,0 0 1,0 0-1,0-1 0,0 1 0,0 0 1,0 0-1,-1 0 0,1-1 1,0-3 15,0 0 0,0 0 1,0 0-1,1 0 1,-1 0-1,1 0 1,0 0-1,0 0 0,0 0 1,2-4-1,40-125-11,65-140 0,88-165-10,-122 280-2,156-251 0,-194 353-2,2 1-1,2 3 1,2 2-1,78-72 1,-105 109-2,0 2 0,0 1 0,1 0 0,0 1 1,0 1-1,1 0 0,0 2 0,0 0 1,0 2-1,0 0 0,1 1 0,0 1 0,-1 1 1,1 1-1,0 1 0,0 1 0,-1 0 1,1 2-1,-1 0 0,29 13 0,-8 1-89,-1 2 0,61 45 0,-56-36-789,49 25 1,-84-51 561,-1 0 0,0 0 0,0-1-1,1 0 1,-1-1 0,1 0 0,-1 0 0,1 0 0,11-2 0,0-2-1136,0-2 0,31-13 0,-48 18 1442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04:33:19.2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895 36 13635,'0'-35'3553,"-7"79"-369,-23 114-2271,-7 62-497,-8 158-80,-7 98-48,-30 140-40,-7 17-88,-15 124-48,7-106-24,1-17-128,21-142-96,1-69-248,37-186-144,-1-87-2521,9-132-352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04:33:19.6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1032 13419,'-4'9'543,"1"0"1,1 0-1,0 0 1,0 1-1,0-1 0,1 1 1,-1 14-1,2-19-412,1 0 0,-1 1 0,1-1 0,0 0 0,0 0 0,0 0 0,0 0 0,1 0 0,0 0 0,0-1 0,0 1 1,0-1-1,1 1 0,-1-1 0,1 0 0,4 5 0,-1-3-100,0 0 0,0-1 1,0 0-1,1 0 1,0 0-1,0-1 0,0 0 1,0-1-1,0 0 0,0 0 1,1-1-1,-1 0 1,1 0-1,-1-1 0,1 0 1,12-1-1,20-2 12,1-3 0,-1-1-1,61-20 1,122-57 25,209-120-33,-228 104-40,-171 83 1,23-12-6,0 3 1,114-31 0,-151 53 7,1 0 1,0 1-1,-1 1 1,1 2-1,26 3 1,-34-1 0,1 0 1,0 1 0,0 0-1,-1 1 1,0 1 0,0 0-1,0 1 1,-1 1-1,11 9 1,-8-5 7,0 1-1,-1 1 1,-1 0 0,0 1-1,-1 0 1,0 1 0,-1 1-1,0 0 1,-1 0 0,-1 1-1,0 1 1,-1-1 0,8 34-1,-2 0 21,-3 0-1,-1 1 0,-2 1 0,-2-1 0,-3 1 0,-1 0 1,-7 77-1,-14 87 110,-8-2 1,-64 269-1,66-397-87,-56 133 1,32-95-73,31-71-10,-15 35-354,31-84 245,0 1 1,-1-2-1,1 1 0,-1 0 1,0-1-1,0 0 1,-1 0-1,1 0 0,-9 6 1,12-10 76,1 0 0,-1-1 1,1 1-1,-1 0 0,0-1 1,1 1-1,-1-1 0,1 1 0,-1-1 1,0 0-1,0 1 0,1-1 1,-1 0-1,0 1 0,0-1 0,1 0 1,-1 0-1,0 0 0,0 0 0,1 0 1,-1 0-1,0 0 0,0 0 1,1 0-1,-1 0 0,0-1 0,0 1 1,1 0-1,-1-1 0,0 1 1,0 0-1,1-1 0,-1 1 0,0-1 1,1 1-1,-1-1 0,1 0 1,-1 1-1,1-1 0,-1 0 0,1 1 1,-1-1-1,1 0 0,-1 0 0,1 1 1,0-1-1,-1 0 0,1-1 1,-2-10-797,0 1 0,1-1 0,1 0 0,0-16 0</inkml:trace>
  <inkml:trace contextRef="#ctx0" brushRef="#br0" timeOffset="1">2601 3 5921,'-22'721'1401,"29"-510"47,38-17-3048,7-62 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04:33:20.0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112 125 7802,'9'-1'1993,"-8"0"-1544,0 1 0,0 0 0,1 0 0,-1-1 0,0 1 0,0 0-1,0 0 1,0 1 0,0-1 0,1 0 0,-1 0 0,0 1-1,0-1 1,1 1 0,-1 0-187,0 1 1,1-1-1,-1 1 0,0-1 1,-1 1-1,1-1 0,0 1 1,0-1-1,0 1 0,-1 0 1,1-1-1,-1 1 0,1 0 1,-1 0-1,0 0 0,1 0 1,-1 2-1,5 38-67,-1 0 1,-2 0-1,-1 1 1,-7 67-1,3-57-149,-4 68 88,-4 0 1,-45 216 0,41-271-82,-35 178 117,45-209-150,1 0-1,1 1 0,1-1 1,6 67-1,-4-93-17,1-1 0,0 1 0,1 0 0,-1-1 1,1 1-1,1-1 0,0 0 0,0 0 0,0 0 0,1 0 0,0-1 1,0 1-1,0-1 0,1 0 0,0-1 0,0 1 0,0-1 0,9 7 1,-5-8-2,0 1 0,0-2 0,0 1 0,1-2 1,-1 1-1,1-1 0,0-1 0,0 0 0,0-1 0,0 0 1,0-1-1,0 0 0,14-3 0,11-2-1,-1-2 0,0-2-1,0-1 1,0-3 0,62-33-1,-34 9-2,-2-2 0,60-55-1,-54 37 4,-3-4 0,-3-3 0,-1-3 0,-3-2 0,-3-4 0,80-143 0,-99 153 8,-3-2 0,35-97 0,-53 125 8,-2-1-1,-1 0 1,-2-1-1,-1 0 0,-2 0 1,2-47-1,-6 70 1,-1 0-1,-1-1 0,-1 1 1,0 0-1,0-1 1,-1 1-1,-1 1 0,-1-1 1,1 1-1,-10-20 1,9 25-2,0 0 1,-1 1 0,0 0-1,0 0 1,-1 1 0,1 0-1,-2 0 1,1 1 0,-1 0-1,0 1 1,0-1 0,0 2-1,-1 0 1,0 0 0,-9-3-1,5 3 6,0 1 1,0 1-1,-1 1 0,0 0 0,1 1 0,-1 0 0,0 2 0,1 0 0,-1 0 0,-26 9 0,17-3-1,1 2 0,-1 0 0,1 2-1,1 1 1,-26 20 0,27-16-16,0 2 1,1 0-1,1 2 1,1 1-1,0 0 1,2 1-1,-25 45 1,33-55-7,-5 7-10,-15 38-1,24-51 6,1-1-1,0 1 1,1 0 0,-1 0 0,1 0-1,0 0 1,0 1 0,1-1-1,0 0 1,0 0 0,0 9-1,1-11-4,0-1 0,0 1 0,0 0 0,0-1 0,0 1 0,1-1 0,-1 0 0,1 1 0,-1-1 0,1 0 0,0 0 0,0 0 0,1-1 0,-1 1 0,0-1 0,1 1 0,-1-1 0,1 0 0,0 0 0,0 0 0,-1 0 0,1-1-1,0 0 1,0 1 0,0-1 0,1 0 0,-1-1 0,0 1 0,0-1 0,0 1 0,0-1 0,1 0 0,-1-1 0,0 1 0,6-2 0,9-3-146,1-1 0,-1-1 0,32-19 0,-23 12-86,251-145-4825,-84 20 115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04:33:20.4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322 553 10002,'9'19'783,"0"1"1,-2 0-1,0 1 0,-1-1 0,-1 1 0,0 1 1,-1-1-1,-1 1 0,-1 0 0,0 27 0,-4 48-69,-3 0 0,-4 0 0,-3 0 0,-35 140 0,34-182-627,-2 0-1,-1-1 1,-3-1-1,-2-1 1,-2-1-1,-1-1 0,-3-2 1,-1-1-1,-35 45 1,27-47-5,19-27-31,15-38-25,2 6-19,8-15 12,5-7-20,13-56 0,-14 44 1,2 2 1,1 0-1,39-81 1,118-188-12,108-204 7,-142 226-8,-24 71 7,-97 195 3,1 0-1,1 1 1,0 1-1,42-40 1,-51 56 5,0 0-1,0 1 1,1 1 0,0 0 0,0 1-1,0 0 1,1 1 0,0 0-1,0 1 1,0 1 0,0 0 0,0 1-1,1 0 1,16 1 0,-16 3 1,0 0 1,0 1 0,0 1-1,0 0 1,-1 1-1,1 0 1,-1 1 0,0 1-1,-1 0 1,1 1-1,-1 1 1,0 0 0,13 15-1,11 15 13,-1 3-1,-2 1 0,-1 2 0,-2 1 1,29 62-1,-5 6 17,53 153 0,70 287-2,-69-208-26,-11-80-33,-81-230-32,2-1 1,1-1-1,2-1 1,0-1-1,27 31 1,-39-54-83,0 0 0,1 0 1,0-1-1,0 0 0,19 12 0,-22-17-69,-1-1 1,1 1-1,-1-1 0,1 0 0,0-1 0,0 0 0,0 0 1,0 0-1,-1-1 0,1 0 0,10-1 0,-5-2-329,-1-1 0,1 0 0,0-1 0,-1 0 0,12-8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04:30:04.6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274 158 12795,'4'-16'2544,"-1"0"1,4-30-1,-4-32-481,-30 621-2060,27-534-3,-81 718 82,41-411-33,-88 617 6,119-889-82,6-35-67,3-15-3,3-32-224,-1 10-190,0-62-1971,2-19-543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04:30:05.0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73 13563,'-2'1'343,"-1"1"0,1 0 0,0-1 0,0 1 0,0 0 0,0 0 0,0 0 0,0 1 0,1-1 0,-1 0 0,1 1 0,-1 0 0,1-1 0,0 1-1,-2 4 1,3-5-288,0 0-1,0 0 0,0 0 1,0 0-1,0 0 0,0 0 0,0 0 1,1 0-1,-1 0 0,1 0 1,-1 0-1,1 0 0,0 0 0,0 0 1,0 0-1,-1-1 0,1 1 0,1 0 1,-1-1-1,0 1 0,0-1 1,0 0-1,1 1 0,-1-1 0,2 1 1,8 8-12,0-1 0,1-1 0,0 0 1,0-1-1,0 0 0,1-1 0,0-1 1,0 0-1,0-1 0,0-1 0,1-1 0,-1 0 1,18 0-1,18-4 46,0-1 1,67-17 0,-105 19-75,337-88 234,-156 37-174,-84 27-56,0 5 0,2 7-1,120 2 1,-194 11-39,0 2 0,0 2 0,57 16 0,-76-15-92,0 0-1,-1 2 1,0 1 0,-1 0-1,1 1 1,-1 1 0,-1 0 0,0 2-1,25 25 1,10 29-2431,-9-7-410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04:30:05.4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207 754 6921,'4'5'754,"1"-2"-1,0 1 0,-1 0 0,1-1 0,1 0 0,-1 0 0,0-1 0,1 0 0,-1 0 1,1 0-1,-1-1 0,1 0 0,7 0 0,-4-1-437,0 0-1,0-1 0,0-1 1,-1 1-1,1-2 1,0 0-1,-1 0 1,9-5-1,-4 1-283,1-1-1,-1-1 0,-1 0 0,0-1 1,0-1-1,0 0 0,-1-1 1,-1-1-1,1 0 0,7-14 0,-4 4 51,-2 0-1,0-1 0,-1-1 0,-1 0 1,12-46-1,-18 52-44,0 0 1,-2 0-1,0 0 1,0-1-1,-2 1 1,0-1 0,0 1-1,-2-1 1,-3-19-1,2 24-10,0 1-1,-1 0 0,-1 0 1,0 0-1,0 1 0,-1 0 1,0 0-1,-1 1 1,0-1-1,-12-12 0,14 18-15,0 0-1,-1 1 1,1 0-1,-2 1 1,1-1-1,0 1 1,-1 1-1,0-1 1,0 1-1,0 1 1,0-1-1,0 2 1,-1-1-1,1 1 1,-1 0-1,1 1 1,-16-1-1,13 4-6,1 1 0,0-1 0,0 2 0,0-1 0,1 2 0,-1-1 0,1 1 0,0 1 0,0 0 0,0 0 0,1 1 0,-12 13 0,17-18-4,-11 11 2,1 0 1,0 1-1,1 1 1,1 0-1,0 1 1,-13 27-1,-38 111 12,42-99-13,10-32-1,-8 21-2,2 1 0,1 0 0,2 1 0,-10 65-1,17-60-6,1 1 0,2 0 0,2-1 0,12 104 0,-9-132 4,2 0 0,0 0 0,2 0 0,0-1 1,15 35-1,-16-45 1,1 1-1,0-2 1,0 1 0,1-1 0,0-1 0,1 1 0,0-2 0,0 1 0,1-2-1,12 10 1,-10-11-9,0-1 0,0-1 0,0 0 0,0 0 0,1-2 0,0 0 0,-1-1 0,1 0 0,0-1 0,0-1 0,0 0 0,0-1 0,0-1 0,0 0 0,12-5 0,5-3-371,-1-1 0,0-2 0,0-2-1,-1 0 1,-1-3 0,0-1 0,45-41-1,49-57-2393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04:30:05.8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526 3 4897,'-24'1'2715,"0"2"0,0 1 0,1 2 0,-42 15 0,55-16-2516,1-1-1,-1 2 1,1 0-1,0 0 1,1 1-1,-1 0 1,1 0-1,0 1 1,1 1-1,-1 0 1,1 0-1,1 0 1,-10 18-1,14-22-196,0-1 1,0 0-1,1 1 0,-1-1 1,1 1-1,0 0 0,0 0 0,0 0 1,1-1-1,-1 1 0,1 0 1,0 0-1,0 0 0,1 0 0,-1 0 1,1 0-1,0-1 0,0 1 1,0 0-1,1-1 0,-1 1 0,1-1 1,0 1-1,0-1 0,0 0 1,0 0-1,1 0 0,0 0 0,4 5 1,6 6-9,0-1 0,1-1 0,0 0 0,1-1 0,22 13 1,128 66 2,-9-6 38,-147-79-34,-1 0 1,1 0 0,-2 1 0,1 0-1,-1 0 1,1 1 0,-2 0 0,1 1 0,6 10-1,-10-13 0,-1-1 0,1 1 0,-1-1 0,0 1 0,0 0 0,0 0 0,-1 1 0,0-1 0,0 0 0,0 0 0,-1 1 0,1-1 0,-1 0 0,0 1 0,-1-1 0,0 0 0,1 1 0,-4 8 0,-3 10 13,-1 0-1,-1-1 1,-1 0 0,-1 0 0,-1-2 0,0 0 0,-29 39 0,-11 4 55,-58 56 1,74-83-40,-39 39 42,-123 94 0,185-160-72,-1 0 0,-1-1 1,0-1-1,0-1 0,0 0 1,-1-1-1,-18 4 0,32-10-3,0 0 0,0-1-1,0 1 1,0-1 0,0 0 0,0 0-1,0 0 1,0 0 0,0 0-1,0 0 1,0-1 0,0 1 0,0-1-1,0 1 1,0-1 0,0 0-1,0 0 1,0 0 0,0 0 0,1-1-1,-1 1 1,0-1 0,1 1-1,-1-1 1,1 0 0,-1 1-1,1-1 1,0 0 0,-1 0 0,1 0-1,0 0 1,0 0 0,-1-4-1,1-1-75,0 0-1,0-1 1,0 1-1,1-1 0,-1 1 1,2-1-1,-1 1 0,1 0 1,1-11-1,20-78-2370,14-43-440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04:30:05.4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207 754 6921,'4'5'754,"1"-2"-1,0 1 0,-1 0 0,1-1 0,1 0 0,-1 0 0,0-1 0,1 0 0,-1 0 1,1 0-1,-1-1 0,1 0 0,7 0 0,-4-1-437,0 0-1,0-1 0,0-1 1,-1 1-1,1-2 1,0 0-1,-1 0 1,9-5-1,-4 1-283,1-1-1,-1-1 0,-1 0 0,0-1 1,0-1-1,0 0 0,-1-1 1,-1-1-1,1 0 0,7-14 0,-4 4 51,-2 0-1,0-1 0,-1-1 0,-1 0 1,12-46-1,-18 52-44,0 0 1,-2 0-1,0 0 1,0-1-1,-2 1 1,0-1 0,0 1-1,-2-1 1,-3-19-1,2 24-10,0 1-1,-1 0 0,-1 0 1,0 0-1,0 1 0,-1 0 1,0 0-1,-1 1 1,0-1-1,-12-12 0,14 18-15,0 0-1,-1 1 1,1 0-1,-2 1 1,1-1-1,0 1 1,-1 1-1,0-1 1,0 1-1,0 1 1,0-1-1,0 2 1,-1-1-1,1 1 1,-1 0-1,1 1 1,-16-1-1,13 4-6,1 1 0,0-1 0,0 2 0,0-1 0,1 2 0,-1-1 0,1 1 0,0 1 0,0 0 0,0 0 0,1 1 0,-12 13 0,17-18-4,-11 11 2,1 0 1,0 1-1,1 1 1,1 0-1,0 1 1,-13 27-1,-38 111 12,42-99-13,10-32-1,-8 21-2,2 1 0,1 0 0,2 1 0,-10 65-1,17-60-6,1 1 0,2 0 0,2-1 0,12 104 0,-9-132 4,2 0 0,0 0 0,2 0 0,0-1 1,15 35-1,-16-45 1,1 1-1,0-2 1,0 1 0,1-1 0,0-1 0,1 1 0,0-2 0,0 1 0,1-2-1,12 10 1,-10-11-9,0-1 0,0-1 0,0 0 0,0 0 0,1-2 0,0 0 0,-1-1 0,1 0 0,0-1 0,0-1 0,0 0 0,0-1 0,0-1 0,0 0 0,12-5 0,5-3-371,-1-1 0,0-2 0,0-2-1,-1 0 1,-1-3 0,0-1 0,45-41-1,49-57-2393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04:30:06.2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522 1 10658,'-8'123'4641,"-1"26"-1120,-8 56-1761,-18 31-1336,-4 62-127,-5-1-145,-12 77 8,8-15-48,-8 21-40,8-47 0,-8-15-24,21-77-56,-4-31-72,26-77-72,5-61-288,-1-144-5146,18-25 145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04:30:06.5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0 447 12779,'31'-5'3104,"21"-10"97,13-1-2593,43-30-144,18 5-176,34-31-128,5 1-96,30 9-32,-43 6-64,-5 9-1488,-38 37-1745,-23 5-1200</inkml:trace>
  <inkml:trace contextRef="#ctx0" brushRef="#br0" timeOffset="1">2146 386 13659,'-47'148'3337,"-14"-14"-177,17 19-2464,1-19-343,0-16-137,21-26-104,9-5-88,13-46 16,13-20-112,13-26-40,13-83-1529,9-30-1695,12-71-1426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04:30:06.9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88 0 13955,'-43'82'2809,"8"21"159,26-1-2640,27 21-128,16-15-136,27 0-184,0-21-1016,-1 20-2089,5-30-735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04:30:07.3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93 389 14219,'-10'24'1120,"0"1"0,1 0 0,1 1 0,2 0 0,-6 29-1,-14 54-435,24-99-639,0 0-1,1 1 1,-1-1 0,1 13-1,-1 15 78,4-55-35,2-1 1,0 1-1,0 0 0,2 1 0,0-1 0,13-26 0,-7 15-31,12-33-38,16-37 21,73-136 0,-96 205-38,1 1-1,0 1 1,2 1 0,35-37 0,-51 59-2,1-1 1,-1 1-1,1 1 1,0-1-1,0 1 1,0 0-1,0 0 1,0 1-1,1-1 1,-1 1-1,1 1 1,10-2 0,-12 3-1,0 0 1,-1 1-1,1-1 1,0 1 0,-1 1-1,1-1 1,0 0-1,-1 1 1,0 0 0,1 0-1,-1 0 1,0 1-1,0-1 1,0 1 0,0 0-1,0 0 1,0 0-1,-1 0 1,1 1 0,1 3-1,11 16 3,-2 1 0,0 1-1,-1 0 1,12 39 0,27 110 27,-2-4-18,-39-141-21,1 0 0,2-1-1,27 47 1,-34-66-23,0-1-1,1 0 0,0 0 1,0 0-1,1-1 1,0-1-1,0 1 1,0-1-1,0-1 1,1 0-1,0 0 0,12 3 1,-6-3-463,0 0 0,0-2 0,0 0 0,1-1-1,-1-1 1,30-3 0,36-14-2702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04:30:07.7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348 125 13515,'0'-4'545,"0"-1"0,-1 0 0,0 0 0,0 1 0,0-1 0,0 0 0,0 1 0,-1-1 0,0 1 0,-3-7 0,1 5-285,1 0-1,-1 1 1,0 0-1,0 0 1,0 0-1,0 0 0,-9-6 1,10 9-242,1 0 1,-1-1 0,0 1-1,0 1 1,0-1-1,-1 0 1,1 1 0,0 0-1,0 0 1,-1 0-1,1 0 1,0 1 0,-1-1-1,1 1 1,-1 0-1,1 0 1,0 1-1,-1-1 1,1 1 0,-1 0-1,1 0 1,0 0-1,0 1 1,0-1 0,-1 1-1,1 0 1,0 0-1,1 0 1,-1 0-1,-3 4 1,-4 6-9,1 1 0,0 0-1,0 0 1,1 2 0,-10 24 0,-27 81-30,37-96 18,-12 34-9,-21 101 0,37-138 6,0 1 1,2 0-1,0 0 0,1 0 0,1 1 0,0-1 0,1 0 0,5 23 0,-6-41 4,1 1-1,0 0 1,0-1 0,1 0 0,-1 1 0,1-1-1,-1 0 1,1 0 0,0 0 0,1 0 0,-1 0-1,0 0 1,1-1 0,0 1 0,0-1 0,0 0-1,0 0 1,0 0 0,0-1 0,1 1 0,-1-1-1,1 0 1,-1 0 0,1-1 0,0 1 0,0-1-1,6 2 1,-1-2-1,0-1 1,0 0-1,0-1 0,0 0 0,-1 0 1,1-1-1,0-1 0,0 1 0,-1-2 1,0 1-1,10-7 0,5-5-3,1-2 0,-2-1 1,0-1-1,37-41 0,-39 36 4,0-1-1,-1 0 1,20-37-1,40-91-33,-77 149 33,7-13-2,-2-1 0,1 0 0,-2-1 0,0 0 0,-1 0 0,0-1 0,-2 0 0,0 0 0,1-21 0,-4 41 5,1-1 0,-1 1-1,0 0 1,0-1 0,0 1-1,0-1 1,0 1 0,0-1 0,1 1-1,-1 0 1,0-1 0,0 1-1,0-1 1,0 1 0,0-1-1,-1 1 1,1-1 0,0 1-1,0 0 1,0-1 0,0 1-1,0-1 1,0 1 0,-1-1-1,1 1 1,0 0 0,0-1 0,-1 1-1,1 0 1,0-1 0,0 1-1,-1 0 1,1-1 0,0 1-1,-1 0 1,1 0 0,0 0-1,-1-1 1,1 1 0,0 0-1,-1 0 1,1 0 0,0 0-1,-1 0 1,1-1 0,-1 1-1,0 0 1,-12 13 24,9-5-20,0 0 1,0 0-1,0 1 1,1-1-1,0 1 1,1 0-1,0 0 0,0 0 1,0 1-1,0 14 1,0-14-2,-8 100 6,4-1 1,8 147-1,0-136 1,10 157 7,-1 76 18,-47 416 53,24-569-57,-3 39 24,9-177-34,-3-1 0,-1-1 0,-3 0 0,-31 96-1,42-151-17,1-1-1,-1 0 1,0 1-1,0-1 1,-1 0-1,1 0 1,-1 0-1,1-1 1,-1 1-1,0-1 1,0 0-1,-5 4 0,6-6 0,0 0-1,0 0 0,0 0 0,0 0 0,0 0 0,0-1 0,0 1 1,-1-1-1,1 0 0,0 0 0,0 0 0,0 0 0,0 0 0,-1 0 1,1-1-1,0 1 0,-3-2 0,-3-2 3,1-1 0,0 0-1,-1 0 1,2-1 0,-1 0 0,0-1-1,1 0 1,0 0 0,1 0 0,-8-13-1,-6-11 8,3-1 0,0-1-1,1-1 1,2 0 0,1-1-1,1-1 1,2 0 0,-6-38-1,-2-33 5,-7-162 0,19 172-14,4 0 1,4 0 0,3 0-1,3 1 1,5 0 0,24-99-1,-27 147-1,2 0-1,1 1 0,3 1 1,1 0-1,1 2 0,31-53 1,-26 60-1,2 2-1,1 1 1,1 1 0,1 2 0,1 1-1,2 2 1,0 1 0,2 2 0,0 2-1,48-23 1,-10 14 17,0 4 0,109-24 0,-49 11-31,-13 4-125,-87 31 0,-20 4-76,0 0 0,-1-1 0,1-1 0,20-9 0,3-7-2424,-11 15-705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04:30:09.3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2 14107,'19'105'5403,"-6"49"-4899,-9-86-188,0 396 65,-32-4-219,-4 196-40,32-619-117,11 302 39,-5-285-70,-6-54 30,0 1 0,0-1 0,0 1-1,0 0 1,0-1 0,0 1 0,0-1 0,1 1 0,-1-1 0,0 1 0,0-1 0,0 1 0,0-1 0,1 1-1,-1-1 1,0 1 0,0-1 0,1 1 0,-1-1 0,0 1 0,1-1 0,-1 0 0,0 1 0,1-1-1,-1 0 1,1 1 0,-1-1 0,0 0 0,1 1 0,-1-1 0,1 0 0,-1 0 0,1 0 0,-1 0 0,1 0-1,-1 1 1,0-1 0,1 0 0,-1 0 0,1 0 0,-1 0 0,1-1 0,-1 1 0,1 0 0,0 0-1,16-19 220,-13 13-312,33-50-1615,23-50 289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04:30:10.1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275 293 13939,'24'-16'2395,"34"-18"0,25-16-1104,157-86-456,-219 125-786,-8 3-24,1 1 0,0 1-1,1 1 1,-1 0 0,1 1-1,0 1 1,0 0 0,0 1 0,21 2-1,-27 0-17,-1 1 0,0 0 1,0 1-1,0 0 0,0 0 0,0 1 0,0 1 0,-1-1 1,1 2-1,-1-1 0,0 1 0,0 0 0,0 1 0,6 7 0,-6-5 0,0 1-1,-1 0 1,0 0-1,0 1 1,-1 0-1,0 0 1,0 1-1,-1-1 1,0 1-1,3 15 1,-1 3 4,-2 1 0,0 0-1,-2 0 1,0 0 0,-2 0 0,-1 0 0,-1 1-1,-6 30 1,-2-3 0,-2 0 1,-2-2-1,-36 95 0,-80 146 20,98-230-22,-1-2 0,-3-2-1,-3-2 1,-1-2 0,-84 94-1,74-99 16,-2-2-1,-81 61 1,-124 76 75,251-185-96,1-1 0,0 2 0,0-1 0,0 0 1,1 1-1,-6 7 0,10-11-3,-1-1 1,1 1-1,-1 0 1,1-1-1,0 1 1,-1 0-1,1 0 1,0-1-1,0 1 0,0 0 1,-1 0-1,1 0 1,0-1-1,0 1 1,0 0-1,0 0 1,0 0-1,0-1 0,1 1 1,-1 0-1,0 0 1,0 0-1,1 1 1,0 0-1,0-1 0,0 1 1,0-1-1,0 1 1,1-1-1,-1 0 0,1 0 1,-1 1-1,1-1 1,-1 0-1,1 0 0,-1-1 1,4 2-1,11 3 1,0-1 1,0 0-1,0-2 0,0 0 0,26-2 0,-27 0-1,97-1 12,203-34-1,114-59 27,-262 54-31,-7 2-3,456-79 12,-502 108-301,1 6 0,-1 5 0,160 29 0,-155-4-2278,-1-5-469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04:30:10.8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833 76 14019,'11'5'1294,"1"-1"0,-1 0 0,15 2 0,36-1 352,65-18-2017,-89 7 899,347-56 11,-323 53-505,0 4 1,0 2 0,96 12-1,-145-8-33,-1 1 0,0 0 0,0 1 0,0 0 0,0 2-1,-1-1 1,1 2 0,-1 0 0,12 8 0,-19-11 0,0 1 0,-1-1 1,1 1-1,-1 0 0,1 0 0,-1 0 1,-1 1-1,1-1 0,0 1 0,-1 0 1,0-1-1,0 1 0,0 1 1,0-1-1,-1 0 0,1 0 0,-1 1 1,0-1-1,-1 1 0,1-1 0,-1 1 1,0-1-1,0 1 0,-1 0 1,1-1-1,-1 1 0,-2 6 0,-3 18 2,-2-1-1,-1 0 1,-1-1-1,-1-1 0,-1 0 1,-1 0-1,-28 41 1,-132 166 19,47-85-6,-162 215 29,287-361-45,-15 18-3,2 2 1,0 0-1,2 0 0,0 2 1,-10 26-1,21-47 2,0-1 0,0 0 0,0 0 0,0 1 0,1-1 0,-1 0 0,1 1-1,0-1 1,0 1 0,0-1 0,0 1 0,0-1 0,0 1 0,1-1 0,0 0 0,-1 1 0,1-1 0,0 0 0,0 0 0,1 0 0,-1 1 0,1-2-1,-1 1 1,1 0 0,0 0 0,0 0 0,0-1 0,0 0 0,0 1 0,0-1 0,0 0 0,1 0 0,-1 0 0,1 0 0,-1-1 0,1 1 0,0-1-1,4 1 1,11 6 4,0-2 0,0-1 0,1-1-1,37 3 1,122 0 3,204-22 1,87 2-4,-445 14-2,35 3 10,-55-4-10,-1 1 0,0-1 0,0 1 0,0 0 0,1 0 0,-1 1 0,0-1 0,0 1 0,0 0 0,-1-1 0,1 1 0,2 3 0,-4-4 0,-1 0 0,1 0-1,-1 0 1,1 0 0,-1-1-1,0 1 1,1 0 0,-1 0-1,0 1 1,0-1 0,1 0-1,-1 0 1,0 0 0,0 0-1,0 0 1,0 0 0,0 0-1,-1 0 1,1 0 0,0 0-1,0 0 1,-1 0 0,1 0-1,0 0 1,-1 0 0,1 0-1,0 0 1,-1 0 0,1-1-1,-1 1 1,0 0 0,1 0-1,-1 0 1,0-1 0,-1 2-1,-12 13 21,-1 0 0,-1-2-1,0 0 1,-1-1-1,0-1 1,-29 14 0,15-8-3,-596 326 218,-169 46-327,585-309-1604,-346 77 0,364-121-1207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04:33:15.3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1999 1133 6185,'4'-42'9131,"14"-11"-5282,-3 14-2706,-9 19-906,-1 0-1,0-1 0,-2 0 1,3-29-1,0 2 69,-6 44-284,4-31 181,0-70-1,-18-174 135,13 270-316,0 0-1,0-1 0,-1 1 0,0 0 0,0 0 0,-1 0 0,0 1 0,0-1 0,0 1 0,-1 0 0,0 0 0,-1 0 0,-10-14 0,-19-16 65,-2 2-1,-1 1 0,-45-32 1,63 55-61,-1 1 1,0 1 0,0 1-1,0 1 1,-1 1 0,0 1 0,0 1-1,-36-3 1,23 3 1,-1 2-1,1 2 1,-64 8-1,73-3-10,0 2 0,1 2 0,0 0-1,1 2 1,0 1 0,-32 20 0,3 5-3,1 3 1,2 2-1,1 3 1,2 2-1,2 3 1,2 1-1,-51 79 1,22-5 0,-75 176 1,116-233-8,4 1-1,-38 142 1,54-167-7,2 0 1,2 0-1,1 1 1,1 0-1,3 0 0,3 57 1,1-75-1,0-1 1,2-1 0,0 1-1,2-1 1,0 0 0,1 0-1,1-1 1,1 0 0,0-1-1,21 32 1,-4-14 0,2-1-1,1-2 1,1-2 0,44 39-1,3-6 2,92 61-1,89 38 1,-116-79-11,177 147-1,-143-65 6,-140-132 5,-2 2 1,-2 1-1,46 74 1,-63-86 0,-1 1 0,0 0 1,-2 2-1,-2 0 0,0 1 0,12 59 1,-15-49-1,-2 1 0,-1 0 1,-2 0-1,-2 49 0,-2-62 2,-1 0-1,-2 0 1,0 0-1,-2 0 1,-1-1-1,-14 43 1,11-49 1,-1 0 0,0-2 1,-2 0-1,0 0 0,-1-1 0,-1-1 1,0-1-1,-1-1 0,-1 0 1,-1-1-1,0-1 0,0-2 1,-1 0-1,-22 12 0,-29 11 9,-1-4-1,-128 39 0,152-56-6,-98 30 4,-1-7 0,-1-8 1,-2-8-1,-241 2 0,303-30-27,-143-29-1,209 29-19,5 3 27,1-1 0,0-1 0,0-1 0,0 0-1,-20-12 1,31 15-27,1 0 0,-1-1 1,1 0-1,0 0 0,0 0 0,0 0 0,0 0 0,1-1 0,-1 1 0,1-1 1,-1 0-1,1 0 0,0 0 0,1 0 0,-1-1 0,0 1 0,1-1 0,0 1 1,0-1-1,0 1 0,0-1 0,1 0 0,0 1 0,-1-1 0,2-9 1,0-7-582,1 0 1,1 1-1,10-38 1,39-95-2468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04:33:15.7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395 0 13731,'0'150'3033,"-22"123"135,7 26-2608,0 97-40,-14 17-127,6 89-129,1-36-80,-15 80-56,7-80-64,8-26-56,-8-114-16,-7-27-104,14-105-16,1-36-304,0-61-1081,-8-44-1927,15-71-1418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04:30:05.8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526 3 4897,'-24'1'2715,"0"2"0,0 1 0,1 2 0,-42 15 0,55-16-2516,1-1-1,-1 2 1,1 0-1,0 0 1,1 1-1,-1 0 1,1 0-1,0 1 1,1 1-1,-1 0 1,1 0-1,1 0 1,-10 18-1,14-22-196,0-1 1,0 0-1,1 1 0,-1-1 1,1 1-1,0 0 0,0 0 0,0 0 1,1-1-1,-1 1 0,1 0 1,0 0-1,0 0 0,1 0 0,-1 0 1,1 0-1,0-1 0,0 1 1,0 0-1,1-1 0,-1 1 0,1-1 1,0 1-1,0-1 0,0 0 1,0 0-1,1 0 0,0 0 0,4 5 1,6 6-9,0-1 0,1-1 0,0 0 0,1-1 0,22 13 1,128 66 2,-9-6 38,-147-79-34,-1 0 1,1 0 0,-2 1 0,1 0-1,-1 0 1,1 1 0,-2 0 0,1 1 0,6 10-1,-10-13 0,-1-1 0,1 1 0,-1-1 0,0 1 0,0 0 0,0 0 0,-1 1 0,0-1 0,0 0 0,0 0 0,-1 1 0,1-1 0,-1 0 0,0 1 0,-1-1 0,0 0 0,1 1 0,-4 8 0,-3 10 13,-1 0-1,-1-1 1,-1 0 0,-1 0 0,-1-2 0,0 0 0,-29 39 0,-11 4 55,-58 56 1,74-83-40,-39 39 42,-123 94 0,185-160-72,-1 0 0,-1-1 1,0-1-1,0-1 0,0 0 1,-1-1-1,-18 4 0,32-10-3,0 0 0,0-1-1,0 1 1,0-1 0,0 0 0,0 0-1,0 0 1,0 0 0,0 0-1,0 0 1,0-1 0,0 1 0,0-1-1,0 1 1,0-1 0,0 0-1,0 0 1,0 0 0,0 0 0,1-1-1,-1 1 1,0-1 0,1 1-1,-1-1 1,1 0 0,-1 1-1,1-1 1,0 0 0,-1 0 0,1 0-1,0 0 1,0 0 0,-1-4-1,1-1-75,0 0-1,0-1 1,0 1-1,1-1 0,-1 1 1,2-1-1,-1 1 0,1 0 1,1-11-1,20-78-2370,14-43-440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04:33:16.1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3 485 11698,'7'0'2905,"23"-36"256,14-16-2441,46-19-344,-1 1-72,60-27-112,7 27-56,30 17-88,-7 18 0,14 43-208,-37 10-856,-14 26-2153,-38-9-568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04:33:16.5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578 2931 14027,'17'0'7346,"-20"2"-6273,-25 25-810,17-13-247,1 0-1,1 1 1,0 0 0,1 1 0,1 0-1,0 1 1,-10 31 0,-4 10-3,-33 68 1,-22 18 2,-68 141 8,119-224-17,2 0-1,2 2 0,-24 112 1,18-15 2,-15 227 0,37-213-17,6-157 5,0 1 0,1 0 0,0 0 0,2-1 0,0 0 0,9 30 0,-11-43 1,0 1 1,0 0-1,0-1 1,1 1-1,-1-1 0,1 0 1,0 0-1,0 0 1,0 0-1,0-1 0,1 1 1,-1-1-1,1 0 1,0 0-1,-1-1 0,1 1 1,7 2-1,-4-3-3,1 0 0,-1 0 0,1-1 0,-1-1 0,0 1 0,1-1-1,-1-1 1,13-2 0,-4 0 1,-1-2-1,0 0 1,0 0-1,-1-2 1,22-13-1,63-51-28,-57 39 16,34-26 12,-3-3 0,-3-4 0,-1-3-1,63-84 1,-93 101 5,-1-3 1,-3-1-1,-1-2 0,-3-1 0,-2-2 0,-2-2 1,22-73-1,-42 113 0,-1-1 0,0 0-1,-1 0 1,-2 0 0,0-1 0,-1 0 0,-1-32 0,-6 17 20,-1 30-4,-4 21 6,3 12-15,0 0 0,1 1 0,1-1 0,2 1 0,-3 32 0,6-54-6,-5 66 2,4-1-1,1 1 1,13 102 0,-5-101-2,1 0 1,25 94 0,-24-130-6,1-1 0,1-1 0,1 0 0,2-1 0,0 0 0,33 47 0,-35-58-8,1-1 1,0-1-1,1-1 1,1 0-1,0-1 0,1-1 1,1-1-1,-1-1 1,2-1-1,0-1 0,0-1 1,23 9-1,-14-8-116,1-2 1,-1-1-1,1-2 0,0-1 1,0-2-1,1-1 0,-1-2 0,50-7 1,-41-2-735,-1-2 1,61-27-1,74-52-2407</inkml:trace>
  <inkml:trace contextRef="#ctx0" brushRef="#br0" timeOffset="1">3182 62 8170,'-1'-47'5412,"-3"33"-1378,-1 27-2540,4-11-1316,1 0 1,-1 0-1,0 0 0,1 0 1,-1 0-1,0-1 1,0 1-1,0 0 1,0 0-1,-3 2 1,0 4 83,-4 31-36,-38 240 119,28-173-286,-130 886 394,-67 899 78,-27-337-475,229-1484-77,-38 186-117,-24 12-191,43-161-297,12-33-1786,20-74 2371,0-1 1,1 1 0,-1 0-1,0 0 1,0-1-1,0 1 1,0 0 0,0 0-1,0 0 1,1 0 0,-1-1-1,0 1 1,0 0-1,0 0 1,1 0 0,-1 0-1,0 0 1,0 0-1,0 0 1,0 0 0,1 0-1,-1-1 1,0 1-1,0 0 1,1 0 0,-1 0-1,0 0 1,0 0 0,0 0-1,1 1 1,-1-1-1,0 0 1,0 0 0,0 0-1,1 0 1,-1 0-1,0 0 1,0 0 0,0 0-1,0 1 1,1-1-1,-1 0 1,0 0 0,0 0-1,0 0 1,0 1 0,0-1-1,1 0 1,-1 0-1,0 0 1,0 1 0,0-1-1,0 0 1,0 0-1,0 0 1,0 1 0,0-1-1,0 0 1,0 0-1,0 1 1,0-1 0,0 0-1,0 0 1,0 1 0,0-1-1,0 0 1,0 0-1,0 1 1,0-1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04:33:16.9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 13227,'18'28'1828,"-11"-15"-1303,2 0 0,0-1-1,0 0 1,0 0 0,2-1-1,-1-1 1,1 0 0,15 10 0,0-5-426,1-1 1,0-2 0,0-1-1,1-2 1,1-1 0,-1-1-1,43 2 1,211-6 199,354-64-39,-449 39-316,133-1-565,-67 6-1911,-242 15 2217,0 1 0,0 1 0,1 0 1,-1 1-1,0 0 0,21 6 0,-28-5 263,-1-1 1,1 1 0,0 1-1,-1-1 1,0 1-1,1-1 1,-1 1-1,0 0 1,0 0-1,0 1 1,-1-1-1,1 1 1,-1 0-1,1-1 1,-1 1-1,0 0 1,0 1 0,-1-1-1,1 0 1,-1 1-1,1-1 1,-1 1-1,0 4 1,3 14 228,-2 0 0,0 0 0,-1 0 0,-2 33 0,-14 109 1108,-21 56 549,-83 304 0,47-287-1335,22-77-252,-14 47-98,59-189-486,8-22-360,12-29-1163,19-47-790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04:33:17.3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179 2 13675,'-59'211'2496,"-16"53"401,45-26-2713,16 35-136,36-71-72,30 9-1552,15-79-1689,30-26-936</inkml:trace>
  <inkml:trace contextRef="#ctx0" brushRef="#br0" timeOffset="1">1362 1973 10018,'15'1'5681,"-15"-1"-5621,0-1 0,0 1 0,0 0 0,0 0-1,0 0 1,-2-5 1736,2 5-1736,0 0 0,0 0 0,0 0-1,0 0 1,0-1 0,-1 1 0,1 0 0,0 0 0,0 0 0,0 0-1,0 0 1,-1 0 0,1 0 0,-41-28 3635,41 28-3683,-1 0 0,1 0 0,-1 0 0,0 0 0,1 0 0,-1-1 0,1 1 0,-1 0 0,1 0-1,-1 0 1,1 1 0,-1-1 0,0 0 0,1 0 0,-1 0 0,1 0 0,-1 1 0,1-1 0,-1 0-1,1 1 1,-1-1 0,1 0 0,-1 1 0,1-1 0,0 1 0,-1-1 0,1 0 0,-1 1-1,1-1 1,0 1 0,-1 0 0,-24 42 80,-69 152-14,-85 190-40,33-46 15,114-244-31,-26 119 0,47-169-17,-11 83-1,20-107-1,1-1-1,1 1 0,0 0 1,2-1-1,0 1 0,0-1 1,7 22-1,-3-18-6,1 0 1,1-1-1,1 0 1,0-1-1,2 0 0,0-1 1,1-1-1,1 0 1,0 0-1,1-2 1,1 0-1,1-1 0,0-1 1,0 0-1,2-2 1,-1 0-1,1-2 1,38 20-1,-38-25 0,1 0 0,-1-2 0,1 0 0,0-1 0,0-2 0,1 0 0,34-2 0,-19-4-5,0-2 0,0-2 1,42-15-1,106-55-7,-139 58 11,518-256-306,41-75-3658,-314 162 219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04:33:18.1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213 1029 11971,'1'0'143,"0"0"1,1 0 0,-1 0 0,1 0-1,-1 0 1,0 1 0,1-1 0,-1 0-1,0 1 1,1 0 0,-1-1 0,0 1 0,1 0-1,-1 0 1,0 0 0,0 0 0,0 0-1,0 0 1,0 0 0,0 0 0,0 0 0,0 1-1,0-1 1,0 0 0,-1 1 0,1-1-1,0 1 1,0 1 0,1 6 185,0 1 1,0-1-1,-1 0 0,1 16 0,-1-8 105,3 298 1285,-6-209-1490,2-31-111,-18 692 600,-74 853-137,62-1180-464,25-335-92,-12 161 38,-19-15 19,12-98-25,13-63 7,11-88-62,0-1 1,0 1 0,0-1 0,0 1-1,-1-1 1,1 0 0,0 1-1,-1-1 1,1 0 0,-1 1 0,0-1-1,1 0 1,-1 0 0,0 0-1,1 1 1,-1-1 0,0 0 0,0 0-1,0 0 1,0-1 0,-2 3-1,-4-11 34,4-18 2,3-113 38,3-20-20,-2-168-20,8-87-8,103-1309 41,6 851-11,70 41-9,-54 432-54,-110 335 8,3 1 0,47-82 0,-62 125-3,0 2-1,1 0 1,0 1 0,2 1-1,26-25 1,-33 34 1,0 1 0,0 1-1,0 0 1,1 0 0,-1 1-1,1 0 1,0 1 0,0 0 0,0 1-1,0 0 1,1 1 0,-1 0-1,16 1 1,-13 2 0,0 0-1,0 0 1,0 2-1,-1 0 1,0 0 0,1 1-1,-1 1 1,-1 0-1,1 1 1,-1 0-1,0 1 1,0 1 0,-1-1-1,0 2 1,0 0-1,-1 0 1,10 15-1,0 5 2,-1 0-1,-1 1 1,-1 0-1,-2 2 0,16 53 1,-6-5-6,-4 2 0,-3 0 0,-3 1 0,6 111 0,-16-119-2,-3 0 0,-2-1 0,-4 1 1,-2-1-1,-3 0 0,-2-1 0,-28 89 1,13-73-3,-3-3 1,-4 0 0,-3-3 0,-2-2 0,-72 109-1,57-109 2,-2-3 0,-110 115-1,120-147-51,-2-3 0,-1-2 0,-2-3 0,-97 55 0,-52 0-1961,191-89 1212,0 1 0,0 1 0,-16 14 1,-3 16-3527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04:33:18.5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589 313 11546,'-99'161'5512,"33"-56"-3576,-61 127 0,64-94-1576,-92 277 0,92-155-251,58-230-98,1 1 1,1 0-1,1 0 0,1 0 0,2 0 1,4 42-1,-3-59-11,1 0 0,0-1 0,0 1-1,1-1 1,1 0 0,5 12 0,-7-19 0,0 0 0,0 0 0,1 0 0,0-1 0,0 0 0,0 0 1,0 0-1,0-1 0,1 1 0,0-1 0,0 0 0,0-1 0,0 0 0,9 4 0,-3-3-1,0 0-1,0-2 1,1 0-1,-1 0 1,1-1-1,-1-1 1,0 0-1,24-5 1,-7-1-1,0-1-1,0-2 1,28-14-1,19-14 2,-2-4 0,92-71-1,125-126 20,-220 173-4,-3-3 0,84-109 0,-106 114 1,-2-2-1,-2-2 0,48-107 1,-85 165-14,16-34 9,-2-2 0,17-53-1,-31 80-1,0 0 0,0 0 0,-1 0 0,-1-1 0,-1 1 0,0-1 0,-1 1 0,-1-1 0,-4-32 0,1 27 7,-2 0 0,0 0 0,-1 1 0,-1 0 0,-1 0 0,0 1 0,-2 1 0,0 0 0,-1 0 0,-1 2 0,0 0 0,-1 0 0,-30-29 0,20 26 7,-1 2 0,-1 1 1,0 1-1,-1 2 0,0 1 1,-1 1-1,-1 2 0,-57-15 1,66 22-13,1 2 0,-1 0-1,0 2 1,0 1 0,0 0 0,1 2 0,-1 0 0,0 2 0,1 1 0,-1 0 0,1 2-1,0 1 1,1 0 0,-35 23 0,33-15-7,0 1 1,1 1-1,1 1 0,0 0 0,1 2 0,1 1 1,1 0-1,0 1 0,1 1 0,-20 48 0,21-39-10,2 1 1,0 0-1,2 1 0,1 0 0,2 0 0,0 1 0,2 0 0,0 54 0,5-65-17,0-1 0,0 1 0,10 43-1,-9-56 4,1-1 0,1 1 0,0-1-1,0 0 1,1 0 0,0 0 0,0-1 0,1 0-1,12 16 1,-8-14-130,1-1-1,0-1 1,0 0-1,1-1 1,0 0-1,1-1 1,0 0-1,0-2 1,0 0 0,0 0-1,17 3 1,-8-4-520,1 0 1,-1-2 0,1-1 0,-1-2-1,1 0 1,32-6 0,106-38-4817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04:33:18.9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216 1316 11995,'-113'325'7954,"108"-313"-7860,-21 69 479,19-56-359,-1 0-1,-1 0 1,0-1 0,-14 23 0,13-34 95,10-13-300,0 0 0,0 0 0,0 0 1,-1 0-1,1 0 0,0 0 1,0 0-1,0 1 0,0-1 1,-1 0-1,1 0 0,0 0 0,0 0 1,0 0-1,0 0 0,0 0 1,-1 0-1,1 0 0,0 0 1,0-1-1,0 1 0,0 0 0,-1 0 1,1 0-1,0 0 0,0 0 1,0 0-1,0 0 0,0 0 0,0 0 1,-1-1-1,1 1 0,0 0 1,0 0-1,0 0 0,0 0 1,0 0-1,0-1 0,0 1 0,0 0 1,0 0-1,-1 0 0,1-1 1,0-3 15,0 0 0,0 0 1,0 0-1,1 0 1,-1 0-1,1 0 1,0 0-1,0 0 0,0 0 1,2-4-1,40-125-11,65-140 0,88-165-10,-122 280-2,156-251 0,-194 353-2,2 1-1,2 3 1,2 2-1,78-72 1,-105 109-2,0 2 0,0 1 0,1 0 0,0 1 1,0 1-1,1 0 0,0 2 0,0 0 1,0 2-1,0 0 0,1 1 0,0 1 0,-1 1 1,1 1-1,0 1 0,0 1 0,-1 0 1,1 2-1,-1 0 0,29 13 0,-8 1-89,-1 2 0,61 45 0,-56-36-789,49 25 1,-84-51 561,-1 0 0,0 0 0,0-1-1,1 0 1,-1-1 0,1 0 0,-1 0 0,1 0 0,11-2 0,0-2-1136,0-2 0,31-13 0,-48 18 1442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04:33:19.2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895 36 13635,'0'-35'3553,"-7"79"-369,-23 114-2271,-7 62-497,-8 158-80,-7 98-48,-30 140-40,-7 17-88,-15 124-48,7-106-24,1-17-128,21-142-96,1-69-248,37-186-144,-1-87-2521,9-132-352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04:33:19.6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1032 13419,'-4'9'543,"1"0"1,1 0-1,0 0 1,0 1-1,0-1 0,1 1 1,-1 14-1,2-19-412,1 0 0,-1 1 0,1-1 0,0 0 0,0 0 0,0 0 0,0 0 0,1 0 0,0 0 0,0-1 0,0 1 1,0-1-1,1 1 0,-1-1 0,1 0 0,4 5 0,-1-3-100,0 0 0,0-1 1,0 0-1,1 0 1,0 0-1,0-1 0,0 0 1,0-1-1,0 0 0,0 0 1,1-1-1,-1 0 1,1 0-1,-1-1 0,1 0 1,12-1-1,20-2 12,1-3 0,-1-1-1,61-20 1,122-57 25,209-120-33,-228 104-40,-171 83 1,23-12-6,0 3 1,114-31 0,-151 53 7,1 0 1,0 1-1,-1 1 1,1 2-1,26 3 1,-34-1 0,1 0 1,0 1 0,0 0-1,-1 1 1,0 1 0,0 0-1,0 1 1,-1 1-1,11 9 1,-8-5 7,0 1-1,-1 1 1,-1 0 0,0 1-1,-1 0 1,0 1 0,-1 1-1,0 0 1,-1 0 0,-1 1-1,0 1 1,-1-1 0,8 34-1,-2 0 21,-3 0-1,-1 1 0,-2 1 0,-2-1 0,-3 1 0,-1 0 1,-7 77-1,-14 87 110,-8-2 1,-64 269-1,66-397-87,-56 133 1,32-95-73,31-71-10,-15 35-354,31-84 245,0 1 1,-1-2-1,1 1 0,-1 0 1,0-1-1,0 0 1,-1 0-1,1 0 0,-9 6 1,12-10 76,1 0 0,-1-1 1,1 1-1,-1 0 0,0-1 1,1 1-1,-1-1 0,1 1 0,-1-1 1,0 0-1,0 1 0,1-1 1,-1 0-1,0 1 0,0-1 0,1 0 1,-1 0-1,0 0 0,0 0 0,1 0 1,-1 0-1,0 0 0,0 0 1,1 0-1,-1 0 0,0-1 0,0 1 1,1 0-1,-1-1 0,0 1 1,0 0-1,1-1 0,-1 1 0,0-1 1,1 1-1,-1-1 0,1 0 1,-1 1-1,1-1 0,-1 0 0,1 1 1,-1-1-1,1 0 0,-1 0 0,1 1 1,0-1-1,-1 0 0,1-1 1,-2-10-797,0 1 0,1-1 0,1 0 0,0-16 0</inkml:trace>
  <inkml:trace contextRef="#ctx0" brushRef="#br0" timeOffset="1">2601 3 5921,'-22'721'1401,"29"-510"47,38-17-3048,7-62 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04:33:20.0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112 125 7802,'9'-1'1993,"-8"0"-1544,0 1 0,0 0 0,1 0 0,-1-1 0,0 1 0,0 0-1,0 0 1,0 1 0,0-1 0,1 0 0,-1 0 0,0 1-1,0-1 1,1 1 0,-1 0-187,0 1 1,1-1-1,-1 1 0,0-1 1,-1 1-1,1-1 0,0 1 1,0-1-1,0 1 0,-1 0 1,1-1-1,-1 1 0,1 0 1,-1 0-1,0 0 0,1 0 1,-1 2-1,5 38-67,-1 0 1,-2 0-1,-1 1 1,-7 67-1,3-57-149,-4 68 88,-4 0 1,-45 216 0,41-271-82,-35 178 117,45-209-150,1 0-1,1 1 0,1-1 1,6 67-1,-4-93-17,1-1 0,0 1 0,1 0 0,-1-1 1,1 1-1,1-1 0,0 0 0,0 0 0,0 0 0,1 0 0,0-1 1,0 1-1,0-1 0,1 0 0,0-1 0,0 1 0,0-1 0,9 7 1,-5-8-2,0 1 0,0-2 0,0 1 0,1-2 1,-1 1-1,1-1 0,0-1 0,0 0 0,0-1 0,0 0 1,0-1-1,0 0 0,14-3 0,11-2-1,-1-2 0,0-2-1,0-1 1,0-3 0,62-33-1,-34 9-2,-2-2 0,60-55-1,-54 37 4,-3-4 0,-3-3 0,-1-3 0,-3-2 0,-3-4 0,80-143 0,-99 153 8,-3-2 0,35-97 0,-53 125 8,-2-1-1,-1 0 1,-2-1-1,-1 0 0,-2 0 1,2-47-1,-6 70 1,-1 0-1,-1-1 0,-1 1 1,0 0-1,0-1 1,-1 1-1,-1 1 0,-1-1 1,1 1-1,-10-20 1,9 25-2,0 0 1,-1 1 0,0 0-1,0 0 1,-1 1 0,1 0-1,-2 0 1,1 1 0,-1 0-1,0 1 1,0-1 0,0 2-1,-1 0 1,0 0 0,-9-3-1,5 3 6,0 1 1,0 1-1,-1 1 0,0 0 0,1 1 0,-1 0 0,0 2 0,1 0 0,-1 0 0,-26 9 0,17-3-1,1 2 0,-1 0 0,1 2-1,1 1 1,-26 20 0,27-16-16,0 2 1,1 0-1,1 2 1,1 1-1,0 0 1,2 1-1,-25 45 1,33-55-7,-5 7-10,-15 38-1,24-51 6,1-1-1,0 1 1,1 0 0,-1 0 0,1 0-1,0 0 1,0 1 0,1-1-1,0 0 1,0 0 0,0 9-1,1-11-4,0-1 0,0 1 0,0 0 0,0-1 0,0 1 0,1-1 0,-1 0 0,1 1 0,-1-1 0,1 0 0,0 0 0,0 0 0,1-1 0,-1 1 0,0-1 0,1 1 0,-1-1 0,1 0 0,0 0 0,0 0 0,-1 0 0,1-1-1,0 0 1,0 1 0,0-1 0,1 0 0,-1-1 0,0 1 0,0-1 0,0 1 0,0-1 0,1 0 0,-1-1 0,0 1 0,6-2 0,9-3-146,1-1 0,-1-1 0,32-19 0,-23 12-86,251-145-4825,-84 20 115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04:30:06.2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522 1 10658,'-8'123'4641,"-1"26"-1120,-8 56-1761,-18 31-1336,-4 62-127,-5-1-145,-12 77 8,8-15-48,-8 21-40,8-47 0,-8-15-24,21-77-56,-4-31-72,26-77-72,5-61-288,-1-144-5146,18-25 145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04:33:20.4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322 553 10002,'9'19'783,"0"1"1,-2 0-1,0 1 0,-1-1 0,-1 1 0,0 1 1,-1-1-1,-1 1 0,-1 0 0,0 27 0,-4 48-69,-3 0 0,-4 0 0,-3 0 0,-35 140 0,34-182-627,-2 0-1,-1-1 1,-3-1-1,-2-1 1,-2-1-1,-1-1 0,-3-2 1,-1-1-1,-35 45 1,27-47-5,19-27-31,15-38-25,2 6-19,8-15 12,5-7-20,13-56 0,-14 44 1,2 2 1,1 0-1,39-81 1,118-188-12,108-204 7,-142 226-8,-24 71 7,-97 195 3,1 0-1,1 1 1,0 1-1,42-40 1,-51 56 5,0 0-1,0 1 1,1 1 0,0 0 0,0 1-1,0 0 1,1 1 0,0 0-1,0 1 1,0 1 0,0 0 0,0 1-1,1 0 1,16 1 0,-16 3 1,0 0 1,0 1 0,0 1-1,0 0 1,-1 1-1,1 0 1,-1 1 0,0 1-1,-1 0 1,1 1-1,-1 1 1,0 0 0,13 15-1,11 15 13,-1 3-1,-2 1 0,-1 2 0,-2 1 1,29 62-1,-5 6 17,53 153 0,70 287-2,-69-208-26,-11-80-33,-81-230-32,2-1 1,1-1-1,2-1 1,0-1-1,27 31 1,-39-54-83,0 0 0,1 0 1,0-1-1,0 0 0,19 12 0,-22-17-69,-1-1 1,1 1-1,-1-1 0,1 0 0,0-1 0,0 0 0,0 0 1,0 0-1,-1-1 0,1 0 0,10-1 0,-5-2-329,-1-1 0,1 0 0,0-1 0,-1 0 0,12-8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04:30:06.5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0 447 12779,'31'-5'3104,"21"-10"97,13-1-2593,43-30-144,18 5-176,34-31-128,5 1-96,30 9-32,-43 6-64,-5 9-1488,-38 37-1745,-23 5-1200</inkml:trace>
  <inkml:trace contextRef="#ctx0" brushRef="#br0" timeOffset="1">2146 386 13659,'-47'148'3337,"-14"-14"-177,17 19-2464,1-19-343,0-16-137,21-26-104,9-5-88,13-46 16,13-20-112,13-26-40,13-83-1529,9-30-1695,12-71-1426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04:30:06.9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88 0 13955,'-43'82'2809,"8"21"159,26-1-2640,27 21-128,16-15-136,27 0-184,0-21-1016,-1 20-2089,5-30-735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04:30:07.3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93 389 14219,'-10'24'1120,"0"1"0,1 0 0,1 1 0,2 0 0,-6 29-1,-14 54-435,24-99-639,0 0-1,1 1 1,-1-1 0,1 13-1,-1 15 78,4-55-35,2-1 1,0 1-1,0 0 0,2 1 0,0-1 0,13-26 0,-7 15-31,12-33-38,16-37 21,73-136 0,-96 205-38,1 1-1,0 1 1,2 1 0,35-37 0,-51 59-2,1-1 1,-1 1-1,1 1 1,0-1-1,0 1 1,0 0-1,0 0 1,0 1-1,1-1 1,-1 1-1,1 1 1,10-2 0,-12 3-1,0 0 1,-1 1-1,1-1 1,0 1 0,-1 1-1,1-1 1,0 0-1,-1 1 1,0 0 0,1 0-1,-1 0 1,0 1-1,0-1 1,0 1 0,0 0-1,0 0 1,0 0-1,-1 0 1,1 1 0,1 3-1,11 16 3,-2 1 0,0 1-1,-1 0 1,12 39 0,27 110 27,-2-4-18,-39-141-21,1 0 0,2-1-1,27 47 1,-34-66-23,0-1-1,1 0 0,0 0 1,0 0-1,1-1 1,0-1-1,0 1 1,0-1-1,0-1 1,1 0-1,0 0 0,12 3 1,-6-3-463,0 0 0,0-2 0,0 0 0,1-1-1,-1-1 1,30-3 0,36-14-2702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04:30:07.7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348 125 13515,'0'-4'545,"0"-1"0,-1 0 0,0 0 0,0 1 0,0-1 0,0 0 0,0 1 0,-1-1 0,0 1 0,-3-7 0,1 5-285,1 0-1,-1 1 1,0 0-1,0 0 1,0 0-1,0 0 0,-9-6 1,10 9-242,1 0 1,-1-1 0,0 1-1,0 1 1,0-1-1,-1 0 1,1 1 0,0 0-1,0 0 1,-1 0-1,1 0 1,0 1 0,-1-1-1,1 1 1,-1 0-1,1 0 1,0 1-1,-1-1 1,1 1 0,-1 0-1,1 0 1,0 0-1,0 1 1,0-1 0,-1 1-1,1 0 1,0 0-1,1 0 1,-1 0-1,-3 4 1,-4 6-9,1 1 0,0 0-1,0 0 1,1 2 0,-10 24 0,-27 81-30,37-96 18,-12 34-9,-21 101 0,37-138 6,0 1 1,2 0-1,0 0 0,1 0 0,1 1 0,0-1 0,1 0 0,5 23 0,-6-41 4,1 1-1,0 0 1,0-1 0,1 0 0,-1 1 0,1-1-1,-1 0 1,1 0 0,0 0 0,1 0 0,-1 0-1,0 0 1,1-1 0,0 1 0,0-1 0,0 0-1,0 0 1,0 0 0,0-1 0,1 1 0,-1-1-1,1 0 1,-1 0 0,1-1 0,0 1 0,0-1-1,6 2 1,-1-2-1,0-1 1,0 0-1,0-1 0,0 0 0,-1 0 1,1-1-1,0-1 0,0 1 0,-1-2 1,0 1-1,10-7 0,5-5-3,1-2 0,-2-1 1,0-1-1,37-41 0,-39 36 4,0-1-1,-1 0 1,20-37-1,40-91-33,-77 149 33,7-13-2,-2-1 0,1 0 0,-2-1 0,0 0 0,-1 0 0,0-1 0,-2 0 0,0 0 0,1-21 0,-4 41 5,1-1 0,-1 1-1,0 0 1,0-1 0,0 1-1,0-1 1,0 1 0,0-1 0,1 1-1,-1 0 1,0-1 0,0 1-1,0-1 1,0 1 0,0-1-1,-1 1 1,1-1 0,0 1-1,0 0 1,0-1 0,0 1-1,0-1 1,0 1 0,-1-1-1,1 1 1,0 0 0,0-1 0,-1 1-1,1 0 1,0-1 0,0 1-1,-1 0 1,1-1 0,0 1-1,-1 0 1,1 0 0,0 0-1,-1-1 1,1 1 0,0 0-1,-1 0 1,1 0 0,0 0-1,-1 0 1,1-1 0,-1 1-1,0 0 1,-12 13 24,9-5-20,0 0 1,0 0-1,0 1 1,1-1-1,0 1 1,1 0-1,0 0 0,0 0 1,0 1-1,0 14 1,0-14-2,-8 100 6,4-1 1,8 147-1,0-136 1,10 157 7,-1 76 18,-47 416 53,24-569-57,-3 39 24,9-177-34,-3-1 0,-1-1 0,-3 0 0,-31 96-1,42-151-17,1-1-1,-1 0 1,0 1-1,0-1 1,-1 0-1,1 0 1,-1 0-1,1-1 1,-1 1-1,0-1 1,0 0-1,-5 4 0,6-6 0,0 0-1,0 0 0,0 0 0,0 0 0,0 0 0,0-1 0,0 1 1,-1-1-1,1 0 0,0 0 0,0 0 0,0 0 0,0 0 0,-1 0 1,1-1-1,0 1 0,-3-2 0,-3-2 3,1-1 0,0 0-1,-1 0 1,2-1 0,-1 0 0,0-1-1,1 0 1,0 0 0,1 0 0,-8-13-1,-6-11 8,3-1 0,0-1-1,1-1 1,2 0 0,1-1-1,1-1 1,2 0 0,-6-38-1,-2-33 5,-7-162 0,19 172-14,4 0 1,4 0 0,3 0-1,3 1 1,5 0 0,24-99-1,-27 147-1,2 0-1,1 1 0,3 1 1,1 0-1,1 2 0,31-53 1,-26 60-1,2 2-1,1 1 1,1 1 0,1 2 0,1 1-1,2 2 1,0 1 0,2 2 0,0 2-1,48-23 1,-10 14 17,0 4 0,109-24 0,-49 11-31,-13 4-125,-87 31 0,-20 4-76,0 0 0,-1-1 0,1-1 0,20-9 0,3-7-2424,-11 15-705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57E8-C71A-444F-99A2-913AFD781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AC6867-5FBD-41B4-8615-FAB4FF000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8EEEF-EE83-4832-8DE0-6A8AD5867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C2F3-6941-4A2A-8501-C52DF133365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C12CC-A5FE-4690-8EC1-718C89809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94E07-5B7E-4F7A-870F-57BBF1B0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4F08-A611-4673-924E-393477337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73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E23D-BEF7-4797-8063-4D844919B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6FD7A4-B6E5-4876-BC21-C3DD825EA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F7834-6C82-4FC4-A2D6-72A605031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C2F3-6941-4A2A-8501-C52DF133365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AA3BC-E0CB-48A1-8C4E-C19D8CFFB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A9885-C6DB-4176-895F-D2BB7E3EF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4F08-A611-4673-924E-393477337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02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FAE0D7-2060-4266-8903-7667344668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6CD150-BD27-491E-9FFE-1F9BE2C53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0787F-9D39-47FD-8EC5-0F7511E23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C2F3-6941-4A2A-8501-C52DF133365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32482-884E-464F-8D05-248A6857C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FE204-927A-4498-ACE5-3CB69A725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4F08-A611-4673-924E-393477337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3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A9DEE-FE2A-4C81-ADFD-2F76585C2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E815B-487B-42A6-A894-F8761FD4C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07C50-C5D0-4158-99D4-58DE0A3CE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C2F3-6941-4A2A-8501-C52DF133365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AD970-656B-4939-864A-8A721CCAC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2121E-0DE2-4528-A78E-3BE5A531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4F08-A611-4673-924E-393477337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3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AF5C3-08BF-4D38-866F-57D726405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468DD-E8C4-4E2A-B993-BEBCD46A6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980EF-95A2-44B1-B8B2-B9B1EDE47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C2F3-6941-4A2A-8501-C52DF133365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374A1-5A74-4EE8-87ED-9125D1AA2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68542-7284-4493-9912-8E527A656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4F08-A611-4673-924E-393477337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98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72E77-E8E1-4507-B83B-75307FCD6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55B08-426B-4575-B714-41C9CB69FE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36EDC-6AE6-4C06-AFF5-1A430B125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8685C-0BD0-4425-9077-CD426506A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C2F3-6941-4A2A-8501-C52DF133365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7E82EE-0C98-4C91-8157-B9DD4D8BE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6A6B6-6E6A-47FE-B13A-508D62C5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4F08-A611-4673-924E-393477337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5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13CC4-9AAB-4357-9267-E2ABC4027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EC19B-1A57-4EA6-A152-BAC7156FB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E1BEC-6380-4829-A909-2F8A6945D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A8ED6B-C496-4FE1-AC87-C179ED8162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1ADCED-6808-4ECE-BFC2-AD7E9D4370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458797-DF9A-463B-86DE-04B8CCF85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C2F3-6941-4A2A-8501-C52DF133365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8A2566-9794-4EAC-8D17-3B2A0E0C7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D148AC-1F6C-4C00-9D20-6D97DCD3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4F08-A611-4673-924E-393477337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5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3407F-94D1-4298-951D-342F237A4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2365D6-D26E-4B06-9F6D-E83721CCB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C2F3-6941-4A2A-8501-C52DF133365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B8F3CE-0C20-4AA2-9B64-42343E2E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68C3F-DEB8-411E-800E-9C7907FF9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4F08-A611-4673-924E-393477337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93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0DE4EA-D551-40F4-85A6-4A05990D1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C2F3-6941-4A2A-8501-C52DF133365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FBC747-228C-4691-975D-500B19440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F3291-4C73-4566-AAF6-FBC1F73FD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4F08-A611-4673-924E-393477337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5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31282-40FB-4029-8E36-281C606E6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65C45-EFB1-4500-A9EF-782C1FC86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C3365-FB20-4F12-A808-54DAE492D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C65235-7B32-4629-95C9-20478EB4B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C2F3-6941-4A2A-8501-C52DF133365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3C4B6-69B6-4E7F-BD84-8E14CA14C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BFFB2-4896-4540-97FB-2B8F4A484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4F08-A611-4673-924E-393477337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40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0FA53-A8ED-44F7-A734-800CB0DEE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FE9455-1C24-4133-BBCB-B465AF8C9E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E24BE-3F24-4E67-B88D-39F5EADB7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20438-FC75-4568-92F6-C4797D664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C2F3-6941-4A2A-8501-C52DF133365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3B80E-A828-4182-9533-D4DC68396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932AC-2F01-4AB1-ACE2-DD3C39F24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4F08-A611-4673-924E-393477337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0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F6BBD8-13DB-49BB-8BDE-57AB3BFB5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55D03-AE00-480E-927A-5DB5671F3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25B1E-EAF9-4DB5-9AAB-45EDE04A4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5C2F3-6941-4A2A-8501-C52DF133365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3C1CA-23FB-4973-95D6-B346DA57A3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F08A2-671B-49FB-9F89-0E06B9427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44F08-A611-4673-924E-393477337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48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34.xml"/><Relationship Id="rId26" Type="http://schemas.openxmlformats.org/officeDocument/2006/relationships/customXml" Target="../ink/ink38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42.xml"/><Relationship Id="rId42" Type="http://schemas.openxmlformats.org/officeDocument/2006/relationships/customXml" Target="../ink/ink46.xml"/><Relationship Id="rId47" Type="http://schemas.openxmlformats.org/officeDocument/2006/relationships/image" Target="../media/image23.png"/><Relationship Id="rId50" Type="http://schemas.openxmlformats.org/officeDocument/2006/relationships/customXml" Target="../ink/ink50.xml"/><Relationship Id="rId7" Type="http://schemas.openxmlformats.org/officeDocument/2006/relationships/image" Target="../media/image3.png"/><Relationship Id="rId2" Type="http://schemas.openxmlformats.org/officeDocument/2006/relationships/customXml" Target="../ink/ink26.xml"/><Relationship Id="rId16" Type="http://schemas.openxmlformats.org/officeDocument/2006/relationships/customXml" Target="../ink/ink33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37.xml"/><Relationship Id="rId32" Type="http://schemas.openxmlformats.org/officeDocument/2006/relationships/customXml" Target="../ink/ink41.xml"/><Relationship Id="rId37" Type="http://schemas.openxmlformats.org/officeDocument/2006/relationships/image" Target="../media/image18.png"/><Relationship Id="rId40" Type="http://schemas.openxmlformats.org/officeDocument/2006/relationships/customXml" Target="../ink/ink45.xml"/><Relationship Id="rId45" Type="http://schemas.openxmlformats.org/officeDocument/2006/relationships/image" Target="../media/image22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39.xml"/><Relationship Id="rId36" Type="http://schemas.openxmlformats.org/officeDocument/2006/relationships/customXml" Target="../ink/ink43.xml"/><Relationship Id="rId49" Type="http://schemas.openxmlformats.org/officeDocument/2006/relationships/image" Target="../media/image24.png"/><Relationship Id="rId10" Type="http://schemas.openxmlformats.org/officeDocument/2006/relationships/customXml" Target="../ink/ink30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4" Type="http://schemas.openxmlformats.org/officeDocument/2006/relationships/customXml" Target="../ink/ink47.xml"/><Relationship Id="rId4" Type="http://schemas.openxmlformats.org/officeDocument/2006/relationships/customXml" Target="../ink/ink27.xml"/><Relationship Id="rId9" Type="http://schemas.openxmlformats.org/officeDocument/2006/relationships/image" Target="../media/image4.png"/><Relationship Id="rId14" Type="http://schemas.openxmlformats.org/officeDocument/2006/relationships/customXml" Target="../ink/ink32.xml"/><Relationship Id="rId22" Type="http://schemas.openxmlformats.org/officeDocument/2006/relationships/customXml" Target="../ink/ink36.xml"/><Relationship Id="rId27" Type="http://schemas.openxmlformats.org/officeDocument/2006/relationships/image" Target="../media/image13.png"/><Relationship Id="rId30" Type="http://schemas.openxmlformats.org/officeDocument/2006/relationships/customXml" Target="../ink/ink40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49.xml"/><Relationship Id="rId8" Type="http://schemas.openxmlformats.org/officeDocument/2006/relationships/customXml" Target="../ink/ink29.xml"/><Relationship Id="rId51" Type="http://schemas.openxmlformats.org/officeDocument/2006/relationships/image" Target="../media/image25.png"/><Relationship Id="rId3" Type="http://schemas.openxmlformats.org/officeDocument/2006/relationships/image" Target="../media/image1.png"/><Relationship Id="rId12" Type="http://schemas.openxmlformats.org/officeDocument/2006/relationships/customXml" Target="../ink/ink31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44.xml"/><Relationship Id="rId46" Type="http://schemas.openxmlformats.org/officeDocument/2006/relationships/customXml" Target="../ink/ink48.xml"/><Relationship Id="rId20" Type="http://schemas.openxmlformats.org/officeDocument/2006/relationships/customXml" Target="../ink/ink35.xml"/><Relationship Id="rId41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78DF5A3-320C-4695-B0FA-2F74B416C7E7}"/>
              </a:ext>
            </a:extLst>
          </p:cNvPr>
          <p:cNvGrpSpPr/>
          <p:nvPr/>
        </p:nvGrpSpPr>
        <p:grpSpPr>
          <a:xfrm>
            <a:off x="907560" y="622800"/>
            <a:ext cx="3260610" cy="1913049"/>
            <a:chOff x="907560" y="622800"/>
            <a:chExt cx="1671480" cy="82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3C36056-5ADB-47EA-BD2F-B701CBE7A245}"/>
                    </a:ext>
                  </a:extLst>
                </p14:cNvPr>
                <p14:cNvContentPartPr/>
                <p14:nvPr/>
              </p14:nvContentPartPr>
              <p14:xfrm>
                <a:off x="1043640" y="705600"/>
                <a:ext cx="53640" cy="4028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3C36056-5ADB-47EA-BD2F-B701CBE7A24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39201" y="701700"/>
                  <a:ext cx="62703" cy="4104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A0B683B-F321-4765-A035-BE5E43F20056}"/>
                    </a:ext>
                  </a:extLst>
                </p14:cNvPr>
                <p14:cNvContentPartPr/>
                <p14:nvPr/>
              </p14:nvContentPartPr>
              <p14:xfrm>
                <a:off x="907560" y="662040"/>
                <a:ext cx="370080" cy="410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A0B683B-F321-4765-A035-BE5E43F2005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03128" y="658124"/>
                  <a:ext cx="379129" cy="487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C982338-170A-476C-98C8-F56A7571FC9A}"/>
                    </a:ext>
                  </a:extLst>
                </p14:cNvPr>
                <p14:cNvContentPartPr/>
                <p14:nvPr/>
              </p14:nvContentPartPr>
              <p14:xfrm>
                <a:off x="1242360" y="898920"/>
                <a:ext cx="142200" cy="2224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C982338-170A-476C-98C8-F56A7571FC9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37743" y="895014"/>
                  <a:ext cx="151249" cy="2301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9E3D64D-6F0A-423F-83DD-C4ECC149A4A5}"/>
                    </a:ext>
                  </a:extLst>
                </p14:cNvPr>
                <p14:cNvContentPartPr/>
                <p14:nvPr/>
              </p14:nvContentPartPr>
              <p14:xfrm>
                <a:off x="1431360" y="883440"/>
                <a:ext cx="145800" cy="242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9E3D64D-6F0A-423F-83DD-C4ECC149A4A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26740" y="879691"/>
                  <a:ext cx="154855" cy="2499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FF34DFC-8479-42D8-8562-A7BA500ED501}"/>
                    </a:ext>
                  </a:extLst>
                </p14:cNvPr>
                <p14:cNvContentPartPr/>
                <p14:nvPr/>
              </p14:nvContentPartPr>
              <p14:xfrm>
                <a:off x="1657800" y="622800"/>
                <a:ext cx="96480" cy="581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FF34DFC-8479-42D8-8562-A7BA500ED50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53170" y="618900"/>
                  <a:ext cx="105554" cy="5894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76996F0-67FD-422B-8DEB-913A21AE02E0}"/>
                    </a:ext>
                  </a:extLst>
                </p14:cNvPr>
                <p14:cNvContentPartPr/>
                <p14:nvPr/>
              </p14:nvContentPartPr>
              <p14:xfrm>
                <a:off x="1562760" y="892440"/>
                <a:ext cx="396360" cy="205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76996F0-67FD-422B-8DEB-913A21AE02E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58145" y="888536"/>
                  <a:ext cx="405406" cy="2128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30ADFC3-1538-4B72-8E85-773A363CB78D}"/>
                    </a:ext>
                  </a:extLst>
                </p14:cNvPr>
                <p14:cNvContentPartPr/>
                <p14:nvPr/>
              </p14:nvContentPartPr>
              <p14:xfrm>
                <a:off x="1963440" y="736560"/>
                <a:ext cx="55440" cy="140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30ADFC3-1538-4B72-8E85-773A363CB78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58820" y="732651"/>
                  <a:ext cx="64495" cy="1480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40D653C-BBF8-4B5E-98BC-8E13DE47F7B1}"/>
                    </a:ext>
                  </a:extLst>
                </p14:cNvPr>
                <p14:cNvContentPartPr/>
                <p14:nvPr/>
              </p14:nvContentPartPr>
              <p14:xfrm>
                <a:off x="2044080" y="958320"/>
                <a:ext cx="201240" cy="128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40D653C-BBF8-4B5E-98BC-8E13DE47F7B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39649" y="954574"/>
                  <a:ext cx="210287" cy="1358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6A68F83-5191-4B03-8812-0B179859C755}"/>
                    </a:ext>
                  </a:extLst>
                </p14:cNvPr>
                <p14:cNvContentPartPr/>
                <p14:nvPr/>
              </p14:nvContentPartPr>
              <p14:xfrm>
                <a:off x="2320200" y="959400"/>
                <a:ext cx="258840" cy="492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6A68F83-5191-4B03-8812-0B179859C75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315766" y="955499"/>
                  <a:ext cx="267893" cy="500126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5B211BD-FF6D-4394-B803-54773D3AC07F}"/>
                  </a:ext>
                </a:extLst>
              </p14:cNvPr>
              <p14:cNvContentPartPr/>
              <p14:nvPr/>
            </p14:nvContentPartPr>
            <p14:xfrm>
              <a:off x="6092372" y="832961"/>
              <a:ext cx="54777" cy="847291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5B211BD-FF6D-4394-B803-54773D3AC07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083303" y="823955"/>
                <a:ext cx="72552" cy="864943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4357EF12-A889-4A2C-8DCE-176AD70B7FD9}"/>
              </a:ext>
            </a:extLst>
          </p:cNvPr>
          <p:cNvGrpSpPr/>
          <p:nvPr/>
        </p:nvGrpSpPr>
        <p:grpSpPr>
          <a:xfrm>
            <a:off x="7408414" y="911045"/>
            <a:ext cx="2297806" cy="976876"/>
            <a:chOff x="4240080" y="747720"/>
            <a:chExt cx="1177920" cy="42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B7A3AD8-655A-4FC0-B8D4-D7EA2807CF03}"/>
                    </a:ext>
                  </a:extLst>
                </p14:cNvPr>
                <p14:cNvContentPartPr/>
                <p14:nvPr/>
              </p14:nvContentPartPr>
              <p14:xfrm>
                <a:off x="4240080" y="747720"/>
                <a:ext cx="519840" cy="323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B7A3AD8-655A-4FC0-B8D4-D7EA2807CF0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235463" y="743972"/>
                  <a:ext cx="528889" cy="3309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8A6E26E-0AA7-4CA5-82B4-F16032F5EB14}"/>
                    </a:ext>
                  </a:extLst>
                </p14:cNvPr>
                <p14:cNvContentPartPr/>
                <p14:nvPr/>
              </p14:nvContentPartPr>
              <p14:xfrm>
                <a:off x="4944240" y="752040"/>
                <a:ext cx="473760" cy="419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8A6E26E-0AA7-4CA5-82B4-F16032F5EB1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939811" y="748137"/>
                  <a:ext cx="482803" cy="42669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09BB59E-1803-4B38-9998-274A20489F5C}"/>
              </a:ext>
            </a:extLst>
          </p:cNvPr>
          <p:cNvGrpSpPr/>
          <p:nvPr/>
        </p:nvGrpSpPr>
        <p:grpSpPr>
          <a:xfrm>
            <a:off x="1416340" y="3958596"/>
            <a:ext cx="4009223" cy="2046788"/>
            <a:chOff x="1168375" y="2068472"/>
            <a:chExt cx="2055240" cy="88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47B31D3-C4A6-4BF6-B1CB-77102FE6E060}"/>
                    </a:ext>
                  </a:extLst>
                </p14:cNvPr>
                <p14:cNvContentPartPr/>
                <p14:nvPr/>
              </p14:nvContentPartPr>
              <p14:xfrm>
                <a:off x="1168375" y="2122472"/>
                <a:ext cx="398520" cy="731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47B31D3-C4A6-4BF6-B1CB-77102FE6E06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63760" y="2118570"/>
                  <a:ext cx="407565" cy="7388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169EE58-E998-4D1F-AD55-2D36836E5B3B}"/>
                    </a:ext>
                  </a:extLst>
                </p14:cNvPr>
                <p14:cNvContentPartPr/>
                <p14:nvPr/>
              </p14:nvContentPartPr>
              <p14:xfrm>
                <a:off x="1700455" y="2090432"/>
                <a:ext cx="73080" cy="792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169EE58-E998-4D1F-AD55-2D36836E5B3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695830" y="2086531"/>
                  <a:ext cx="82146" cy="8000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74FA79A-66FF-430B-B901-BAEE16A69FE0}"/>
                    </a:ext>
                  </a:extLst>
                </p14:cNvPr>
                <p14:cNvContentPartPr/>
                <p14:nvPr/>
              </p14:nvContentPartPr>
              <p14:xfrm>
                <a:off x="1600015" y="2502272"/>
                <a:ext cx="281880" cy="75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74FA79A-66FF-430B-B901-BAEE16A69FE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595582" y="2498513"/>
                  <a:ext cx="290931" cy="836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98E0544-3302-48B0-85F4-CD06481BE331}"/>
                    </a:ext>
                  </a:extLst>
                </p14:cNvPr>
                <p14:cNvContentPartPr/>
                <p14:nvPr/>
              </p14:nvContentPartPr>
              <p14:xfrm>
                <a:off x="1854895" y="2068472"/>
                <a:ext cx="587160" cy="887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98E0544-3302-48B0-85F4-CD06481BE33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850279" y="2064571"/>
                  <a:ext cx="596207" cy="8946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E026D2F-245F-4A0D-88D3-0DCBA4417B0A}"/>
                    </a:ext>
                  </a:extLst>
                </p14:cNvPr>
                <p14:cNvContentPartPr/>
                <p14:nvPr/>
              </p14:nvContentPartPr>
              <p14:xfrm>
                <a:off x="2219215" y="2566712"/>
                <a:ext cx="411840" cy="294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E026D2F-245F-4A0D-88D3-0DCBA4417B0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214785" y="2562807"/>
                  <a:ext cx="420885" cy="3017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E16BC53-80DE-46A4-9BB9-BF76F1BF709C}"/>
                    </a:ext>
                  </a:extLst>
                </p14:cNvPr>
                <p14:cNvContentPartPr/>
                <p14:nvPr/>
              </p14:nvContentPartPr>
              <p14:xfrm>
                <a:off x="2651935" y="2307152"/>
                <a:ext cx="571680" cy="621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E16BC53-80DE-46A4-9BB9-BF76F1BF709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647503" y="2303250"/>
                  <a:ext cx="580728" cy="62936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D827F55-0F5E-4A3E-B919-8DDD1D4D06ED}"/>
              </a:ext>
            </a:extLst>
          </p:cNvPr>
          <p:cNvGrpSpPr/>
          <p:nvPr/>
        </p:nvGrpSpPr>
        <p:grpSpPr>
          <a:xfrm>
            <a:off x="6207885" y="3853931"/>
            <a:ext cx="4431283" cy="2119888"/>
            <a:chOff x="3624655" y="2023112"/>
            <a:chExt cx="2271600" cy="91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1600C80-1379-4CEE-AA45-337DF12AC054}"/>
                    </a:ext>
                  </a:extLst>
                </p14:cNvPr>
                <p14:cNvContentPartPr/>
                <p14:nvPr/>
              </p14:nvContentPartPr>
              <p14:xfrm>
                <a:off x="3624655" y="2037152"/>
                <a:ext cx="246240" cy="8348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1600C80-1379-4CEE-AA45-337DF12AC05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620225" y="2033250"/>
                  <a:ext cx="255285" cy="8424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9C9A4BD-3CE5-4596-9FB7-88D1537238EB}"/>
                    </a:ext>
                  </a:extLst>
                </p14:cNvPr>
                <p14:cNvContentPartPr/>
                <p14:nvPr/>
              </p14:nvContentPartPr>
              <p14:xfrm>
                <a:off x="3823015" y="2585432"/>
                <a:ext cx="291600" cy="324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9C9A4BD-3CE5-4596-9FB7-88D1537238E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818398" y="2581686"/>
                  <a:ext cx="300649" cy="3316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DEEABAE-1F70-400B-914E-284033B32CB1}"/>
                    </a:ext>
                  </a:extLst>
                </p14:cNvPr>
                <p14:cNvContentPartPr/>
                <p14:nvPr/>
              </p14:nvContentPartPr>
              <p14:xfrm>
                <a:off x="4178695" y="2570312"/>
                <a:ext cx="329760" cy="295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DEEABAE-1F70-400B-914E-284033B32CB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174082" y="2566409"/>
                  <a:ext cx="338802" cy="3032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9676CCB-2ACA-4258-8B7A-A7A2C64A17D6}"/>
                    </a:ext>
                  </a:extLst>
                </p14:cNvPr>
                <p14:cNvContentPartPr/>
                <p14:nvPr/>
              </p14:nvContentPartPr>
              <p14:xfrm>
                <a:off x="4584775" y="2023112"/>
                <a:ext cx="165240" cy="9187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9676CCB-2ACA-4258-8B7A-A7A2C64A17D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580339" y="2019367"/>
                  <a:ext cx="174297" cy="9263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91A6A66-A5FC-4E89-B0A7-FBFCD4A1166E}"/>
                    </a:ext>
                  </a:extLst>
                </p14:cNvPr>
                <p14:cNvContentPartPr/>
                <p14:nvPr/>
              </p14:nvContentPartPr>
              <p14:xfrm>
                <a:off x="4539055" y="2393552"/>
                <a:ext cx="495000" cy="4838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91A6A66-A5FC-4E89-B0A7-FBFCD4A1166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34441" y="2389807"/>
                  <a:ext cx="504044" cy="4914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789B225-FAED-404B-A474-BC26D06769C3}"/>
                    </a:ext>
                  </a:extLst>
                </p14:cNvPr>
                <p14:cNvContentPartPr/>
                <p14:nvPr/>
              </p14:nvContentPartPr>
              <p14:xfrm>
                <a:off x="5042335" y="2587232"/>
                <a:ext cx="261360" cy="282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789B225-FAED-404B-A474-BC26D06769C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037714" y="2583331"/>
                  <a:ext cx="270417" cy="2902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C4F9AB9-5878-416A-BD89-E200E13E7192}"/>
                    </a:ext>
                  </a:extLst>
                </p14:cNvPr>
                <p14:cNvContentPartPr/>
                <p14:nvPr/>
              </p14:nvContentPartPr>
              <p14:xfrm>
                <a:off x="5440135" y="2479232"/>
                <a:ext cx="456120" cy="3556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C4F9AB9-5878-416A-BD89-E200E13E719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435520" y="2475329"/>
                  <a:ext cx="465165" cy="363331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63140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78DF5A3-320C-4695-B0FA-2F74B416C7E7}"/>
              </a:ext>
            </a:extLst>
          </p:cNvPr>
          <p:cNvGrpSpPr/>
          <p:nvPr/>
        </p:nvGrpSpPr>
        <p:grpSpPr>
          <a:xfrm>
            <a:off x="907560" y="622800"/>
            <a:ext cx="3260610" cy="1913049"/>
            <a:chOff x="907560" y="622800"/>
            <a:chExt cx="1671480" cy="82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3C36056-5ADB-47EA-BD2F-B701CBE7A245}"/>
                    </a:ext>
                  </a:extLst>
                </p14:cNvPr>
                <p14:cNvContentPartPr/>
                <p14:nvPr/>
              </p14:nvContentPartPr>
              <p14:xfrm>
                <a:off x="1043640" y="705600"/>
                <a:ext cx="53640" cy="4028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3C36056-5ADB-47EA-BD2F-B701CBE7A24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39201" y="701700"/>
                  <a:ext cx="62703" cy="4104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A0B683B-F321-4765-A035-BE5E43F20056}"/>
                    </a:ext>
                  </a:extLst>
                </p14:cNvPr>
                <p14:cNvContentPartPr/>
                <p14:nvPr/>
              </p14:nvContentPartPr>
              <p14:xfrm>
                <a:off x="907560" y="662040"/>
                <a:ext cx="370080" cy="410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A0B683B-F321-4765-A035-BE5E43F2005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03128" y="658124"/>
                  <a:ext cx="379129" cy="487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C982338-170A-476C-98C8-F56A7571FC9A}"/>
                    </a:ext>
                  </a:extLst>
                </p14:cNvPr>
                <p14:cNvContentPartPr/>
                <p14:nvPr/>
              </p14:nvContentPartPr>
              <p14:xfrm>
                <a:off x="1242360" y="898920"/>
                <a:ext cx="142200" cy="2224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C982338-170A-476C-98C8-F56A7571FC9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37743" y="895014"/>
                  <a:ext cx="151249" cy="2301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9E3D64D-6F0A-423F-83DD-C4ECC149A4A5}"/>
                    </a:ext>
                  </a:extLst>
                </p14:cNvPr>
                <p14:cNvContentPartPr/>
                <p14:nvPr/>
              </p14:nvContentPartPr>
              <p14:xfrm>
                <a:off x="1431360" y="883440"/>
                <a:ext cx="145800" cy="242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9E3D64D-6F0A-423F-83DD-C4ECC149A4A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26740" y="879691"/>
                  <a:ext cx="154855" cy="2499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FF34DFC-8479-42D8-8562-A7BA500ED501}"/>
                    </a:ext>
                  </a:extLst>
                </p14:cNvPr>
                <p14:cNvContentPartPr/>
                <p14:nvPr/>
              </p14:nvContentPartPr>
              <p14:xfrm>
                <a:off x="1657800" y="622800"/>
                <a:ext cx="96480" cy="581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FF34DFC-8479-42D8-8562-A7BA500ED50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53170" y="618900"/>
                  <a:ext cx="105554" cy="5894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76996F0-67FD-422B-8DEB-913A21AE02E0}"/>
                    </a:ext>
                  </a:extLst>
                </p14:cNvPr>
                <p14:cNvContentPartPr/>
                <p14:nvPr/>
              </p14:nvContentPartPr>
              <p14:xfrm>
                <a:off x="1562760" y="892440"/>
                <a:ext cx="396360" cy="205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76996F0-67FD-422B-8DEB-913A21AE02E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58145" y="888536"/>
                  <a:ext cx="405406" cy="2128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30ADFC3-1538-4B72-8E85-773A363CB78D}"/>
                    </a:ext>
                  </a:extLst>
                </p14:cNvPr>
                <p14:cNvContentPartPr/>
                <p14:nvPr/>
              </p14:nvContentPartPr>
              <p14:xfrm>
                <a:off x="1963440" y="736560"/>
                <a:ext cx="55440" cy="140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30ADFC3-1538-4B72-8E85-773A363CB78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58820" y="732651"/>
                  <a:ext cx="64495" cy="1480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40D653C-BBF8-4B5E-98BC-8E13DE47F7B1}"/>
                    </a:ext>
                  </a:extLst>
                </p14:cNvPr>
                <p14:cNvContentPartPr/>
                <p14:nvPr/>
              </p14:nvContentPartPr>
              <p14:xfrm>
                <a:off x="2044080" y="958320"/>
                <a:ext cx="201240" cy="128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40D653C-BBF8-4B5E-98BC-8E13DE47F7B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39649" y="954574"/>
                  <a:ext cx="210287" cy="1358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6A68F83-5191-4B03-8812-0B179859C755}"/>
                    </a:ext>
                  </a:extLst>
                </p14:cNvPr>
                <p14:cNvContentPartPr/>
                <p14:nvPr/>
              </p14:nvContentPartPr>
              <p14:xfrm>
                <a:off x="2320200" y="959400"/>
                <a:ext cx="258840" cy="492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6A68F83-5191-4B03-8812-0B179859C75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315766" y="955499"/>
                  <a:ext cx="267893" cy="500126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5B211BD-FF6D-4394-B803-54773D3AC07F}"/>
                  </a:ext>
                </a:extLst>
              </p14:cNvPr>
              <p14:cNvContentPartPr/>
              <p14:nvPr/>
            </p14:nvContentPartPr>
            <p14:xfrm>
              <a:off x="6092372" y="832961"/>
              <a:ext cx="54777" cy="847291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5B211BD-FF6D-4394-B803-54773D3AC07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083303" y="823955"/>
                <a:ext cx="72552" cy="864943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4357EF12-A889-4A2C-8DCE-176AD70B7FD9}"/>
              </a:ext>
            </a:extLst>
          </p:cNvPr>
          <p:cNvGrpSpPr/>
          <p:nvPr/>
        </p:nvGrpSpPr>
        <p:grpSpPr>
          <a:xfrm>
            <a:off x="7408414" y="911045"/>
            <a:ext cx="2297806" cy="976876"/>
            <a:chOff x="4240080" y="747720"/>
            <a:chExt cx="1177920" cy="42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B7A3AD8-655A-4FC0-B8D4-D7EA2807CF03}"/>
                    </a:ext>
                  </a:extLst>
                </p14:cNvPr>
                <p14:cNvContentPartPr/>
                <p14:nvPr/>
              </p14:nvContentPartPr>
              <p14:xfrm>
                <a:off x="4240080" y="747720"/>
                <a:ext cx="519840" cy="323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B7A3AD8-655A-4FC0-B8D4-D7EA2807CF0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235463" y="743972"/>
                  <a:ext cx="528889" cy="3309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8A6E26E-0AA7-4CA5-82B4-F16032F5EB14}"/>
                    </a:ext>
                  </a:extLst>
                </p14:cNvPr>
                <p14:cNvContentPartPr/>
                <p14:nvPr/>
              </p14:nvContentPartPr>
              <p14:xfrm>
                <a:off x="4944240" y="752040"/>
                <a:ext cx="473760" cy="419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8A6E26E-0AA7-4CA5-82B4-F16032F5EB1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939811" y="748137"/>
                  <a:ext cx="482803" cy="42669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09BB59E-1803-4B38-9998-274A20489F5C}"/>
              </a:ext>
            </a:extLst>
          </p:cNvPr>
          <p:cNvGrpSpPr/>
          <p:nvPr/>
        </p:nvGrpSpPr>
        <p:grpSpPr>
          <a:xfrm>
            <a:off x="1416340" y="3958596"/>
            <a:ext cx="4009223" cy="2046788"/>
            <a:chOff x="1168375" y="2068472"/>
            <a:chExt cx="2055240" cy="88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47B31D3-C4A6-4BF6-B1CB-77102FE6E060}"/>
                    </a:ext>
                  </a:extLst>
                </p14:cNvPr>
                <p14:cNvContentPartPr/>
                <p14:nvPr/>
              </p14:nvContentPartPr>
              <p14:xfrm>
                <a:off x="1168375" y="2122472"/>
                <a:ext cx="398520" cy="731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47B31D3-C4A6-4BF6-B1CB-77102FE6E06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63760" y="2118570"/>
                  <a:ext cx="407565" cy="7388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169EE58-E998-4D1F-AD55-2D36836E5B3B}"/>
                    </a:ext>
                  </a:extLst>
                </p14:cNvPr>
                <p14:cNvContentPartPr/>
                <p14:nvPr/>
              </p14:nvContentPartPr>
              <p14:xfrm>
                <a:off x="1700455" y="2090432"/>
                <a:ext cx="73080" cy="792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169EE58-E998-4D1F-AD55-2D36836E5B3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695830" y="2086531"/>
                  <a:ext cx="82146" cy="8000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74FA79A-66FF-430B-B901-BAEE16A69FE0}"/>
                    </a:ext>
                  </a:extLst>
                </p14:cNvPr>
                <p14:cNvContentPartPr/>
                <p14:nvPr/>
              </p14:nvContentPartPr>
              <p14:xfrm>
                <a:off x="1600015" y="2502272"/>
                <a:ext cx="281880" cy="75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74FA79A-66FF-430B-B901-BAEE16A69FE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595582" y="2498513"/>
                  <a:ext cx="290931" cy="836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98E0544-3302-48B0-85F4-CD06481BE331}"/>
                    </a:ext>
                  </a:extLst>
                </p14:cNvPr>
                <p14:cNvContentPartPr/>
                <p14:nvPr/>
              </p14:nvContentPartPr>
              <p14:xfrm>
                <a:off x="1854895" y="2068472"/>
                <a:ext cx="587160" cy="887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98E0544-3302-48B0-85F4-CD06481BE33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850279" y="2064571"/>
                  <a:ext cx="596207" cy="8946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E026D2F-245F-4A0D-88D3-0DCBA4417B0A}"/>
                    </a:ext>
                  </a:extLst>
                </p14:cNvPr>
                <p14:cNvContentPartPr/>
                <p14:nvPr/>
              </p14:nvContentPartPr>
              <p14:xfrm>
                <a:off x="2219215" y="2566712"/>
                <a:ext cx="411840" cy="294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E026D2F-245F-4A0D-88D3-0DCBA4417B0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214785" y="2562807"/>
                  <a:ext cx="420885" cy="3017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E16BC53-80DE-46A4-9BB9-BF76F1BF709C}"/>
                    </a:ext>
                  </a:extLst>
                </p14:cNvPr>
                <p14:cNvContentPartPr/>
                <p14:nvPr/>
              </p14:nvContentPartPr>
              <p14:xfrm>
                <a:off x="2651935" y="2307152"/>
                <a:ext cx="571680" cy="621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E16BC53-80DE-46A4-9BB9-BF76F1BF709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647503" y="2303250"/>
                  <a:ext cx="580728" cy="62936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D827F55-0F5E-4A3E-B919-8DDD1D4D06ED}"/>
              </a:ext>
            </a:extLst>
          </p:cNvPr>
          <p:cNvGrpSpPr/>
          <p:nvPr/>
        </p:nvGrpSpPr>
        <p:grpSpPr>
          <a:xfrm>
            <a:off x="6207885" y="3853931"/>
            <a:ext cx="4431283" cy="2119888"/>
            <a:chOff x="3624655" y="2023112"/>
            <a:chExt cx="2271600" cy="91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1600C80-1379-4CEE-AA45-337DF12AC054}"/>
                    </a:ext>
                  </a:extLst>
                </p14:cNvPr>
                <p14:cNvContentPartPr/>
                <p14:nvPr/>
              </p14:nvContentPartPr>
              <p14:xfrm>
                <a:off x="3624655" y="2037152"/>
                <a:ext cx="246240" cy="8348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1600C80-1379-4CEE-AA45-337DF12AC05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620225" y="2033250"/>
                  <a:ext cx="255285" cy="8424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9C9A4BD-3CE5-4596-9FB7-88D1537238EB}"/>
                    </a:ext>
                  </a:extLst>
                </p14:cNvPr>
                <p14:cNvContentPartPr/>
                <p14:nvPr/>
              </p14:nvContentPartPr>
              <p14:xfrm>
                <a:off x="3823015" y="2585432"/>
                <a:ext cx="291600" cy="324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9C9A4BD-3CE5-4596-9FB7-88D1537238E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818398" y="2581686"/>
                  <a:ext cx="300649" cy="3316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DEEABAE-1F70-400B-914E-284033B32CB1}"/>
                    </a:ext>
                  </a:extLst>
                </p14:cNvPr>
                <p14:cNvContentPartPr/>
                <p14:nvPr/>
              </p14:nvContentPartPr>
              <p14:xfrm>
                <a:off x="4178695" y="2570312"/>
                <a:ext cx="329760" cy="295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DEEABAE-1F70-400B-914E-284033B32CB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174082" y="2566409"/>
                  <a:ext cx="338802" cy="3032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9676CCB-2ACA-4258-8B7A-A7A2C64A17D6}"/>
                    </a:ext>
                  </a:extLst>
                </p14:cNvPr>
                <p14:cNvContentPartPr/>
                <p14:nvPr/>
              </p14:nvContentPartPr>
              <p14:xfrm>
                <a:off x="4584775" y="2023112"/>
                <a:ext cx="165240" cy="9187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9676CCB-2ACA-4258-8B7A-A7A2C64A17D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580339" y="2019367"/>
                  <a:ext cx="174297" cy="9263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91A6A66-A5FC-4E89-B0A7-FBFCD4A1166E}"/>
                    </a:ext>
                  </a:extLst>
                </p14:cNvPr>
                <p14:cNvContentPartPr/>
                <p14:nvPr/>
              </p14:nvContentPartPr>
              <p14:xfrm>
                <a:off x="4539055" y="2393552"/>
                <a:ext cx="495000" cy="4838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91A6A66-A5FC-4E89-B0A7-FBFCD4A1166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34441" y="2389807"/>
                  <a:ext cx="504044" cy="4914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789B225-FAED-404B-A474-BC26D06769C3}"/>
                    </a:ext>
                  </a:extLst>
                </p14:cNvPr>
                <p14:cNvContentPartPr/>
                <p14:nvPr/>
              </p14:nvContentPartPr>
              <p14:xfrm>
                <a:off x="5042335" y="2587232"/>
                <a:ext cx="261360" cy="282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789B225-FAED-404B-A474-BC26D06769C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037714" y="2583331"/>
                  <a:ext cx="270417" cy="2902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C4F9AB9-5878-416A-BD89-E200E13E7192}"/>
                    </a:ext>
                  </a:extLst>
                </p14:cNvPr>
                <p14:cNvContentPartPr/>
                <p14:nvPr/>
              </p14:nvContentPartPr>
              <p14:xfrm>
                <a:off x="5440135" y="2479232"/>
                <a:ext cx="456120" cy="3556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C4F9AB9-5878-416A-BD89-E200E13E719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435520" y="2475329"/>
                  <a:ext cx="465165" cy="363331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3743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Mazzeo</dc:creator>
  <cp:lastModifiedBy>Aaron Mazzeo</cp:lastModifiedBy>
  <cp:revision>2</cp:revision>
  <dcterms:created xsi:type="dcterms:W3CDTF">2021-09-15T04:29:27Z</dcterms:created>
  <dcterms:modified xsi:type="dcterms:W3CDTF">2021-09-15T15:48:22Z</dcterms:modified>
</cp:coreProperties>
</file>