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6" r:id="rId4"/>
  </p:sldMasterIdLst>
  <p:notesMasterIdLst>
    <p:notesMasterId r:id="rId8"/>
  </p:notesMasterIdLst>
  <p:handoutMasterIdLst>
    <p:handoutMasterId r:id="rId9"/>
  </p:handoutMasterIdLst>
  <p:sldIdLst>
    <p:sldId id="257" r:id="rId5"/>
    <p:sldId id="269" r:id="rId6"/>
    <p:sldId id="256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1FB"/>
    <a:srgbClr val="C4B5F9"/>
    <a:srgbClr val="FED4D4"/>
    <a:srgbClr val="FBE3D6"/>
    <a:srgbClr val="0B9373"/>
    <a:srgbClr val="DDFFE8"/>
    <a:srgbClr val="E8E8E8"/>
    <a:srgbClr val="FFFFCC"/>
    <a:srgbClr val="DDF7E0"/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3172" autoAdjust="0"/>
  </p:normalViewPr>
  <p:slideViewPr>
    <p:cSldViewPr snapToGrid="0" showGuides="1">
      <p:cViewPr varScale="1">
        <p:scale>
          <a:sx n="99" d="100"/>
          <a:sy n="99" d="100"/>
        </p:scale>
        <p:origin x="99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3"/>
    </p:cViewPr>
  </p:sorter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43F14B5-87C7-47A4-B055-3EC74ADFD4A2}" type="datetime1">
              <a:rPr lang="it-IT" smtClean="0"/>
              <a:t>13/02/2025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BE02CB2-C418-4FC3-8803-A9431037D322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2513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966B9-C3A9-4F1E-99C1-6B3073C43DE4}" type="datetime1">
              <a:rPr lang="it-IT" smtClean="0"/>
              <a:pPr/>
              <a:t>13/02/2025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Modifica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853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AAADD4-C752-A80D-A97B-D1F876707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086337-4FCF-3F8F-CF3B-05B7F367E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6D4BBA-EF83-FACA-01E2-50A2CABB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5255-A91E-44AF-98CC-8EED90C46B0E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B0549C-5FAA-E2AE-83DA-73F00D0F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82B7B0-C2BB-9FD1-04E1-41C3A5C7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A4F0-8CE6-4FE7-908E-C1A5B9A8B2C7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FDC52EB-B0F3-197E-DEF9-90433764E1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8A2ADD77-48FC-E526-5D88-347D22082D45}"/>
              </a:ext>
            </a:extLst>
          </p:cNvPr>
          <p:cNvSpPr/>
          <p:nvPr userDrawn="1"/>
        </p:nvSpPr>
        <p:spPr>
          <a:xfrm>
            <a:off x="754011" y="708295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78A2153C-3059-8C15-6DBD-F888395A80FF}"/>
              </a:ext>
            </a:extLst>
          </p:cNvPr>
          <p:cNvGrpSpPr/>
          <p:nvPr userDrawn="1"/>
        </p:nvGrpSpPr>
        <p:grpSpPr>
          <a:xfrm>
            <a:off x="-1719992" y="-2091080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0" name="Figura a mano libera 5">
              <a:extLst>
                <a:ext uri="{FF2B5EF4-FFF2-40B4-BE49-F238E27FC236}">
                  <a16:creationId xmlns:a16="http://schemas.microsoft.com/office/drawing/2014/main" id="{0ADCC3D2-5F36-B873-174D-D8C89C3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11" name="Figura a mano libera 6">
              <a:extLst>
                <a:ext uri="{FF2B5EF4-FFF2-40B4-BE49-F238E27FC236}">
                  <a16:creationId xmlns:a16="http://schemas.microsoft.com/office/drawing/2014/main" id="{FCD40D3B-D285-FD95-D828-F33A9F06A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F700CB7C-C6D0-52FE-D9C2-5DD58AB632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1" y="391864"/>
            <a:ext cx="1745251" cy="673365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89CFEF59-1A46-864C-A9F3-21F5B9AA4497}"/>
              </a:ext>
            </a:extLst>
          </p:cNvPr>
          <p:cNvCxnSpPr/>
          <p:nvPr userDrawn="1"/>
        </p:nvCxnSpPr>
        <p:spPr>
          <a:xfrm>
            <a:off x="6469779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409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93199F-43B5-590F-6497-1A716742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A6A58DD-24B6-C047-25C8-1F25131F6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C79FDB-1EA3-D3CC-5EFD-D616EB96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1CE94C-3AE6-4F8F-934D-F7FABB3F3201}" type="datetime1">
              <a:rPr lang="it-IT" noProof="0" smtClean="0"/>
              <a:t>13/02/2025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99C7A6-B140-D8AD-80AC-18D37E17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E9E387-B791-0CAF-0B75-C8EF4FCB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1017142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B2104DB-D515-98E4-1EB0-F6BCE5A15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FDD7C8-F889-94BD-B9BA-18A4910A1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4E339D-41A7-2A2A-8571-9DFF77A5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1CE94C-3AE6-4F8F-934D-F7FABB3F3201}" type="datetime1">
              <a:rPr lang="it-IT" noProof="0" smtClean="0"/>
              <a:t>13/02/2025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538820-D2E7-C013-C31B-9F329727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680774-66A8-F6B5-637F-8A8FD0AC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3918183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1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4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1" y="4279973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7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3000" y="1312607"/>
            <a:ext cx="1745251" cy="67336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7" y="4233582"/>
            <a:ext cx="5508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30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1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1" y="4279973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sp>
        <p:nvSpPr>
          <p:cNvPr id="13" name="Segnaposto immagin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7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1" y="391864"/>
            <a:ext cx="1745251" cy="67336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7" y="4233582"/>
            <a:ext cx="55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057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3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7" y="-16721"/>
            <a:ext cx="1258619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7" y="6261436"/>
            <a:ext cx="1073019" cy="414000"/>
          </a:xfrm>
          <a:prstGeom prst="rect">
            <a:avLst/>
          </a:prstGeom>
        </p:spPr>
      </p:pic>
      <p:grpSp>
        <p:nvGrpSpPr>
          <p:cNvPr id="10" name="Gruppo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5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igura a mano libera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12" name="Figura a mano libera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</p:grp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9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7" y="6455741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23" name="Segnaposto immagine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9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9" y="499597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96379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9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7" y="-16721"/>
            <a:ext cx="1258619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7" y="6261436"/>
            <a:ext cx="1073019" cy="414000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9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7" y="6455741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igura a mano libera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13" name="Figura a mano libera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7" y="-16721"/>
            <a:ext cx="1258619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7" y="6261436"/>
            <a:ext cx="1073019" cy="414000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9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/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7" y="6455741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22A2F12-9117-4B68-80A7-10EC293F01F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igura a mano libera 5">
              <a:extLst>
                <a:ext uri="{FF2B5EF4-FFF2-40B4-BE49-F238E27FC236}">
                  <a16:creationId xmlns:a16="http://schemas.microsoft.com/office/drawing/2014/main" id="{AAF7CCD5-D217-463B-844E-D697B3459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13" name="Figura a mano libera 6">
              <a:extLst>
                <a:ext uri="{FF2B5EF4-FFF2-40B4-BE49-F238E27FC236}">
                  <a16:creationId xmlns:a16="http://schemas.microsoft.com/office/drawing/2014/main" id="{470AB33E-36FA-416E-9307-1C85125C0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52518C90-D74B-4D84-AE06-554644DE3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954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1" y="708295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1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 noProof="0" dirty="0"/>
              <a:t>Inserire qui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1" y="4279973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19992" y="-2091080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</p:grpSp>
      <p:pic>
        <p:nvPicPr>
          <p:cNvPr id="9" name="Immagin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1" y="391864"/>
            <a:ext cx="1745251" cy="673365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9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0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82565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9" y="6260509"/>
            <a:ext cx="1075427" cy="414929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9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7" y="6455741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7" y="1473117"/>
            <a:ext cx="8917229" cy="10769768"/>
            <a:chOff x="-1728305" y="-2049517"/>
            <a:chExt cx="8917229" cy="10769768"/>
          </a:xfrm>
        </p:grpSpPr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sz="1800" noProof="0" dirty="0"/>
            </a:p>
          </p:txBody>
        </p: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igura a mano libera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sz="1800" noProof="0" dirty="0"/>
              </a:p>
            </p:txBody>
          </p:sp>
          <p:sp>
            <p:nvSpPr>
              <p:cNvPr id="20" name="Figura a mano libera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sz="1800" noProof="0" dirty="0"/>
              </a:p>
            </p:txBody>
          </p:sp>
        </p:grpSp>
      </p:grp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1153350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71652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o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igura a mano libera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25" name="Figura a mano libera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26" name="Figura a mano libera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7" y="-16721"/>
            <a:ext cx="1258619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7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9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7" y="6455741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8706DBD-D7E1-4734-A193-C7FE296E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7"/>
            <a:ext cx="10837863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27" name="Segnaposto contenuto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3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80385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736A6-4413-794E-B6BD-E3FF3FA6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B0FBEA-F5AA-728E-145E-182C5394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35E216-2C89-EC47-85D5-2EE2270D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5255-A91E-44AF-98CC-8EED90C46B0E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33367C-F49F-D73C-312A-05F167D6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142167-92CF-1EC1-4C90-75CDF862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4008F54-46ED-968A-9DDE-C85FFF83BF48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8" name="Figura a mano libera 5">
              <a:extLst>
                <a:ext uri="{FF2B5EF4-FFF2-40B4-BE49-F238E27FC236}">
                  <a16:creationId xmlns:a16="http://schemas.microsoft.com/office/drawing/2014/main" id="{EC9FAF98-25AF-8CD2-8C04-94E3A0D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9" name="Figura a mano libera 6">
              <a:extLst>
                <a:ext uri="{FF2B5EF4-FFF2-40B4-BE49-F238E27FC236}">
                  <a16:creationId xmlns:a16="http://schemas.microsoft.com/office/drawing/2014/main" id="{F9568308-D19D-8F1F-3A9D-89A0214D0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10" name="Figura a mano libera 7">
              <a:extLst>
                <a:ext uri="{FF2B5EF4-FFF2-40B4-BE49-F238E27FC236}">
                  <a16:creationId xmlns:a16="http://schemas.microsoft.com/office/drawing/2014/main" id="{B98394A2-F18F-65E1-4820-E4D799D2A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</p:grpSp>
      <p:sp>
        <p:nvSpPr>
          <p:cNvPr id="11" name="Rettangolo 10">
            <a:extLst>
              <a:ext uri="{FF2B5EF4-FFF2-40B4-BE49-F238E27FC236}">
                <a16:creationId xmlns:a16="http://schemas.microsoft.com/office/drawing/2014/main" id="{CC4CC2A8-5BF1-D283-7327-EC3946D0E1F6}"/>
              </a:ext>
            </a:extLst>
          </p:cNvPr>
          <p:cNvSpPr/>
          <p:nvPr userDrawn="1"/>
        </p:nvSpPr>
        <p:spPr>
          <a:xfrm rot="10800000">
            <a:off x="515937" y="-16721"/>
            <a:ext cx="1258619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>
              <a:solidFill>
                <a:schemeClr val="bg1"/>
              </a:solidFill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3F6799F-BADC-CA3D-CEA0-A87BD74198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7" y="6261436"/>
            <a:ext cx="1073019" cy="414000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9B32F0B0-D64C-BD8C-01D0-485D90893548}"/>
              </a:ext>
            </a:extLst>
          </p:cNvPr>
          <p:cNvSpPr/>
          <p:nvPr userDrawn="1"/>
        </p:nvSpPr>
        <p:spPr>
          <a:xfrm>
            <a:off x="11371669" y="6409399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/>
          </a:p>
        </p:txBody>
      </p:sp>
    </p:spTree>
    <p:extLst>
      <p:ext uri="{BB962C8B-B14F-4D97-AF65-F5344CB8AC3E}">
        <p14:creationId xmlns:p14="http://schemas.microsoft.com/office/powerpoint/2010/main" val="3879972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o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igura a mano libera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20" name="Figura a mano libera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22" name="Figura a mano libera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7" y="-16721"/>
            <a:ext cx="1258619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7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9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7" y="6455741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7"/>
            <a:ext cx="10837863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3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61618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o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igura a mano libera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23" name="Figura a mano libera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24" name="Figura a mano libera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7" y="-16721"/>
            <a:ext cx="1258619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7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9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7" y="6455741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D1E32FD-35A0-490A-BE40-FBF894A7E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5127"/>
            <a:ext cx="10837863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9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contenuto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9" y="2505075"/>
            <a:ext cx="5157787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contenuto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4763196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1" y="768485"/>
            <a:ext cx="5305663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it-IT" noProof="0" dirty="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7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igura a mano libera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16" name="Figura a mano libera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</p:grpSp>
      <p:sp>
        <p:nvSpPr>
          <p:cNvPr id="19" name="Titolo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6897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igura a mano libera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22" name="Figura a mano libera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23" name="Figura a mano libera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7" y="-16721"/>
            <a:ext cx="1258619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7" y="6261436"/>
            <a:ext cx="1073019" cy="414000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9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/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7" y="6455741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it-IT" noProof="0" dirty="0"/>
          </a:p>
        </p:txBody>
      </p:sp>
      <p:sp>
        <p:nvSpPr>
          <p:cNvPr id="17" name="Segnaposto testo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 rtl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1464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6BF6DD-344E-6E12-60BA-0F4964E86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8F8797-4319-0EDB-57AD-4BF409B2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29F0C0-302B-1917-4CA1-E0C6F477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5255-A91E-44AF-98CC-8EED90C46B0E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C69E89-6906-EB8F-8310-E0D07790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026BC6-3EC4-785E-6A67-AD1169F2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78BAB22-B1D2-1361-DA63-B710862BC4F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87D8162-1997-EB68-E5F7-17C4D74243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9" y="6260509"/>
            <a:ext cx="1075427" cy="414929"/>
          </a:xfrm>
          <a:prstGeom prst="rect">
            <a:avLst/>
          </a:prstGeom>
        </p:spPr>
      </p:pic>
      <p:sp>
        <p:nvSpPr>
          <p:cNvPr id="9" name="Ovale 8">
            <a:extLst>
              <a:ext uri="{FF2B5EF4-FFF2-40B4-BE49-F238E27FC236}">
                <a16:creationId xmlns:a16="http://schemas.microsoft.com/office/drawing/2014/main" id="{8F382B18-2934-654E-2112-936CCB589BAA}"/>
              </a:ext>
            </a:extLst>
          </p:cNvPr>
          <p:cNvSpPr/>
          <p:nvPr userDrawn="1"/>
        </p:nvSpPr>
        <p:spPr>
          <a:xfrm>
            <a:off x="11371669" y="6409399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51968286-58CF-E1C0-38A5-96DD001D38E6}"/>
              </a:ext>
            </a:extLst>
          </p:cNvPr>
          <p:cNvGrpSpPr/>
          <p:nvPr userDrawn="1"/>
        </p:nvGrpSpPr>
        <p:grpSpPr>
          <a:xfrm rot="16200000">
            <a:off x="1637387" y="1473117"/>
            <a:ext cx="8917229" cy="10769768"/>
            <a:chOff x="-1728305" y="-2049517"/>
            <a:chExt cx="8917229" cy="10769768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02452903-462B-621E-E807-D8A2E15E8E6B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sz="1800" noProof="0" dirty="0"/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A636C610-7CEE-3FCC-D09B-AE9C70240FB4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3" name="Figura a mano libera 5">
                <a:extLst>
                  <a:ext uri="{FF2B5EF4-FFF2-40B4-BE49-F238E27FC236}">
                    <a16:creationId xmlns:a16="http://schemas.microsoft.com/office/drawing/2014/main" id="{ABBA8A61-B526-35B1-999C-F4B218EC4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sz="1800" noProof="0" dirty="0"/>
              </a:p>
            </p:txBody>
          </p:sp>
          <p:sp>
            <p:nvSpPr>
              <p:cNvPr id="14" name="Figura a mano libera 6">
                <a:extLst>
                  <a:ext uri="{FF2B5EF4-FFF2-40B4-BE49-F238E27FC236}">
                    <a16:creationId xmlns:a16="http://schemas.microsoft.com/office/drawing/2014/main" id="{A487D5D2-0C1B-6268-8C5F-3916388077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it-IT" sz="1800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4235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629572-EBE0-6CB2-9AAC-38525E3C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FE52EC-50AB-BA71-153C-B02D9B87D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5464E4B-D92B-3953-CF9B-A68571E97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24BF47-886D-0565-0AC2-3455F464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5255-A91E-44AF-98CC-8EED90C46B0E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7CB0AA-D8A1-77B1-0A2E-AD8563D3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C4CDF1B-84EB-69A6-B628-C8DD001B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2295D0AE-C525-B77B-A67E-17B0EC0614DD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9" name="Figura a mano libera 5">
              <a:extLst>
                <a:ext uri="{FF2B5EF4-FFF2-40B4-BE49-F238E27FC236}">
                  <a16:creationId xmlns:a16="http://schemas.microsoft.com/office/drawing/2014/main" id="{6C64668A-4E9E-1FCE-74EF-9F68DE0B7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10" name="Figura a mano libera 6">
              <a:extLst>
                <a:ext uri="{FF2B5EF4-FFF2-40B4-BE49-F238E27FC236}">
                  <a16:creationId xmlns:a16="http://schemas.microsoft.com/office/drawing/2014/main" id="{090C1DA9-2CB3-4650-6733-F542960B1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11" name="Figura a mano libera 7">
              <a:extLst>
                <a:ext uri="{FF2B5EF4-FFF2-40B4-BE49-F238E27FC236}">
                  <a16:creationId xmlns:a16="http://schemas.microsoft.com/office/drawing/2014/main" id="{2DEF510D-4A86-85BE-AE39-0A36D5E42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</p:grpSp>
      <p:sp>
        <p:nvSpPr>
          <p:cNvPr id="12" name="Rettangolo 11">
            <a:extLst>
              <a:ext uri="{FF2B5EF4-FFF2-40B4-BE49-F238E27FC236}">
                <a16:creationId xmlns:a16="http://schemas.microsoft.com/office/drawing/2014/main" id="{11ED8346-C06C-B9A7-F668-3D8367060E35}"/>
              </a:ext>
            </a:extLst>
          </p:cNvPr>
          <p:cNvSpPr/>
          <p:nvPr userDrawn="1"/>
        </p:nvSpPr>
        <p:spPr>
          <a:xfrm rot="10800000">
            <a:off x="515937" y="-16721"/>
            <a:ext cx="1258619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>
              <a:solidFill>
                <a:schemeClr val="bg1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1DEF33B-5AA4-D18E-8857-8E611DE96D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7" y="6261436"/>
            <a:ext cx="1073019" cy="414000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D37AA4D5-5EBC-CF6D-78EC-036FD165E39D}"/>
              </a:ext>
            </a:extLst>
          </p:cNvPr>
          <p:cNvSpPr/>
          <p:nvPr userDrawn="1"/>
        </p:nvSpPr>
        <p:spPr>
          <a:xfrm>
            <a:off x="11371669" y="6409399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/>
          </a:p>
        </p:txBody>
      </p:sp>
    </p:spTree>
    <p:extLst>
      <p:ext uri="{BB962C8B-B14F-4D97-AF65-F5344CB8AC3E}">
        <p14:creationId xmlns:p14="http://schemas.microsoft.com/office/powerpoint/2010/main" val="285049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86734F-46FB-2F2E-9F1A-F3E2EB0C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560BD6-F82F-4FB5-12F4-10B1C934A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DA3A648-1E83-CEE4-B77D-19093E43A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E44DC60-3C16-AEB8-8A37-EF760C974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9F62713-FB38-1DA4-4F42-290D6FF38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EB9C63C-11AD-D491-D76F-795DFC81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5255-A91E-44AF-98CC-8EED90C46B0E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0DA67FE-E9C1-C9B8-BB06-C2947E19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D61AFF2-B71D-3AC3-B680-0F39E98A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2FAA3A8-95A2-4E61-287E-64F730BFEEEB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1" name="Figura a mano libera 5">
              <a:extLst>
                <a:ext uri="{FF2B5EF4-FFF2-40B4-BE49-F238E27FC236}">
                  <a16:creationId xmlns:a16="http://schemas.microsoft.com/office/drawing/2014/main" id="{7B7E7121-2C74-7618-6791-3B55C4012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12" name="Figura a mano libera 6">
              <a:extLst>
                <a:ext uri="{FF2B5EF4-FFF2-40B4-BE49-F238E27FC236}">
                  <a16:creationId xmlns:a16="http://schemas.microsoft.com/office/drawing/2014/main" id="{9D8329C7-FBAE-BADD-E6DD-8C5E5091C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372B4648-0307-5E64-4DA7-6CFC445CE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</p:grpSp>
      <p:sp>
        <p:nvSpPr>
          <p:cNvPr id="14" name="Rettangolo 13">
            <a:extLst>
              <a:ext uri="{FF2B5EF4-FFF2-40B4-BE49-F238E27FC236}">
                <a16:creationId xmlns:a16="http://schemas.microsoft.com/office/drawing/2014/main" id="{502BF475-8822-6638-452C-6434D24C59C2}"/>
              </a:ext>
            </a:extLst>
          </p:cNvPr>
          <p:cNvSpPr/>
          <p:nvPr userDrawn="1"/>
        </p:nvSpPr>
        <p:spPr>
          <a:xfrm rot="10800000">
            <a:off x="515937" y="-16721"/>
            <a:ext cx="1258619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>
              <a:solidFill>
                <a:schemeClr val="bg1"/>
              </a:solidFill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E3D7A31D-EBDC-9CCE-38E9-01095BEAA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7" y="6261436"/>
            <a:ext cx="1073019" cy="414000"/>
          </a:xfrm>
          <a:prstGeom prst="rect">
            <a:avLst/>
          </a:prstGeom>
        </p:spPr>
      </p:pic>
      <p:sp>
        <p:nvSpPr>
          <p:cNvPr id="16" name="Ovale 15">
            <a:extLst>
              <a:ext uri="{FF2B5EF4-FFF2-40B4-BE49-F238E27FC236}">
                <a16:creationId xmlns:a16="http://schemas.microsoft.com/office/drawing/2014/main" id="{795D27CA-A019-615E-1952-AE27D23F31ED}"/>
              </a:ext>
            </a:extLst>
          </p:cNvPr>
          <p:cNvSpPr/>
          <p:nvPr userDrawn="1"/>
        </p:nvSpPr>
        <p:spPr>
          <a:xfrm>
            <a:off x="11371669" y="6409399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/>
          </a:p>
        </p:txBody>
      </p:sp>
    </p:spTree>
    <p:extLst>
      <p:ext uri="{BB962C8B-B14F-4D97-AF65-F5344CB8AC3E}">
        <p14:creationId xmlns:p14="http://schemas.microsoft.com/office/powerpoint/2010/main" val="1363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4E0839-ECA0-CCAC-3036-203D4FC0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D95ABAB-0714-2DB2-6807-0DC44C99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5255-A91E-44AF-98CC-8EED90C46B0E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FDE69E6-26B2-0304-2814-8DC9F743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61EDDB-04B8-7C84-0A9D-7F650577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8BAF4FC-AE63-6F29-E3C9-95CD76D8C300}"/>
              </a:ext>
            </a:extLst>
          </p:cNvPr>
          <p:cNvSpPr/>
          <p:nvPr userDrawn="1"/>
        </p:nvSpPr>
        <p:spPr>
          <a:xfrm rot="10800000">
            <a:off x="515937" y="-16721"/>
            <a:ext cx="1258619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>
              <a:solidFill>
                <a:schemeClr val="bg1"/>
              </a:solidFill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F36A805-313B-ECCB-E424-B650D5A963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7" y="6261436"/>
            <a:ext cx="1073019" cy="414000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F69DF541-3ABE-2BCA-796C-E52AF86B03EF}"/>
              </a:ext>
            </a:extLst>
          </p:cNvPr>
          <p:cNvSpPr/>
          <p:nvPr userDrawn="1"/>
        </p:nvSpPr>
        <p:spPr>
          <a:xfrm>
            <a:off x="11371669" y="6409399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C19C5F4-6E77-672D-1B3B-2BA1F489201E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0" name="Figura a mano libera 5">
              <a:extLst>
                <a:ext uri="{FF2B5EF4-FFF2-40B4-BE49-F238E27FC236}">
                  <a16:creationId xmlns:a16="http://schemas.microsoft.com/office/drawing/2014/main" id="{926EE91E-1A7D-8481-DB49-24D58FE64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11" name="Figura a mano libera 6">
              <a:extLst>
                <a:ext uri="{FF2B5EF4-FFF2-40B4-BE49-F238E27FC236}">
                  <a16:creationId xmlns:a16="http://schemas.microsoft.com/office/drawing/2014/main" id="{C63A3522-86C8-C688-3BF7-CCBEE4DD4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12" name="Figura a mano libera 7">
              <a:extLst>
                <a:ext uri="{FF2B5EF4-FFF2-40B4-BE49-F238E27FC236}">
                  <a16:creationId xmlns:a16="http://schemas.microsoft.com/office/drawing/2014/main" id="{0231BE67-6503-93AC-A1C5-BA88B05D2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6370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8C7D78B-51D1-F702-1BB1-FF2252EF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F1CE94C-3AE6-4F8F-934D-F7FABB3F3201}" type="datetime1">
              <a:rPr lang="it-IT" noProof="0" smtClean="0"/>
              <a:t>13/02/2025</a:t>
            </a:fld>
            <a:endParaRPr lang="it-IT" noProof="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D89A3B6-6E52-4625-7C22-C6B92153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it-IT" noProof="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B204DA-797E-FB1B-B156-A7D4A9D8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5281841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11F73D-8413-1238-525E-1127A7AF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804352-7D74-2F16-5FBA-958C3C40B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D602DE-BE82-ACBD-E015-D75429F91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50277E-E5C2-0BB1-B3EC-CBCD84D0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5255-A91E-44AF-98CC-8EED90C46B0E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59E073-F219-289D-A9A8-BDCEA338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2DB7F1-7562-CCD6-9326-52A9A827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EC71654-96A5-4280-94F3-931C61A9F92C}" type="slidenum">
              <a:rPr lang="it-IT" noProof="0" smtClean="0"/>
              <a:pPr rtl="0"/>
              <a:t>‹N›</a:t>
            </a:fld>
            <a:endParaRPr lang="it-IT" noProof="0" dirty="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68E43C26-B8EC-D7E5-A086-35A605B7AF6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9" name="Figura a mano libera 5">
              <a:extLst>
                <a:ext uri="{FF2B5EF4-FFF2-40B4-BE49-F238E27FC236}">
                  <a16:creationId xmlns:a16="http://schemas.microsoft.com/office/drawing/2014/main" id="{ED78B869-3F39-9C5B-BFC0-00DB5DB9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10" name="Figura a mano libera 6">
              <a:extLst>
                <a:ext uri="{FF2B5EF4-FFF2-40B4-BE49-F238E27FC236}">
                  <a16:creationId xmlns:a16="http://schemas.microsoft.com/office/drawing/2014/main" id="{188C8E7D-E765-6280-C11A-05356B031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11" name="Figura a mano libera 7">
              <a:extLst>
                <a:ext uri="{FF2B5EF4-FFF2-40B4-BE49-F238E27FC236}">
                  <a16:creationId xmlns:a16="http://schemas.microsoft.com/office/drawing/2014/main" id="{0016A501-2BD8-1AF2-86E3-9129DC0B7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</p:grpSp>
      <p:sp>
        <p:nvSpPr>
          <p:cNvPr id="12" name="Rettangolo 11">
            <a:extLst>
              <a:ext uri="{FF2B5EF4-FFF2-40B4-BE49-F238E27FC236}">
                <a16:creationId xmlns:a16="http://schemas.microsoft.com/office/drawing/2014/main" id="{F3D37745-0661-38E8-3EFA-AE2791E58575}"/>
              </a:ext>
            </a:extLst>
          </p:cNvPr>
          <p:cNvSpPr/>
          <p:nvPr userDrawn="1"/>
        </p:nvSpPr>
        <p:spPr>
          <a:xfrm rot="10800000">
            <a:off x="515937" y="-16721"/>
            <a:ext cx="1258619" cy="11050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>
              <a:solidFill>
                <a:schemeClr val="bg1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EC463FB-B1B4-8DA1-F6FA-C300D86BB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7" y="6261436"/>
            <a:ext cx="1073019" cy="414000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00DE2248-B892-4CF2-1841-F49FEBE3F0A8}"/>
              </a:ext>
            </a:extLst>
          </p:cNvPr>
          <p:cNvSpPr/>
          <p:nvPr userDrawn="1"/>
        </p:nvSpPr>
        <p:spPr>
          <a:xfrm>
            <a:off x="11371669" y="6409399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noProof="0" dirty="0"/>
          </a:p>
        </p:txBody>
      </p:sp>
    </p:spTree>
    <p:extLst>
      <p:ext uri="{BB962C8B-B14F-4D97-AF65-F5344CB8AC3E}">
        <p14:creationId xmlns:p14="http://schemas.microsoft.com/office/powerpoint/2010/main" val="125708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21634-EEDF-2B60-6B95-243DF8D9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CFF9060-B4BD-3671-4B38-5F4DBC3F7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C486102-02CF-82FE-F0EA-222DB5A53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29B734-55B0-07DF-E990-92810891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45255-A91E-44AF-98CC-8EED90C46B0E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B257F8-5103-03A4-FBC1-1FE13AE1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4424A3-F306-14CC-646C-6560354F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A4F0-8CE6-4FE7-908E-C1A5B9A8B2C7}" type="slidenum">
              <a:rPr lang="it-IT" smtClean="0"/>
              <a:t>‹N›</a:t>
            </a:fld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519B406F-81CD-5F7A-7FC4-68D0E7883C3D}"/>
              </a:ext>
            </a:extLst>
          </p:cNvPr>
          <p:cNvGrpSpPr/>
          <p:nvPr userDrawn="1"/>
        </p:nvGrpSpPr>
        <p:grpSpPr>
          <a:xfrm flipH="1">
            <a:off x="5400787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9" name="Figura a mano libera 5">
              <a:extLst>
                <a:ext uri="{FF2B5EF4-FFF2-40B4-BE49-F238E27FC236}">
                  <a16:creationId xmlns:a16="http://schemas.microsoft.com/office/drawing/2014/main" id="{1D1103D2-B08A-B1EE-36E7-29A7C2249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  <p:sp>
          <p:nvSpPr>
            <p:cNvPr id="10" name="Figura a mano libera 6">
              <a:extLst>
                <a:ext uri="{FF2B5EF4-FFF2-40B4-BE49-F238E27FC236}">
                  <a16:creationId xmlns:a16="http://schemas.microsoft.com/office/drawing/2014/main" id="{D2C853A2-5B41-952D-205F-467BE4587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it-IT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176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54F4548-33CC-2C86-C46C-0C124FD98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7FDE75-E62B-40D9-AF02-661490163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41CD8D-AB52-7DC2-A9A7-95E2CF9E7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9F1CE94C-3AE6-4F8F-934D-F7FABB3F3201}" type="datetime1">
              <a:rPr lang="it-IT" noProof="0" smtClean="0"/>
              <a:t>13/02/2025</a:t>
            </a:fld>
            <a:endParaRPr lang="it-IT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AEE9D4-8A9A-9E62-2AD8-ED6DCFC58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it-IT" noProof="0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45A326-B625-12F4-D5EE-32543B391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it-IT" noProof="0" smtClean="0"/>
              <a:t>‹N›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0336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1" r:id="rId14"/>
    <p:sldLayoutId id="2147483654" r:id="rId15"/>
    <p:sldLayoutId id="2147483675" r:id="rId16"/>
    <p:sldLayoutId id="2147483667" r:id="rId17"/>
    <p:sldLayoutId id="2147483668" r:id="rId18"/>
    <p:sldLayoutId id="2147483669" r:id="rId19"/>
    <p:sldLayoutId id="2147483671" r:id="rId20"/>
    <p:sldLayoutId id="2147483672" r:id="rId21"/>
    <p:sldLayoutId id="2147483674" r:id="rId22"/>
    <p:sldLayoutId id="2147483673" r:id="rId23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1" y="2173288"/>
            <a:ext cx="5143500" cy="2090808"/>
          </a:xfrm>
        </p:spPr>
        <p:txBody>
          <a:bodyPr rtlCol="0" anchor="b">
            <a:normAutofit/>
          </a:bodyPr>
          <a:lstStyle/>
          <a:p>
            <a:pPr rtl="0"/>
            <a:r>
              <a:rPr lang="it-IT" cap="none" dirty="0" err="1">
                <a:latin typeface="Constantia" panose="02030602050306030303" pitchFamily="18" charset="0"/>
              </a:rPr>
              <a:t>PetSphere</a:t>
            </a:r>
            <a:endParaRPr lang="it-IT" dirty="0">
              <a:latin typeface="Constantia" panose="02030602050306030303" pitchFamily="18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1" y="4279973"/>
            <a:ext cx="5143500" cy="503167"/>
          </a:xfrm>
        </p:spPr>
        <p:txBody>
          <a:bodyPr rtlCol="0">
            <a:normAutofit/>
          </a:bodyPr>
          <a:lstStyle/>
          <a:p>
            <a:pPr rtl="0"/>
            <a:r>
              <a:rPr lang="it-IT" cap="none" dirty="0">
                <a:latin typeface="Constantia" panose="02030602050306030303" pitchFamily="18" charset="0"/>
              </a:rPr>
              <a:t>Mazzeo Alessia </a:t>
            </a:r>
            <a:r>
              <a:rPr lang="it-IT" dirty="0">
                <a:latin typeface="Constantia" panose="02030602050306030303" pitchFamily="18" charset="0"/>
              </a:rPr>
              <a:t>899612</a:t>
            </a:r>
          </a:p>
        </p:txBody>
      </p:sp>
      <p:pic>
        <p:nvPicPr>
          <p:cNvPr id="10" name="Segnaposto immagine 9" descr="Immagine che contiene Elementi grafici, logo, clipart, simbolo&#10;&#10;Il contenuto generato dall'IA potrebbe non essere corretto.">
            <a:extLst>
              <a:ext uri="{FF2B5EF4-FFF2-40B4-BE49-F238E27FC236}">
                <a16:creationId xmlns:a16="http://schemas.microsoft.com/office/drawing/2014/main" id="{CF143FEA-6E93-4548-8A9B-318F437CD88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r="-1" b="-1"/>
          <a:stretch/>
        </p:blipFill>
        <p:spPr>
          <a:xfrm>
            <a:off x="710812" y="728546"/>
            <a:ext cx="5305661" cy="5305661"/>
          </a:xfrm>
          <a:noFill/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82203DA2-239A-2ED4-83A8-56240346AF2D}"/>
              </a:ext>
            </a:extLst>
          </p:cNvPr>
          <p:cNvSpPr/>
          <p:nvPr/>
        </p:nvSpPr>
        <p:spPr>
          <a:xfrm>
            <a:off x="9734549" y="280870"/>
            <a:ext cx="2152651" cy="89535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 descr="Immagine che contiene testo, Carattere, Elementi grafici, design&#10;&#10;Il contenuto generato dall'IA potrebbe non essere corretto.">
            <a:extLst>
              <a:ext uri="{FF2B5EF4-FFF2-40B4-BE49-F238E27FC236}">
                <a16:creationId xmlns:a16="http://schemas.microsoft.com/office/drawing/2014/main" id="{D4AC1CEB-6BFC-49AA-1F9B-C0133BB04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998" y="414956"/>
            <a:ext cx="1070191" cy="116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2A9C73-06ED-419B-81B5-491CBFC2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2" y="1778000"/>
            <a:ext cx="3991476" cy="4351339"/>
          </a:xfrm>
        </p:spPr>
        <p:txBody>
          <a:bodyPr rtlCol="0"/>
          <a:lstStyle/>
          <a:p>
            <a:pPr marL="0" indent="0">
              <a:buNone/>
            </a:pPr>
            <a:r>
              <a:rPr lang="it-I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PetSphere</a:t>
            </a:r>
            <a:r>
              <a:rPr lang="it-IT" sz="1800" dirty="0">
                <a:latin typeface="Cambria" panose="02040503050406030204" pitchFamily="18" charset="0"/>
                <a:ea typeface="Cambria" panose="02040503050406030204" pitchFamily="18" charset="0"/>
              </a:rPr>
              <a:t> è un’applicazione nativa </a:t>
            </a:r>
            <a:r>
              <a:rPr lang="it-I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android</a:t>
            </a:r>
            <a:r>
              <a:rPr lang="it-IT" sz="1800" dirty="0">
                <a:latin typeface="Cambria" panose="02040503050406030204" pitchFamily="18" charset="0"/>
                <a:ea typeface="Cambria" panose="02040503050406030204" pitchFamily="18" charset="0"/>
              </a:rPr>
              <a:t> dedicata ai tuoi animali domestici. </a:t>
            </a:r>
          </a:p>
          <a:p>
            <a:pPr marL="0" indent="0">
              <a:buNone/>
            </a:pPr>
            <a:r>
              <a:rPr lang="it-IT" sz="1800" dirty="0">
                <a:latin typeface="Cambria" panose="02040503050406030204" pitchFamily="18" charset="0"/>
                <a:ea typeface="Cambria" panose="02040503050406030204" pitchFamily="18" charset="0"/>
              </a:rPr>
              <a:t>Registrandoti o accedendo all’applicazione potrai organizzare le informazioni di ogni pet salvandole in schede personalizzabili. </a:t>
            </a:r>
          </a:p>
          <a:p>
            <a:pPr marL="0" indent="0">
              <a:buNone/>
            </a:pPr>
            <a:r>
              <a:rPr lang="it-IT" sz="1800" dirty="0">
                <a:latin typeface="Cambria" panose="02040503050406030204" pitchFamily="18" charset="0"/>
                <a:ea typeface="Cambria" panose="02040503050406030204" pitchFamily="18" charset="0"/>
              </a:rPr>
              <a:t>Inoltre </a:t>
            </a:r>
            <a:r>
              <a:rPr lang="it-I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PetSphere</a:t>
            </a:r>
            <a:r>
              <a:rPr lang="it-IT" sz="1800" dirty="0">
                <a:latin typeface="Cambria" panose="02040503050406030204" pitchFamily="18" charset="0"/>
                <a:ea typeface="Cambria" panose="02040503050406030204" pitchFamily="18" charset="0"/>
              </a:rPr>
              <a:t> fornisce un </a:t>
            </a:r>
            <a:r>
              <a:rPr lang="it-IT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clicker</a:t>
            </a:r>
            <a:r>
              <a:rPr lang="it-IT" sz="1800" dirty="0">
                <a:latin typeface="Cambria" panose="02040503050406030204" pitchFamily="18" charset="0"/>
                <a:ea typeface="Cambria" panose="02040503050406030204" pitchFamily="18" charset="0"/>
              </a:rPr>
              <a:t> digitale, per avere sempre a portata di click uno strumento utilissimo per affiancarti nell’addestramento dei tuoi amici a 4 zampe.</a:t>
            </a:r>
          </a:p>
          <a:p>
            <a:pPr marL="0" indent="0">
              <a:buNone/>
            </a:pPr>
            <a:endParaRPr lang="it-IT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it-IT" smtClean="0"/>
              <a:pPr rtl="0"/>
              <a:t>2</a:t>
            </a:fld>
            <a:endParaRPr lang="it-IT" dirty="0"/>
          </a:p>
        </p:txBody>
      </p:sp>
      <p:pic>
        <p:nvPicPr>
          <p:cNvPr id="7" name="Segnaposto immagine 6">
            <a:extLst>
              <a:ext uri="{FF2B5EF4-FFF2-40B4-BE49-F238E27FC236}">
                <a16:creationId xmlns:a16="http://schemas.microsoft.com/office/drawing/2014/main" id="{A241642C-CB49-4AA1-9EAD-3BCEA280B5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4178" b="4178"/>
          <a:stretch/>
        </p:blipFill>
        <p:spPr>
          <a:xfrm>
            <a:off x="5884647" y="0"/>
            <a:ext cx="6307353" cy="5780372"/>
          </a:xfrm>
          <a:solidFill>
            <a:schemeClr val="bg1"/>
          </a:solidFill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2C50832-0B36-43C5-98EC-4CD165D7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62" y="1023473"/>
            <a:ext cx="4937211" cy="367178"/>
          </a:xfrm>
        </p:spPr>
        <p:txBody>
          <a:bodyPr rtlCol="0"/>
          <a:lstStyle/>
          <a:p>
            <a:pPr rtl="0"/>
            <a:r>
              <a:rPr lang="it-IT" dirty="0">
                <a:latin typeface="Constantia" panose="02030602050306030303" pitchFamily="18" charset="0"/>
              </a:rPr>
              <a:t>Cos’è </a:t>
            </a:r>
            <a:r>
              <a:rPr lang="it-IT" dirty="0" err="1">
                <a:latin typeface="Constantia" panose="02030602050306030303" pitchFamily="18" charset="0"/>
              </a:rPr>
              <a:t>PetSphere</a:t>
            </a:r>
            <a:endParaRPr lang="it-IT" dirty="0">
              <a:latin typeface="Constantia" panose="02030602050306030303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BD8E450-0790-5F8D-26BC-A01C1437A1D1}"/>
              </a:ext>
            </a:extLst>
          </p:cNvPr>
          <p:cNvSpPr/>
          <p:nvPr/>
        </p:nvSpPr>
        <p:spPr>
          <a:xfrm>
            <a:off x="371475" y="6129339"/>
            <a:ext cx="1352550" cy="623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uppo 208">
            <a:extLst>
              <a:ext uri="{FF2B5EF4-FFF2-40B4-BE49-F238E27FC236}">
                <a16:creationId xmlns:a16="http://schemas.microsoft.com/office/drawing/2014/main" id="{7EDDC0BF-DD7C-94CD-56F6-AF2182D17791}"/>
              </a:ext>
            </a:extLst>
          </p:cNvPr>
          <p:cNvGrpSpPr/>
          <p:nvPr/>
        </p:nvGrpSpPr>
        <p:grpSpPr>
          <a:xfrm>
            <a:off x="3363785" y="681975"/>
            <a:ext cx="6257893" cy="6062358"/>
            <a:chOff x="2864497" y="744448"/>
            <a:chExt cx="6257893" cy="6062358"/>
          </a:xfrm>
        </p:grpSpPr>
        <p:grpSp>
          <p:nvGrpSpPr>
            <p:cNvPr id="208" name="Gruppo 207">
              <a:extLst>
                <a:ext uri="{FF2B5EF4-FFF2-40B4-BE49-F238E27FC236}">
                  <a16:creationId xmlns:a16="http://schemas.microsoft.com/office/drawing/2014/main" id="{A56E5374-D4D2-A19F-1EB6-0DE0E49D5240}"/>
                </a:ext>
              </a:extLst>
            </p:cNvPr>
            <p:cNvGrpSpPr/>
            <p:nvPr/>
          </p:nvGrpSpPr>
          <p:grpSpPr>
            <a:xfrm>
              <a:off x="2864497" y="744448"/>
              <a:ext cx="6257893" cy="6062358"/>
              <a:chOff x="2864497" y="744448"/>
              <a:chExt cx="6257893" cy="6062358"/>
            </a:xfrm>
          </p:grpSpPr>
          <p:grpSp>
            <p:nvGrpSpPr>
              <p:cNvPr id="207" name="Gruppo 206">
                <a:extLst>
                  <a:ext uri="{FF2B5EF4-FFF2-40B4-BE49-F238E27FC236}">
                    <a16:creationId xmlns:a16="http://schemas.microsoft.com/office/drawing/2014/main" id="{DCCBEA23-C9B9-4E9D-914C-9F319CE22EB4}"/>
                  </a:ext>
                </a:extLst>
              </p:cNvPr>
              <p:cNvGrpSpPr/>
              <p:nvPr/>
            </p:nvGrpSpPr>
            <p:grpSpPr>
              <a:xfrm>
                <a:off x="2864497" y="744448"/>
                <a:ext cx="6257893" cy="6062358"/>
                <a:chOff x="2864497" y="744448"/>
                <a:chExt cx="6257893" cy="6062358"/>
              </a:xfrm>
            </p:grpSpPr>
            <p:grpSp>
              <p:nvGrpSpPr>
                <p:cNvPr id="206" name="Gruppo 205">
                  <a:extLst>
                    <a:ext uri="{FF2B5EF4-FFF2-40B4-BE49-F238E27FC236}">
                      <a16:creationId xmlns:a16="http://schemas.microsoft.com/office/drawing/2014/main" id="{6DACD2D5-3D2E-0586-7AB9-A1AB71B785D8}"/>
                    </a:ext>
                  </a:extLst>
                </p:cNvPr>
                <p:cNvGrpSpPr/>
                <p:nvPr/>
              </p:nvGrpSpPr>
              <p:grpSpPr>
                <a:xfrm>
                  <a:off x="2864497" y="744448"/>
                  <a:ext cx="6257893" cy="6062358"/>
                  <a:chOff x="2864497" y="744448"/>
                  <a:chExt cx="6257893" cy="6062358"/>
                </a:xfrm>
              </p:grpSpPr>
              <p:sp>
                <p:nvSpPr>
                  <p:cNvPr id="5" name="Rettangolo con angoli arrotondati 4">
                    <a:extLst>
                      <a:ext uri="{FF2B5EF4-FFF2-40B4-BE49-F238E27FC236}">
                        <a16:creationId xmlns:a16="http://schemas.microsoft.com/office/drawing/2014/main" id="{DF7A0046-FAF6-84A7-7897-57E23E2C8F56}"/>
                      </a:ext>
                    </a:extLst>
                  </p:cNvPr>
                  <p:cNvSpPr/>
                  <p:nvPr/>
                </p:nvSpPr>
                <p:spPr>
                  <a:xfrm>
                    <a:off x="2883473" y="744448"/>
                    <a:ext cx="5391537" cy="2703573"/>
                  </a:xfrm>
                  <a:prstGeom prst="roundRect">
                    <a:avLst/>
                  </a:prstGeom>
                  <a:solidFill>
                    <a:schemeClr val="accent3">
                      <a:lumMod val="60000"/>
                      <a:lumOff val="4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84" name="Rettangolo 83">
                    <a:extLst>
                      <a:ext uri="{FF2B5EF4-FFF2-40B4-BE49-F238E27FC236}">
                        <a16:creationId xmlns:a16="http://schemas.microsoft.com/office/drawing/2014/main" id="{FAADA308-DC07-D583-0041-5BC200FE7F94}"/>
                      </a:ext>
                    </a:extLst>
                  </p:cNvPr>
                  <p:cNvSpPr/>
                  <p:nvPr/>
                </p:nvSpPr>
                <p:spPr>
                  <a:xfrm>
                    <a:off x="3098800" y="990600"/>
                    <a:ext cx="4921250" cy="1294478"/>
                  </a:xfrm>
                  <a:prstGeom prst="rect">
                    <a:avLst/>
                  </a:prstGeom>
                  <a:solidFill>
                    <a:srgbClr val="FFFFCC"/>
                  </a:solidFill>
                  <a:ln w="3175" cap="flat" cmpd="sng" algn="ctr">
                    <a:solidFill>
                      <a:schemeClr val="bg2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7" name="Rettangolo con angoli arrotondati 6">
                    <a:extLst>
                      <a:ext uri="{FF2B5EF4-FFF2-40B4-BE49-F238E27FC236}">
                        <a16:creationId xmlns:a16="http://schemas.microsoft.com/office/drawing/2014/main" id="{A058F76C-F7FB-3466-3D3B-EB44B22EEF14}"/>
                      </a:ext>
                    </a:extLst>
                  </p:cNvPr>
                  <p:cNvSpPr/>
                  <p:nvPr/>
                </p:nvSpPr>
                <p:spPr>
                  <a:xfrm>
                    <a:off x="2864497" y="3658773"/>
                    <a:ext cx="5410511" cy="2494766"/>
                  </a:xfrm>
                  <a:prstGeom prst="roundRect">
                    <a:avLst/>
                  </a:prstGeom>
                  <a:solidFill>
                    <a:schemeClr val="tx2">
                      <a:lumMod val="75000"/>
                      <a:lumOff val="25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grpSp>
                <p:nvGrpSpPr>
                  <p:cNvPr id="77" name="Gruppo 76">
                    <a:extLst>
                      <a:ext uri="{FF2B5EF4-FFF2-40B4-BE49-F238E27FC236}">
                        <a16:creationId xmlns:a16="http://schemas.microsoft.com/office/drawing/2014/main" id="{A170C454-6FD9-1440-524E-201F446AECAA}"/>
                      </a:ext>
                    </a:extLst>
                  </p:cNvPr>
                  <p:cNvGrpSpPr/>
                  <p:nvPr/>
                </p:nvGrpSpPr>
                <p:grpSpPr>
                  <a:xfrm>
                    <a:off x="3321399" y="1069790"/>
                    <a:ext cx="3986841" cy="1117036"/>
                    <a:chOff x="3188049" y="1268840"/>
                    <a:chExt cx="3986841" cy="1117036"/>
                  </a:xfrm>
                </p:grpSpPr>
                <p:grpSp>
                  <p:nvGrpSpPr>
                    <p:cNvPr id="74" name="Gruppo 73">
                      <a:extLst>
                        <a:ext uri="{FF2B5EF4-FFF2-40B4-BE49-F238E27FC236}">
                          <a16:creationId xmlns:a16="http://schemas.microsoft.com/office/drawing/2014/main" id="{DB1DF12F-C515-75C5-BE08-692416D5F2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88049" y="1268840"/>
                      <a:ext cx="3986841" cy="1117036"/>
                      <a:chOff x="3188049" y="1268840"/>
                      <a:chExt cx="3986841" cy="1117036"/>
                    </a:xfrm>
                  </p:grpSpPr>
                  <p:grpSp>
                    <p:nvGrpSpPr>
                      <p:cNvPr id="56" name="Gruppo 55">
                        <a:extLst>
                          <a:ext uri="{FF2B5EF4-FFF2-40B4-BE49-F238E27FC236}">
                            <a16:creationId xmlns:a16="http://schemas.microsoft.com/office/drawing/2014/main" id="{068033F9-697D-48C2-989B-6DC85AA647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070838" y="1268840"/>
                        <a:ext cx="2104052" cy="1117036"/>
                        <a:chOff x="5516726" y="1139074"/>
                        <a:chExt cx="2104052" cy="1117036"/>
                      </a:xfrm>
                    </p:grpSpPr>
                    <p:sp>
                      <p:nvSpPr>
                        <p:cNvPr id="10" name="Rettangolo con due angoli in diagonale arrotondati 9">
                          <a:extLst>
                            <a:ext uri="{FF2B5EF4-FFF2-40B4-BE49-F238E27FC236}">
                              <a16:creationId xmlns:a16="http://schemas.microsoft.com/office/drawing/2014/main" id="{F08EBDD5-F526-C4B0-B2DC-21AD084AB9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16726" y="1139074"/>
                          <a:ext cx="2104052" cy="1117036"/>
                        </a:xfrm>
                        <a:prstGeom prst="round2DiagRect">
                          <a:avLst/>
                        </a:prstGeom>
                        <a:solidFill>
                          <a:srgbClr val="DDFFE8"/>
                        </a:solidFill>
                        <a:ln w="9525">
                          <a:solidFill>
                            <a:schemeClr val="bg2">
                              <a:lumMod val="5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it-IT" dirty="0"/>
                        </a:p>
                      </p:txBody>
                    </p:sp>
                    <p:sp>
                      <p:nvSpPr>
                        <p:cNvPr id="24" name="Rettangolo con angoli arrotondati 23">
                          <a:extLst>
                            <a:ext uri="{FF2B5EF4-FFF2-40B4-BE49-F238E27FC236}">
                              <a16:creationId xmlns:a16="http://schemas.microsoft.com/office/drawing/2014/main" id="{A65CCC74-38C2-C510-5437-20966D73B5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89277" y="1218434"/>
                          <a:ext cx="790575" cy="958313"/>
                        </a:xfrm>
                        <a:prstGeom prst="roundRect">
                          <a:avLst/>
                        </a:prstGeom>
                        <a:solidFill>
                          <a:schemeClr val="tx2">
                            <a:lumMod val="25000"/>
                            <a:lumOff val="75000"/>
                          </a:schemeClr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it-IT"/>
                        </a:p>
                      </p:txBody>
                    </p:sp>
                    <p:sp>
                      <p:nvSpPr>
                        <p:cNvPr id="13" name="Rettangolo con angoli arrotondati 12">
                          <a:extLst>
                            <a:ext uri="{FF2B5EF4-FFF2-40B4-BE49-F238E27FC236}">
                              <a16:creationId xmlns:a16="http://schemas.microsoft.com/office/drawing/2014/main" id="{383B3527-049B-0098-B8C1-364B3EEE74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25035" y="1306888"/>
                          <a:ext cx="719063" cy="212681"/>
                        </a:xfrm>
                        <a:prstGeom prst="roundRect">
                          <a:avLst/>
                        </a:prstGeom>
                        <a:solidFill>
                          <a:schemeClr val="bg2"/>
                        </a:solidFill>
                        <a:ln w="3175"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it-IT" sz="800" dirty="0" err="1">
                              <a:solidFill>
                                <a:schemeClr val="tx1"/>
                              </a:solidFill>
                            </a:rPr>
                            <a:t>PetList</a:t>
                          </a:r>
                          <a:r>
                            <a:rPr lang="it-IT" sz="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it-IT" sz="800" dirty="0" err="1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rPr>
                            <a:t>Fragment</a:t>
                          </a:r>
                          <a:endParaRPr lang="it-IT" sz="800" dirty="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endParaRPr>
                        </a:p>
                      </p:txBody>
                    </p:sp>
                    <p:sp>
                      <p:nvSpPr>
                        <p:cNvPr id="34" name="Rettangolo con angoli arrotondati 33">
                          <a:extLst>
                            <a:ext uri="{FF2B5EF4-FFF2-40B4-BE49-F238E27FC236}">
                              <a16:creationId xmlns:a16="http://schemas.microsoft.com/office/drawing/2014/main" id="{1A431AF1-CF92-37F9-E6EA-715A039CC3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42780" y="1778008"/>
                          <a:ext cx="801226" cy="340540"/>
                        </a:xfrm>
                        <a:prstGeom prst="roundRect">
                          <a:avLst/>
                        </a:prstGeom>
                        <a:solidFill>
                          <a:srgbClr val="FED4D4"/>
                        </a:solidFill>
                        <a:ln w="635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it-IT"/>
                        </a:p>
                      </p:txBody>
                    </p:sp>
                    <p:sp>
                      <p:nvSpPr>
                        <p:cNvPr id="14" name="Rettangolo con angoli arrotondati 13">
                          <a:extLst>
                            <a:ext uri="{FF2B5EF4-FFF2-40B4-BE49-F238E27FC236}">
                              <a16:creationId xmlns:a16="http://schemas.microsoft.com/office/drawing/2014/main" id="{4919DCDD-C3AC-99C5-8385-6C3C0A3698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86499" y="1373942"/>
                          <a:ext cx="719063" cy="212681"/>
                        </a:xfrm>
                        <a:prstGeom prst="roundRect">
                          <a:avLst/>
                        </a:prstGeom>
                        <a:solidFill>
                          <a:schemeClr val="bg2"/>
                        </a:solidFill>
                        <a:ln w="3175"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it-IT" sz="800" dirty="0" err="1">
                              <a:solidFill>
                                <a:schemeClr val="tx1"/>
                              </a:solidFill>
                            </a:rPr>
                            <a:t>Clicker</a:t>
                          </a:r>
                          <a:r>
                            <a:rPr lang="it-IT" sz="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it-IT" sz="800" dirty="0" err="1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rPr>
                            <a:t>Fragment</a:t>
                          </a:r>
                          <a:endParaRPr lang="it-IT" sz="800" dirty="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endParaRPr>
                        </a:p>
                      </p:txBody>
                    </p:sp>
                    <p:sp>
                      <p:nvSpPr>
                        <p:cNvPr id="15" name="Rettangolo con angoli arrotondati 14">
                          <a:extLst>
                            <a:ext uri="{FF2B5EF4-FFF2-40B4-BE49-F238E27FC236}">
                              <a16:creationId xmlns:a16="http://schemas.microsoft.com/office/drawing/2014/main" id="{1D74D872-38F3-8EAD-8F95-A56C2E003F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86499" y="1833436"/>
                          <a:ext cx="719064" cy="212681"/>
                        </a:xfrm>
                        <a:prstGeom prst="roundRect">
                          <a:avLst/>
                        </a:prstGeom>
                        <a:solidFill>
                          <a:schemeClr val="bg2"/>
                        </a:solidFill>
                        <a:ln w="3175"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it-IT" sz="800" dirty="0">
                              <a:solidFill>
                                <a:schemeClr val="tx1"/>
                              </a:solidFill>
                            </a:rPr>
                            <a:t>User </a:t>
                          </a:r>
                          <a:r>
                            <a:rPr lang="it-IT" sz="800" dirty="0" err="1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rPr>
                            <a:t>Fragment</a:t>
                          </a:r>
                          <a:endParaRPr lang="it-IT" sz="800" dirty="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</a:endParaRPr>
                        </a:p>
                      </p:txBody>
                    </p:sp>
                    <p:sp>
                      <p:nvSpPr>
                        <p:cNvPr id="18" name="Rettangolo con due angoli in diagonale arrotondati 17">
                          <a:extLst>
                            <a:ext uri="{FF2B5EF4-FFF2-40B4-BE49-F238E27FC236}">
                              <a16:creationId xmlns:a16="http://schemas.microsoft.com/office/drawing/2014/main" id="{E883A9FC-40EE-B5EF-8685-FC7BE93632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30827" y="1609682"/>
                          <a:ext cx="719063" cy="212681"/>
                        </a:xfrm>
                        <a:prstGeom prst="round2DiagRect">
                          <a:avLst/>
                        </a:prstGeom>
                        <a:solidFill>
                          <a:schemeClr val="bg2"/>
                        </a:solidFill>
                        <a:ln w="3175"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it-IT" sz="800" dirty="0" err="1">
                              <a:solidFill>
                                <a:schemeClr val="tx1"/>
                              </a:solidFill>
                            </a:rPr>
                            <a:t>ViewPet</a:t>
                          </a:r>
                          <a:r>
                            <a:rPr lang="it-IT" sz="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it-IT" sz="800" dirty="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rPr>
                            <a:t>Activity</a:t>
                          </a:r>
                        </a:p>
                      </p:txBody>
                    </p:sp>
                    <p:sp>
                      <p:nvSpPr>
                        <p:cNvPr id="19" name="Rettangolo con due angoli in diagonale arrotondati 18">
                          <a:extLst>
                            <a:ext uri="{FF2B5EF4-FFF2-40B4-BE49-F238E27FC236}">
                              <a16:creationId xmlns:a16="http://schemas.microsoft.com/office/drawing/2014/main" id="{CA5894D2-72EA-2A4A-6D2E-8FE4CBBE15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30826" y="1906081"/>
                          <a:ext cx="719063" cy="212681"/>
                        </a:xfrm>
                        <a:prstGeom prst="round2DiagRect">
                          <a:avLst/>
                        </a:prstGeom>
                        <a:solidFill>
                          <a:schemeClr val="bg2"/>
                        </a:solidFill>
                        <a:ln w="3175">
                          <a:solidFill>
                            <a:schemeClr val="bg2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it-IT" sz="800" dirty="0">
                              <a:solidFill>
                                <a:schemeClr val="tx1"/>
                              </a:solidFill>
                            </a:rPr>
                            <a:t>Create </a:t>
                          </a:r>
                          <a:r>
                            <a:rPr lang="it-IT" sz="800" dirty="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rPr>
                            <a:t>Activity</a:t>
                          </a:r>
                        </a:p>
                      </p:txBody>
                    </p:sp>
                  </p:grpSp>
                  <p:sp>
                    <p:nvSpPr>
                      <p:cNvPr id="9" name="Rettangolo con due angoli in diagonale arrotondati 8">
                        <a:extLst>
                          <a:ext uri="{FF2B5EF4-FFF2-40B4-BE49-F238E27FC236}">
                            <a16:creationId xmlns:a16="http://schemas.microsoft.com/office/drawing/2014/main" id="{11F8B1B8-047C-B756-3102-B2342D982B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88049" y="1268840"/>
                        <a:ext cx="1427584" cy="1117036"/>
                      </a:xfrm>
                      <a:prstGeom prst="round2DiagRect">
                        <a:avLst/>
                      </a:prstGeom>
                      <a:solidFill>
                        <a:srgbClr val="DDFFE8"/>
                      </a:solidFill>
                      <a:ln w="9525">
                        <a:solidFill>
                          <a:schemeClr val="bg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endParaRPr lang="it-IT" dirty="0"/>
                      </a:p>
                    </p:txBody>
                  </p:sp>
                </p:grpSp>
                <p:sp>
                  <p:nvSpPr>
                    <p:cNvPr id="33" name="Rettangolo con angoli arrotondati 32">
                      <a:extLst>
                        <a:ext uri="{FF2B5EF4-FFF2-40B4-BE49-F238E27FC236}">
                          <a16:creationId xmlns:a16="http://schemas.microsoft.com/office/drawing/2014/main" id="{E742B92F-65C3-FCB3-69E0-E260E1DBE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88784" y="1385364"/>
                      <a:ext cx="1220107" cy="919447"/>
                    </a:xfrm>
                    <a:prstGeom prst="roundRect">
                      <a:avLst/>
                    </a:prstGeom>
                    <a:solidFill>
                      <a:srgbClr val="FED4D4"/>
                    </a:solidFill>
                    <a:ln w="635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dirty="0"/>
                    </a:p>
                  </p:txBody>
                </p:sp>
                <p:sp>
                  <p:nvSpPr>
                    <p:cNvPr id="11" name="Rettangolo con angoli arrotondati 10">
                      <a:extLst>
                        <a:ext uri="{FF2B5EF4-FFF2-40B4-BE49-F238E27FC236}">
                          <a16:creationId xmlns:a16="http://schemas.microsoft.com/office/drawing/2014/main" id="{6E9DE7DE-602C-FA7E-75A3-986B69EFB5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0215" y="1491736"/>
                      <a:ext cx="992593" cy="212681"/>
                    </a:xfrm>
                    <a:prstGeom prst="roundRect">
                      <a:avLst/>
                    </a:prstGeom>
                    <a:solidFill>
                      <a:schemeClr val="bg2"/>
                    </a:solidFill>
                    <a:ln w="3175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800" dirty="0">
                          <a:solidFill>
                            <a:schemeClr val="tx1"/>
                          </a:solidFill>
                        </a:rPr>
                        <a:t>Login </a:t>
                      </a:r>
                      <a:r>
                        <a:rPr lang="it-IT" sz="800" dirty="0" err="1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Fragment</a:t>
                      </a:r>
                      <a:endParaRPr lang="it-IT" sz="800" dirty="0">
                        <a:solidFill>
                          <a:schemeClr val="tx1"/>
                        </a:solidFill>
                        <a:latin typeface="Constantia" panose="02030602050306030303" pitchFamily="18" charset="0"/>
                      </a:endParaRPr>
                    </a:p>
                  </p:txBody>
                </p:sp>
                <p:sp>
                  <p:nvSpPr>
                    <p:cNvPr id="12" name="Rettangolo con angoli arrotondati 11">
                      <a:extLst>
                        <a:ext uri="{FF2B5EF4-FFF2-40B4-BE49-F238E27FC236}">
                          <a16:creationId xmlns:a16="http://schemas.microsoft.com/office/drawing/2014/main" id="{1B23949B-CF72-AEA0-CB89-F437CF32C6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400215" y="1947275"/>
                      <a:ext cx="992593" cy="212681"/>
                    </a:xfrm>
                    <a:prstGeom prst="roundRect">
                      <a:avLst/>
                    </a:prstGeom>
                    <a:solidFill>
                      <a:schemeClr val="bg2"/>
                    </a:solidFill>
                    <a:ln w="3175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800" dirty="0" err="1">
                          <a:solidFill>
                            <a:schemeClr val="tx1"/>
                          </a:solidFill>
                        </a:rPr>
                        <a:t>Signup</a:t>
                      </a:r>
                      <a:r>
                        <a:rPr lang="it-IT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it-IT" sz="800" dirty="0" err="1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Fragment</a:t>
                      </a:r>
                      <a:endParaRPr lang="it-IT" sz="800" dirty="0">
                        <a:solidFill>
                          <a:schemeClr val="tx1"/>
                        </a:solidFill>
                        <a:latin typeface="Constantia" panose="02030602050306030303" pitchFamily="18" charset="0"/>
                      </a:endParaRPr>
                    </a:p>
                  </p:txBody>
                </p:sp>
              </p:grpSp>
              <p:sp>
                <p:nvSpPr>
                  <p:cNvPr id="85" name="Rettangolo 84">
                    <a:extLst>
                      <a:ext uri="{FF2B5EF4-FFF2-40B4-BE49-F238E27FC236}">
                        <a16:creationId xmlns:a16="http://schemas.microsoft.com/office/drawing/2014/main" id="{EE3BAAA1-AF6E-93BD-E38A-D761DFDB6ACF}"/>
                      </a:ext>
                    </a:extLst>
                  </p:cNvPr>
                  <p:cNvSpPr/>
                  <p:nvPr/>
                </p:nvSpPr>
                <p:spPr>
                  <a:xfrm>
                    <a:off x="3098799" y="2605052"/>
                    <a:ext cx="4921251" cy="673096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3175" cap="flat" cmpd="sng" algn="ctr">
                    <a:solidFill>
                      <a:schemeClr val="bg2">
                        <a:lumMod val="5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accen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cxnSp>
                <p:nvCxnSpPr>
                  <p:cNvPr id="26" name="Connettore diritto 25">
                    <a:extLst>
                      <a:ext uri="{FF2B5EF4-FFF2-40B4-BE49-F238E27FC236}">
                        <a16:creationId xmlns:a16="http://schemas.microsoft.com/office/drawing/2014/main" id="{D4D28BB9-1C6E-E319-84AB-9F05A9341317}"/>
                      </a:ext>
                    </a:extLst>
                  </p:cNvPr>
                  <p:cNvCxnSpPr>
                    <a:cxnSpLocks/>
                    <a:stCxn id="24" idx="2"/>
                    <a:endCxn id="20" idx="0"/>
                  </p:cNvCxnSpPr>
                  <p:nvPr/>
                </p:nvCxnSpPr>
                <p:spPr>
                  <a:xfrm>
                    <a:off x="6772027" y="2107463"/>
                    <a:ext cx="929" cy="64798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ttore diritto 29">
                    <a:extLst>
                      <a:ext uri="{FF2B5EF4-FFF2-40B4-BE49-F238E27FC236}">
                        <a16:creationId xmlns:a16="http://schemas.microsoft.com/office/drawing/2014/main" id="{13AD277C-E518-84C9-B5AF-BB89832AC0FA}"/>
                      </a:ext>
                    </a:extLst>
                  </p:cNvPr>
                  <p:cNvCxnSpPr>
                    <a:cxnSpLocks/>
                    <a:stCxn id="18" idx="2"/>
                    <a:endCxn id="21" idx="0"/>
                  </p:cNvCxnSpPr>
                  <p:nvPr/>
                </p:nvCxnSpPr>
                <p:spPr>
                  <a:xfrm flipH="1">
                    <a:off x="5936139" y="1646739"/>
                    <a:ext cx="482150" cy="1220269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ttangolo 19">
                    <a:extLst>
                      <a:ext uri="{FF2B5EF4-FFF2-40B4-BE49-F238E27FC236}">
                        <a16:creationId xmlns:a16="http://schemas.microsoft.com/office/drawing/2014/main" id="{B5C2BB48-B010-3AA2-8BDA-821DCDD25548}"/>
                      </a:ext>
                    </a:extLst>
                  </p:cNvPr>
                  <p:cNvSpPr/>
                  <p:nvPr/>
                </p:nvSpPr>
                <p:spPr>
                  <a:xfrm>
                    <a:off x="6416060" y="2755443"/>
                    <a:ext cx="713792" cy="294358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800" dirty="0">
                        <a:solidFill>
                          <a:schemeClr val="tx1"/>
                        </a:solidFill>
                        <a:latin typeface="Constantia" panose="02030602050306030303" pitchFamily="18" charset="0"/>
                      </a:rPr>
                      <a:t>Pet</a:t>
                    </a:r>
                  </a:p>
                  <a:p>
                    <a:pPr algn="ctr"/>
                    <a:r>
                      <a:rPr lang="it-IT" sz="800" dirty="0" err="1">
                        <a:solidFill>
                          <a:schemeClr val="tx1"/>
                        </a:solidFill>
                        <a:latin typeface="Constantia" panose="02030602050306030303" pitchFamily="18" charset="0"/>
                      </a:rPr>
                      <a:t>ViewModel</a:t>
                    </a:r>
                    <a:endParaRPr lang="it-IT" sz="800" dirty="0">
                      <a:solidFill>
                        <a:schemeClr val="tx1"/>
                      </a:solidFill>
                      <a:latin typeface="Constantia" panose="02030602050306030303" pitchFamily="18" charset="0"/>
                    </a:endParaRPr>
                  </a:p>
                </p:txBody>
              </p:sp>
              <p:sp>
                <p:nvSpPr>
                  <p:cNvPr id="22" name="Rettangolo 21">
                    <a:extLst>
                      <a:ext uri="{FF2B5EF4-FFF2-40B4-BE49-F238E27FC236}">
                        <a16:creationId xmlns:a16="http://schemas.microsoft.com/office/drawing/2014/main" id="{CE3829DC-5641-E77A-FDD9-26DA1E69C2A2}"/>
                      </a:ext>
                    </a:extLst>
                  </p:cNvPr>
                  <p:cNvSpPr/>
                  <p:nvPr/>
                </p:nvSpPr>
                <p:spPr>
                  <a:xfrm>
                    <a:off x="7253088" y="2867009"/>
                    <a:ext cx="713792" cy="294357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800" dirty="0" err="1">
                        <a:solidFill>
                          <a:schemeClr val="tx1"/>
                        </a:solidFill>
                        <a:latin typeface="Constantia" panose="02030602050306030303" pitchFamily="18" charset="0"/>
                      </a:rPr>
                      <a:t>CatFact</a:t>
                    </a:r>
                    <a:endParaRPr lang="it-IT" sz="800" dirty="0">
                      <a:solidFill>
                        <a:schemeClr val="tx1"/>
                      </a:solidFill>
                      <a:latin typeface="Constantia" panose="02030602050306030303" pitchFamily="18" charset="0"/>
                    </a:endParaRPr>
                  </a:p>
                  <a:p>
                    <a:pPr algn="ctr"/>
                    <a:r>
                      <a:rPr lang="it-IT" sz="800" dirty="0" err="1">
                        <a:solidFill>
                          <a:schemeClr val="tx1"/>
                        </a:solidFill>
                        <a:latin typeface="Constantia" panose="02030602050306030303" pitchFamily="18" charset="0"/>
                      </a:rPr>
                      <a:t>ViewModel</a:t>
                    </a:r>
                    <a:endParaRPr lang="it-IT" sz="800" dirty="0">
                      <a:solidFill>
                        <a:schemeClr val="tx1"/>
                      </a:solidFill>
                      <a:latin typeface="Constantia" panose="02030602050306030303" pitchFamily="18" charset="0"/>
                    </a:endParaRPr>
                  </a:p>
                </p:txBody>
              </p:sp>
              <p:sp>
                <p:nvSpPr>
                  <p:cNvPr id="23" name="Rettangolo 22">
                    <a:extLst>
                      <a:ext uri="{FF2B5EF4-FFF2-40B4-BE49-F238E27FC236}">
                        <a16:creationId xmlns:a16="http://schemas.microsoft.com/office/drawing/2014/main" id="{D2A1FA0D-965C-62AC-70FC-ED480B805E16}"/>
                      </a:ext>
                    </a:extLst>
                  </p:cNvPr>
                  <p:cNvSpPr/>
                  <p:nvPr/>
                </p:nvSpPr>
                <p:spPr>
                  <a:xfrm>
                    <a:off x="3683461" y="2792018"/>
                    <a:ext cx="692799" cy="295549"/>
                  </a:xfrm>
                  <a:prstGeom prst="rect">
                    <a:avLst/>
                  </a:prstGeom>
                  <a:solidFill>
                    <a:srgbClr val="E8E8E8"/>
                  </a:solidFill>
                  <a:ln w="9525"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800" dirty="0">
                        <a:solidFill>
                          <a:schemeClr val="tx1"/>
                        </a:solidFill>
                        <a:latin typeface="Constantia" panose="02030602050306030303" pitchFamily="18" charset="0"/>
                      </a:rPr>
                      <a:t>User</a:t>
                    </a:r>
                  </a:p>
                  <a:p>
                    <a:pPr algn="ctr"/>
                    <a:r>
                      <a:rPr lang="it-IT" sz="800" dirty="0" err="1">
                        <a:solidFill>
                          <a:schemeClr val="tx1"/>
                        </a:solidFill>
                        <a:latin typeface="Constantia" panose="02030602050306030303" pitchFamily="18" charset="0"/>
                      </a:rPr>
                      <a:t>ViewModel</a:t>
                    </a:r>
                    <a:endParaRPr lang="it-IT" sz="800" dirty="0">
                      <a:solidFill>
                        <a:schemeClr val="tx1"/>
                      </a:solidFill>
                      <a:latin typeface="Constantia" panose="02030602050306030303" pitchFamily="18" charset="0"/>
                    </a:endParaRPr>
                  </a:p>
                </p:txBody>
              </p:sp>
              <p:cxnSp>
                <p:nvCxnSpPr>
                  <p:cNvPr id="36" name="Connettore diritto 35">
                    <a:extLst>
                      <a:ext uri="{FF2B5EF4-FFF2-40B4-BE49-F238E27FC236}">
                        <a16:creationId xmlns:a16="http://schemas.microsoft.com/office/drawing/2014/main" id="{9C2A2EA5-8C97-0801-4E30-052C936DBF7B}"/>
                      </a:ext>
                    </a:extLst>
                  </p:cNvPr>
                  <p:cNvCxnSpPr>
                    <a:cxnSpLocks/>
                    <a:stCxn id="34" idx="1"/>
                    <a:endCxn id="23" idx="3"/>
                  </p:cNvCxnSpPr>
                  <p:nvPr/>
                </p:nvCxnSpPr>
                <p:spPr>
                  <a:xfrm flipH="1">
                    <a:off x="4376260" y="1878994"/>
                    <a:ext cx="953982" cy="1060799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Rettangolo con angoli arrotondati 88">
                    <a:extLst>
                      <a:ext uri="{FF2B5EF4-FFF2-40B4-BE49-F238E27FC236}">
                        <a16:creationId xmlns:a16="http://schemas.microsoft.com/office/drawing/2014/main" id="{31179EEF-1B99-EE14-F986-9B927C3D70F7}"/>
                      </a:ext>
                    </a:extLst>
                  </p:cNvPr>
                  <p:cNvSpPr/>
                  <p:nvPr/>
                </p:nvSpPr>
                <p:spPr>
                  <a:xfrm>
                    <a:off x="3321399" y="5310771"/>
                    <a:ext cx="1593501" cy="658307"/>
                  </a:xfrm>
                  <a:prstGeom prst="roundRect">
                    <a:avLst/>
                  </a:prstGeom>
                  <a:solidFill>
                    <a:srgbClr val="C4B5F9"/>
                  </a:solidFill>
                  <a:ln w="9525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0" name="Rettangolo con angoli arrotondati 89">
                    <a:extLst>
                      <a:ext uri="{FF2B5EF4-FFF2-40B4-BE49-F238E27FC236}">
                        <a16:creationId xmlns:a16="http://schemas.microsoft.com/office/drawing/2014/main" id="{613A54F7-9F93-8851-8127-307AF034C927}"/>
                      </a:ext>
                    </a:extLst>
                  </p:cNvPr>
                  <p:cNvSpPr/>
                  <p:nvPr/>
                </p:nvSpPr>
                <p:spPr>
                  <a:xfrm>
                    <a:off x="5306509" y="5305088"/>
                    <a:ext cx="2798481" cy="658307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9525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91" name="Rettangolo con angoli arrotondati 90">
                    <a:extLst>
                      <a:ext uri="{FF2B5EF4-FFF2-40B4-BE49-F238E27FC236}">
                        <a16:creationId xmlns:a16="http://schemas.microsoft.com/office/drawing/2014/main" id="{04FC230F-4ECA-2317-E8CD-E2E9EF91CFA6}"/>
                      </a:ext>
                    </a:extLst>
                  </p:cNvPr>
                  <p:cNvSpPr/>
                  <p:nvPr/>
                </p:nvSpPr>
                <p:spPr>
                  <a:xfrm>
                    <a:off x="4975410" y="3863771"/>
                    <a:ext cx="1330388" cy="409335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317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800" dirty="0">
                        <a:solidFill>
                          <a:schemeClr val="tx1"/>
                        </a:solidFill>
                        <a:latin typeface="Constantia" panose="02030602050306030303" pitchFamily="18" charset="0"/>
                      </a:rPr>
                      <a:t>Service Locator</a:t>
                    </a:r>
                  </a:p>
                </p:txBody>
              </p:sp>
              <p:cxnSp>
                <p:nvCxnSpPr>
                  <p:cNvPr id="96" name="Connettore curvo 95">
                    <a:extLst>
                      <a:ext uri="{FF2B5EF4-FFF2-40B4-BE49-F238E27FC236}">
                        <a16:creationId xmlns:a16="http://schemas.microsoft.com/office/drawing/2014/main" id="{9106F65B-F867-5311-02A7-40BE1F0E4616}"/>
                      </a:ext>
                    </a:extLst>
                  </p:cNvPr>
                  <p:cNvCxnSpPr>
                    <a:cxnSpLocks/>
                    <a:stCxn id="21" idx="2"/>
                    <a:endCxn id="91" idx="0"/>
                  </p:cNvCxnSpPr>
                  <p:nvPr/>
                </p:nvCxnSpPr>
                <p:spPr>
                  <a:xfrm rot="5400000">
                    <a:off x="5437170" y="3364801"/>
                    <a:ext cx="702405" cy="295535"/>
                  </a:xfrm>
                  <a:prstGeom prst="curvedConnector3">
                    <a:avLst/>
                  </a:prstGeom>
                  <a:ln w="63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ttore curvo 98">
                    <a:extLst>
                      <a:ext uri="{FF2B5EF4-FFF2-40B4-BE49-F238E27FC236}">
                        <a16:creationId xmlns:a16="http://schemas.microsoft.com/office/drawing/2014/main" id="{53E02AB1-BFEB-2853-5140-FF3CD7CF2AD6}"/>
                      </a:ext>
                    </a:extLst>
                  </p:cNvPr>
                  <p:cNvCxnSpPr>
                    <a:stCxn id="20" idx="2"/>
                    <a:endCxn id="91" idx="0"/>
                  </p:cNvCxnSpPr>
                  <p:nvPr/>
                </p:nvCxnSpPr>
                <p:spPr>
                  <a:xfrm rot="5400000">
                    <a:off x="5799795" y="2890610"/>
                    <a:ext cx="813970" cy="1132352"/>
                  </a:xfrm>
                  <a:prstGeom prst="curvedConnector3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3" name="Gruppo 132">
                    <a:extLst>
                      <a:ext uri="{FF2B5EF4-FFF2-40B4-BE49-F238E27FC236}">
                        <a16:creationId xmlns:a16="http://schemas.microsoft.com/office/drawing/2014/main" id="{3D95A8CC-AE22-27ED-4CBE-3EEE711B43E9}"/>
                      </a:ext>
                    </a:extLst>
                  </p:cNvPr>
                  <p:cNvGrpSpPr/>
                  <p:nvPr/>
                </p:nvGrpSpPr>
                <p:grpSpPr>
                  <a:xfrm>
                    <a:off x="3662044" y="4547631"/>
                    <a:ext cx="3794760" cy="533053"/>
                    <a:chOff x="3662044" y="4507070"/>
                    <a:chExt cx="3794760" cy="533053"/>
                  </a:xfrm>
                </p:grpSpPr>
                <p:sp>
                  <p:nvSpPr>
                    <p:cNvPr id="88" name="Rettangolo con angoli arrotondati 87">
                      <a:extLst>
                        <a:ext uri="{FF2B5EF4-FFF2-40B4-BE49-F238E27FC236}">
                          <a16:creationId xmlns:a16="http://schemas.microsoft.com/office/drawing/2014/main" id="{A47C0BC1-B60B-89FF-64FA-4D10DDD184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2044" y="4507070"/>
                      <a:ext cx="3794760" cy="533053"/>
                    </a:xfrm>
                    <a:prstGeom prst="roundRect">
                      <a:avLst/>
                    </a:prstGeom>
                    <a:solidFill>
                      <a:srgbClr val="DDFFE8"/>
                    </a:solidFill>
                    <a:ln w="9525">
                      <a:solidFill>
                        <a:srgbClr val="0B9373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dirty="0"/>
                    </a:p>
                  </p:txBody>
                </p:sp>
                <p:sp>
                  <p:nvSpPr>
                    <p:cNvPr id="107" name="Rettangolo con angoli arrotondati 106">
                      <a:extLst>
                        <a:ext uri="{FF2B5EF4-FFF2-40B4-BE49-F238E27FC236}">
                          <a16:creationId xmlns:a16="http://schemas.microsoft.com/office/drawing/2014/main" id="{8FD9137E-DAEC-8535-6BD7-E4FA56A5F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70932" y="4637305"/>
                      <a:ext cx="719619" cy="266989"/>
                    </a:xfrm>
                    <a:prstGeom prst="roundRect">
                      <a:avLst/>
                    </a:prstGeom>
                    <a:solidFill>
                      <a:schemeClr val="bg2"/>
                    </a:solidFill>
                    <a:ln w="3175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800" dirty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Pet</a:t>
                      </a:r>
                    </a:p>
                    <a:p>
                      <a:pPr algn="ctr"/>
                      <a:r>
                        <a:rPr lang="it-IT" sz="800" dirty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Repository</a:t>
                      </a:r>
                    </a:p>
                  </p:txBody>
                </p:sp>
                <p:sp>
                  <p:nvSpPr>
                    <p:cNvPr id="110" name="Rettangolo con angoli arrotondati 109">
                      <a:extLst>
                        <a:ext uri="{FF2B5EF4-FFF2-40B4-BE49-F238E27FC236}">
                          <a16:creationId xmlns:a16="http://schemas.microsoft.com/office/drawing/2014/main" id="{BD800826-4120-2D13-98A7-BA40D3EF47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1905" y="4632947"/>
                      <a:ext cx="719619" cy="266989"/>
                    </a:xfrm>
                    <a:prstGeom prst="roundRect">
                      <a:avLst/>
                    </a:prstGeom>
                    <a:solidFill>
                      <a:schemeClr val="bg2"/>
                    </a:solidFill>
                    <a:ln w="3175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800" dirty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User</a:t>
                      </a:r>
                    </a:p>
                    <a:p>
                      <a:pPr algn="ctr"/>
                      <a:r>
                        <a:rPr lang="it-IT" sz="800" dirty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Repository</a:t>
                      </a:r>
                    </a:p>
                  </p:txBody>
                </p:sp>
                <p:sp>
                  <p:nvSpPr>
                    <p:cNvPr id="111" name="Rettangolo con angoli arrotondati 110">
                      <a:extLst>
                        <a:ext uri="{FF2B5EF4-FFF2-40B4-BE49-F238E27FC236}">
                          <a16:creationId xmlns:a16="http://schemas.microsoft.com/office/drawing/2014/main" id="{C371852C-5F2E-D7D5-6A5C-A086929684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2878" y="4632947"/>
                      <a:ext cx="719619" cy="266989"/>
                    </a:xfrm>
                    <a:prstGeom prst="roundRect">
                      <a:avLst/>
                    </a:prstGeom>
                    <a:solidFill>
                      <a:schemeClr val="bg2"/>
                    </a:solidFill>
                    <a:ln w="3175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800" dirty="0" err="1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DogFact</a:t>
                      </a:r>
                      <a:endParaRPr lang="it-IT" sz="800" dirty="0">
                        <a:solidFill>
                          <a:schemeClr val="tx1"/>
                        </a:solidFill>
                        <a:latin typeface="Constantia" panose="02030602050306030303" pitchFamily="18" charset="0"/>
                      </a:endParaRPr>
                    </a:p>
                    <a:p>
                      <a:pPr algn="ctr"/>
                      <a:r>
                        <a:rPr lang="it-IT" sz="800" dirty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Repository</a:t>
                      </a:r>
                    </a:p>
                  </p:txBody>
                </p:sp>
                <p:sp>
                  <p:nvSpPr>
                    <p:cNvPr id="112" name="Rettangolo con angoli arrotondati 111">
                      <a:extLst>
                        <a:ext uri="{FF2B5EF4-FFF2-40B4-BE49-F238E27FC236}">
                          <a16:creationId xmlns:a16="http://schemas.microsoft.com/office/drawing/2014/main" id="{608BBAD6-84E4-9CC5-4DCD-AA562423FB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3851" y="4640198"/>
                      <a:ext cx="719619" cy="266989"/>
                    </a:xfrm>
                    <a:prstGeom prst="roundRect">
                      <a:avLst/>
                    </a:prstGeom>
                    <a:solidFill>
                      <a:schemeClr val="bg2"/>
                    </a:solidFill>
                    <a:ln w="3175"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it-IT" sz="800" dirty="0" err="1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CatFact</a:t>
                      </a:r>
                      <a:endParaRPr lang="it-IT" sz="800" dirty="0">
                        <a:solidFill>
                          <a:schemeClr val="tx1"/>
                        </a:solidFill>
                        <a:latin typeface="Constantia" panose="02030602050306030303" pitchFamily="18" charset="0"/>
                      </a:endParaRPr>
                    </a:p>
                    <a:p>
                      <a:pPr algn="ctr"/>
                      <a:r>
                        <a:rPr lang="it-IT" sz="800" dirty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rPr>
                        <a:t>Repository</a:t>
                      </a:r>
                    </a:p>
                  </p:txBody>
                </p:sp>
              </p:grpSp>
              <p:cxnSp>
                <p:nvCxnSpPr>
                  <p:cNvPr id="117" name="Connettore curvo 116">
                    <a:extLst>
                      <a:ext uri="{FF2B5EF4-FFF2-40B4-BE49-F238E27FC236}">
                        <a16:creationId xmlns:a16="http://schemas.microsoft.com/office/drawing/2014/main" id="{81A77BB7-39E1-238A-96D6-3D09D04F2B49}"/>
                      </a:ext>
                    </a:extLst>
                  </p:cNvPr>
                  <p:cNvCxnSpPr>
                    <a:stCxn id="91" idx="2"/>
                    <a:endCxn id="110" idx="0"/>
                  </p:cNvCxnSpPr>
                  <p:nvPr/>
                </p:nvCxnSpPr>
                <p:spPr>
                  <a:xfrm rot="5400000">
                    <a:off x="5190959" y="4223863"/>
                    <a:ext cx="400402" cy="498889"/>
                  </a:xfrm>
                  <a:prstGeom prst="curvedConnector3">
                    <a:avLst>
                      <a:gd name="adj1" fmla="val 50000"/>
                    </a:avLst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Connettore curvo 118">
                    <a:extLst>
                      <a:ext uri="{FF2B5EF4-FFF2-40B4-BE49-F238E27FC236}">
                        <a16:creationId xmlns:a16="http://schemas.microsoft.com/office/drawing/2014/main" id="{777C0492-D94B-B8F0-23CB-788510F889C9}"/>
                      </a:ext>
                    </a:extLst>
                  </p:cNvPr>
                  <p:cNvCxnSpPr>
                    <a:stCxn id="91" idx="2"/>
                    <a:endCxn id="111" idx="0"/>
                  </p:cNvCxnSpPr>
                  <p:nvPr/>
                </p:nvCxnSpPr>
                <p:spPr>
                  <a:xfrm rot="16200000" flipH="1">
                    <a:off x="5646445" y="4267265"/>
                    <a:ext cx="400402" cy="412084"/>
                  </a:xfrm>
                  <a:prstGeom prst="curvedConnector3">
                    <a:avLst>
                      <a:gd name="adj1" fmla="val 50000"/>
                    </a:avLst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Connettore curvo 120">
                    <a:extLst>
                      <a:ext uri="{FF2B5EF4-FFF2-40B4-BE49-F238E27FC236}">
                        <a16:creationId xmlns:a16="http://schemas.microsoft.com/office/drawing/2014/main" id="{9075E795-2E9E-DF04-BDF9-F961D504824D}"/>
                      </a:ext>
                    </a:extLst>
                  </p:cNvPr>
                  <p:cNvCxnSpPr>
                    <a:stCxn id="91" idx="2"/>
                    <a:endCxn id="112" idx="0"/>
                  </p:cNvCxnSpPr>
                  <p:nvPr/>
                </p:nvCxnSpPr>
                <p:spPr>
                  <a:xfrm rot="16200000" flipH="1">
                    <a:off x="6098306" y="3815403"/>
                    <a:ext cx="407653" cy="1323057"/>
                  </a:xfrm>
                  <a:prstGeom prst="curvedConnector3">
                    <a:avLst>
                      <a:gd name="adj1" fmla="val 50000"/>
                    </a:avLst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Connettore curvo 122">
                    <a:extLst>
                      <a:ext uri="{FF2B5EF4-FFF2-40B4-BE49-F238E27FC236}">
                        <a16:creationId xmlns:a16="http://schemas.microsoft.com/office/drawing/2014/main" id="{2EF68721-A4C9-304E-7380-C4BC947BA2AA}"/>
                      </a:ext>
                    </a:extLst>
                  </p:cNvPr>
                  <p:cNvCxnSpPr>
                    <a:stCxn id="91" idx="2"/>
                    <a:endCxn id="107" idx="0"/>
                  </p:cNvCxnSpPr>
                  <p:nvPr/>
                </p:nvCxnSpPr>
                <p:spPr>
                  <a:xfrm rot="5400000">
                    <a:off x="4733293" y="3770555"/>
                    <a:ext cx="404760" cy="1409862"/>
                  </a:xfrm>
                  <a:prstGeom prst="curvedConnector3">
                    <a:avLst>
                      <a:gd name="adj1" fmla="val 50000"/>
                    </a:avLst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CasellaDiTesto 129">
                    <a:extLst>
                      <a:ext uri="{FF2B5EF4-FFF2-40B4-BE49-F238E27FC236}">
                        <a16:creationId xmlns:a16="http://schemas.microsoft.com/office/drawing/2014/main" id="{A16EFCE6-A856-C840-8929-BAC64D8FCF9E}"/>
                      </a:ext>
                    </a:extLst>
                  </p:cNvPr>
                  <p:cNvSpPr txBox="1"/>
                  <p:nvPr/>
                </p:nvSpPr>
                <p:spPr>
                  <a:xfrm>
                    <a:off x="2996089" y="796936"/>
                    <a:ext cx="1277654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1050" dirty="0"/>
                      <a:t>UI </a:t>
                    </a:r>
                    <a:r>
                      <a:rPr lang="it-IT" sz="1050" dirty="0" err="1"/>
                      <a:t>Elements</a:t>
                    </a:r>
                    <a:endParaRPr lang="it-IT" sz="1050" dirty="0"/>
                  </a:p>
                </p:txBody>
              </p:sp>
              <p:sp>
                <p:nvSpPr>
                  <p:cNvPr id="131" name="CasellaDiTesto 130">
                    <a:extLst>
                      <a:ext uri="{FF2B5EF4-FFF2-40B4-BE49-F238E27FC236}">
                        <a16:creationId xmlns:a16="http://schemas.microsoft.com/office/drawing/2014/main" id="{1AC3C7C8-2356-0812-8CD8-DF3A662A4D58}"/>
                      </a:ext>
                    </a:extLst>
                  </p:cNvPr>
                  <p:cNvSpPr txBox="1"/>
                  <p:nvPr/>
                </p:nvSpPr>
                <p:spPr>
                  <a:xfrm>
                    <a:off x="2999742" y="2394300"/>
                    <a:ext cx="1277654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1050" dirty="0"/>
                      <a:t>State Holders</a:t>
                    </a:r>
                  </a:p>
                </p:txBody>
              </p:sp>
              <p:sp>
                <p:nvSpPr>
                  <p:cNvPr id="132" name="CasellaDiTesto 131">
                    <a:extLst>
                      <a:ext uri="{FF2B5EF4-FFF2-40B4-BE49-F238E27FC236}">
                        <a16:creationId xmlns:a16="http://schemas.microsoft.com/office/drawing/2014/main" id="{AC56DDAB-25CD-7253-2E8B-DA10D1ED0688}"/>
                      </a:ext>
                    </a:extLst>
                  </p:cNvPr>
                  <p:cNvSpPr txBox="1"/>
                  <p:nvPr/>
                </p:nvSpPr>
                <p:spPr>
                  <a:xfrm>
                    <a:off x="3565403" y="4339969"/>
                    <a:ext cx="1277654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1050" dirty="0"/>
                      <a:t>Repository</a:t>
                    </a:r>
                  </a:p>
                </p:txBody>
              </p:sp>
              <p:sp>
                <p:nvSpPr>
                  <p:cNvPr id="142" name="CasellaDiTesto 141">
                    <a:extLst>
                      <a:ext uri="{FF2B5EF4-FFF2-40B4-BE49-F238E27FC236}">
                        <a16:creationId xmlns:a16="http://schemas.microsoft.com/office/drawing/2014/main" id="{02A78BF1-841A-4363-8B96-5BBC2CDA9821}"/>
                      </a:ext>
                    </a:extLst>
                  </p:cNvPr>
                  <p:cNvSpPr txBox="1"/>
                  <p:nvPr/>
                </p:nvSpPr>
                <p:spPr>
                  <a:xfrm>
                    <a:off x="3232430" y="5097858"/>
                    <a:ext cx="1277654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1050" dirty="0"/>
                      <a:t>Local</a:t>
                    </a:r>
                  </a:p>
                </p:txBody>
              </p:sp>
              <p:sp>
                <p:nvSpPr>
                  <p:cNvPr id="143" name="CasellaDiTesto 142">
                    <a:extLst>
                      <a:ext uri="{FF2B5EF4-FFF2-40B4-BE49-F238E27FC236}">
                        <a16:creationId xmlns:a16="http://schemas.microsoft.com/office/drawing/2014/main" id="{42295018-D8BB-D169-4533-21D3FD0F55BF}"/>
                      </a:ext>
                    </a:extLst>
                  </p:cNvPr>
                  <p:cNvSpPr txBox="1"/>
                  <p:nvPr/>
                </p:nvSpPr>
                <p:spPr>
                  <a:xfrm>
                    <a:off x="7545876" y="5081961"/>
                    <a:ext cx="1576514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1050" dirty="0"/>
                      <a:t>Remote</a:t>
                    </a:r>
                  </a:p>
                </p:txBody>
              </p:sp>
              <p:sp>
                <p:nvSpPr>
                  <p:cNvPr id="144" name="Rettangolo con angoli arrotondati 143">
                    <a:extLst>
                      <a:ext uri="{FF2B5EF4-FFF2-40B4-BE49-F238E27FC236}">
                        <a16:creationId xmlns:a16="http://schemas.microsoft.com/office/drawing/2014/main" id="{44C90EFC-711D-57C2-6557-E8336EC43CEC}"/>
                      </a:ext>
                    </a:extLst>
                  </p:cNvPr>
                  <p:cNvSpPr/>
                  <p:nvPr/>
                </p:nvSpPr>
                <p:spPr>
                  <a:xfrm>
                    <a:off x="3654553" y="5414223"/>
                    <a:ext cx="832212" cy="266989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317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800" dirty="0">
                        <a:solidFill>
                          <a:schemeClr val="tx1"/>
                        </a:solidFill>
                        <a:latin typeface="Constantia" panose="02030602050306030303" pitchFamily="18" charset="0"/>
                      </a:rPr>
                      <a:t>Pet</a:t>
                    </a:r>
                  </a:p>
                  <a:p>
                    <a:pPr algn="ctr"/>
                    <a:r>
                      <a:rPr lang="it-IT" sz="800" dirty="0" err="1">
                        <a:solidFill>
                          <a:schemeClr val="tx1"/>
                        </a:solidFill>
                        <a:latin typeface="Constantia" panose="02030602050306030303" pitchFamily="18" charset="0"/>
                      </a:rPr>
                      <a:t>DataSource</a:t>
                    </a:r>
                    <a:endParaRPr lang="it-IT" sz="800" dirty="0">
                      <a:solidFill>
                        <a:schemeClr val="tx1"/>
                      </a:solidFill>
                      <a:latin typeface="Constantia" panose="02030602050306030303" pitchFamily="18" charset="0"/>
                    </a:endParaRPr>
                  </a:p>
                </p:txBody>
              </p:sp>
              <p:sp>
                <p:nvSpPr>
                  <p:cNvPr id="145" name="Rettangolo con angoli arrotondati 144">
                    <a:extLst>
                      <a:ext uri="{FF2B5EF4-FFF2-40B4-BE49-F238E27FC236}">
                        <a16:creationId xmlns:a16="http://schemas.microsoft.com/office/drawing/2014/main" id="{2ADA58D9-3E01-E5F8-76AE-018D7FBE5771}"/>
                      </a:ext>
                    </a:extLst>
                  </p:cNvPr>
                  <p:cNvSpPr/>
                  <p:nvPr/>
                </p:nvSpPr>
                <p:spPr>
                  <a:xfrm>
                    <a:off x="4303940" y="5760475"/>
                    <a:ext cx="566362" cy="163963"/>
                  </a:xfrm>
                  <a:prstGeom prst="roundRect">
                    <a:avLst/>
                  </a:prstGeom>
                  <a:solidFill>
                    <a:srgbClr val="DAD1FB"/>
                  </a:solidFill>
                  <a:ln w="317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800" dirty="0">
                        <a:solidFill>
                          <a:schemeClr val="tx1"/>
                        </a:solidFill>
                        <a:latin typeface="Constantia" panose="02030602050306030303" pitchFamily="18" charset="0"/>
                      </a:rPr>
                      <a:t>Room</a:t>
                    </a:r>
                  </a:p>
                </p:txBody>
              </p:sp>
              <p:sp>
                <p:nvSpPr>
                  <p:cNvPr id="146" name="Disco magnetico 145">
                    <a:extLst>
                      <a:ext uri="{FF2B5EF4-FFF2-40B4-BE49-F238E27FC236}">
                        <a16:creationId xmlns:a16="http://schemas.microsoft.com/office/drawing/2014/main" id="{4CCB3B8D-8EA9-AD56-2CDD-0FA0ED96D0D1}"/>
                      </a:ext>
                    </a:extLst>
                  </p:cNvPr>
                  <p:cNvSpPr/>
                  <p:nvPr/>
                </p:nvSpPr>
                <p:spPr>
                  <a:xfrm>
                    <a:off x="3830054" y="6228222"/>
                    <a:ext cx="576189" cy="578584"/>
                  </a:xfrm>
                  <a:prstGeom prst="flowChartMagneticDisk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800" dirty="0" err="1">
                        <a:solidFill>
                          <a:schemeClr val="tx1"/>
                        </a:solidFill>
                      </a:rPr>
                      <a:t>SQLlite</a:t>
                    </a:r>
                    <a:endParaRPr lang="it-IT" sz="8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51" name="Connettore curvo 150">
                    <a:extLst>
                      <a:ext uri="{FF2B5EF4-FFF2-40B4-BE49-F238E27FC236}">
                        <a16:creationId xmlns:a16="http://schemas.microsoft.com/office/drawing/2014/main" id="{66F5776D-7CF2-646D-2EE0-D4978EAECEEC}"/>
                      </a:ext>
                    </a:extLst>
                  </p:cNvPr>
                  <p:cNvCxnSpPr>
                    <a:stCxn id="107" idx="2"/>
                    <a:endCxn id="144" idx="0"/>
                  </p:cNvCxnSpPr>
                  <p:nvPr/>
                </p:nvCxnSpPr>
                <p:spPr>
                  <a:xfrm rot="5400000">
                    <a:off x="3916017" y="5099498"/>
                    <a:ext cx="469368" cy="160083"/>
                  </a:xfrm>
                  <a:prstGeom prst="curvedConnector3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Rettangolo con angoli arrotondati 151">
                    <a:extLst>
                      <a:ext uri="{FF2B5EF4-FFF2-40B4-BE49-F238E27FC236}">
                        <a16:creationId xmlns:a16="http://schemas.microsoft.com/office/drawing/2014/main" id="{2C65F2CA-4C32-25C4-B5B7-FE11171D9755}"/>
                      </a:ext>
                    </a:extLst>
                  </p:cNvPr>
                  <p:cNvSpPr/>
                  <p:nvPr/>
                </p:nvSpPr>
                <p:spPr>
                  <a:xfrm>
                    <a:off x="5371802" y="5414223"/>
                    <a:ext cx="1102817" cy="341099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317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it-IT" altLang="it-IT" sz="800" b="0" i="0" u="none" strike="noStrike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</a:rPr>
                      <a:t>UserAuthentication</a:t>
                    </a:r>
                    <a:endParaRPr lang="it-IT" altLang="it-IT" sz="800" dirty="0">
                      <a:solidFill>
                        <a:schemeClr val="tx1"/>
                      </a:solidFill>
                      <a:latin typeface="Constantia" panose="02030602050306030303" pitchFamily="18" charset="0"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it-IT" altLang="it-IT" sz="800" b="0" i="0" u="none" strike="noStrike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</a:rPr>
                      <a:t>Firebase</a:t>
                    </a:r>
                    <a:endParaRPr lang="it-IT" altLang="it-IT" sz="800" dirty="0">
                      <a:solidFill>
                        <a:schemeClr val="tx1"/>
                      </a:solidFill>
                      <a:latin typeface="Constantia" panose="02030602050306030303" pitchFamily="18" charset="0"/>
                    </a:endParaRPr>
                  </a:p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it-IT" altLang="it-IT" sz="800" b="0" i="0" u="none" strike="noStrike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</a:rPr>
                      <a:t>DataSource</a:t>
                    </a:r>
                    <a:endParaRPr kumimoji="0" lang="it-IT" altLang="it-IT" sz="1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nstantia" panose="02030602050306030303" pitchFamily="18" charset="0"/>
                    </a:endParaRPr>
                  </a:p>
                </p:txBody>
              </p:sp>
              <p:sp>
                <p:nvSpPr>
                  <p:cNvPr id="155" name="Rettangolo con angoli arrotondati 154">
                    <a:extLst>
                      <a:ext uri="{FF2B5EF4-FFF2-40B4-BE49-F238E27FC236}">
                        <a16:creationId xmlns:a16="http://schemas.microsoft.com/office/drawing/2014/main" id="{469D3B5A-255E-5BD5-E2C9-0D5B05E4B080}"/>
                      </a:ext>
                    </a:extLst>
                  </p:cNvPr>
                  <p:cNvSpPr/>
                  <p:nvPr/>
                </p:nvSpPr>
                <p:spPr>
                  <a:xfrm>
                    <a:off x="7319229" y="5414223"/>
                    <a:ext cx="719619" cy="341099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317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800" dirty="0" err="1">
                        <a:solidFill>
                          <a:schemeClr val="tx1"/>
                        </a:solidFill>
                        <a:latin typeface="Constantia" panose="02030602050306030303" pitchFamily="18" charset="0"/>
                      </a:rPr>
                      <a:t>CatAPI</a:t>
                    </a:r>
                    <a:endParaRPr lang="it-IT" sz="800" dirty="0">
                      <a:solidFill>
                        <a:schemeClr val="tx1"/>
                      </a:solidFill>
                      <a:latin typeface="Constantia" panose="02030602050306030303" pitchFamily="18" charset="0"/>
                    </a:endParaRPr>
                  </a:p>
                  <a:p>
                    <a:pPr algn="ctr"/>
                    <a:r>
                      <a:rPr lang="it-IT" sz="800" dirty="0">
                        <a:solidFill>
                          <a:schemeClr val="tx1"/>
                        </a:solidFill>
                        <a:latin typeface="Constantia" panose="02030602050306030303" pitchFamily="18" charset="0"/>
                      </a:rPr>
                      <a:t>Service</a:t>
                    </a:r>
                  </a:p>
                </p:txBody>
              </p:sp>
              <p:sp>
                <p:nvSpPr>
                  <p:cNvPr id="157" name="Rettangolo con angoli arrotondati 156">
                    <a:extLst>
                      <a:ext uri="{FF2B5EF4-FFF2-40B4-BE49-F238E27FC236}">
                        <a16:creationId xmlns:a16="http://schemas.microsoft.com/office/drawing/2014/main" id="{66F5883A-EE1E-C5C3-828F-E421D95B92E1}"/>
                      </a:ext>
                    </a:extLst>
                  </p:cNvPr>
                  <p:cNvSpPr/>
                  <p:nvPr/>
                </p:nvSpPr>
                <p:spPr>
                  <a:xfrm>
                    <a:off x="6537114" y="5414223"/>
                    <a:ext cx="719619" cy="341099"/>
                  </a:xfrm>
                  <a:prstGeom prst="roundRect">
                    <a:avLst/>
                  </a:prstGeom>
                  <a:solidFill>
                    <a:schemeClr val="bg2"/>
                  </a:solidFill>
                  <a:ln w="317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800" dirty="0" err="1">
                        <a:solidFill>
                          <a:schemeClr val="tx1"/>
                        </a:solidFill>
                        <a:latin typeface="Constantia" panose="02030602050306030303" pitchFamily="18" charset="0"/>
                      </a:rPr>
                      <a:t>DogAPI</a:t>
                    </a:r>
                    <a:endParaRPr lang="it-IT" sz="800" dirty="0">
                      <a:solidFill>
                        <a:schemeClr val="tx1"/>
                      </a:solidFill>
                      <a:latin typeface="Constantia" panose="02030602050306030303" pitchFamily="18" charset="0"/>
                    </a:endParaRPr>
                  </a:p>
                  <a:p>
                    <a:pPr algn="ctr"/>
                    <a:r>
                      <a:rPr lang="it-IT" sz="800" dirty="0">
                        <a:solidFill>
                          <a:schemeClr val="tx1"/>
                        </a:solidFill>
                        <a:latin typeface="Constantia" panose="02030602050306030303" pitchFamily="18" charset="0"/>
                      </a:rPr>
                      <a:t>Service</a:t>
                    </a:r>
                  </a:p>
                </p:txBody>
              </p:sp>
              <p:cxnSp>
                <p:nvCxnSpPr>
                  <p:cNvPr id="159" name="Connettore curvo 158">
                    <a:extLst>
                      <a:ext uri="{FF2B5EF4-FFF2-40B4-BE49-F238E27FC236}">
                        <a16:creationId xmlns:a16="http://schemas.microsoft.com/office/drawing/2014/main" id="{192BC13A-82D0-A4CF-5B1B-D582DDE5F902}"/>
                      </a:ext>
                    </a:extLst>
                  </p:cNvPr>
                  <p:cNvCxnSpPr>
                    <a:stCxn id="111" idx="2"/>
                    <a:endCxn id="157" idx="0"/>
                  </p:cNvCxnSpPr>
                  <p:nvPr/>
                </p:nvCxnSpPr>
                <p:spPr>
                  <a:xfrm rot="16200000" flipH="1">
                    <a:off x="6237943" y="4755242"/>
                    <a:ext cx="473726" cy="844236"/>
                  </a:xfrm>
                  <a:prstGeom prst="curvedConnector3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Connettore curvo 160">
                    <a:extLst>
                      <a:ext uri="{FF2B5EF4-FFF2-40B4-BE49-F238E27FC236}">
                        <a16:creationId xmlns:a16="http://schemas.microsoft.com/office/drawing/2014/main" id="{64786299-E055-1935-D64D-4BA9F7B2CC5C}"/>
                      </a:ext>
                    </a:extLst>
                  </p:cNvPr>
                  <p:cNvCxnSpPr>
                    <a:stCxn id="112" idx="2"/>
                    <a:endCxn id="155" idx="0"/>
                  </p:cNvCxnSpPr>
                  <p:nvPr/>
                </p:nvCxnSpPr>
                <p:spPr>
                  <a:xfrm rot="16200000" flipH="1">
                    <a:off x="7088113" y="4823296"/>
                    <a:ext cx="466475" cy="715378"/>
                  </a:xfrm>
                  <a:prstGeom prst="curvedConnector3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Connettore curvo 162">
                    <a:extLst>
                      <a:ext uri="{FF2B5EF4-FFF2-40B4-BE49-F238E27FC236}">
                        <a16:creationId xmlns:a16="http://schemas.microsoft.com/office/drawing/2014/main" id="{7AB73289-AD67-1167-B2E9-B9F238B19061}"/>
                      </a:ext>
                    </a:extLst>
                  </p:cNvPr>
                  <p:cNvCxnSpPr>
                    <a:cxnSpLocks/>
                    <a:stCxn id="110" idx="2"/>
                    <a:endCxn id="152" idx="0"/>
                  </p:cNvCxnSpPr>
                  <p:nvPr/>
                </p:nvCxnSpPr>
                <p:spPr>
                  <a:xfrm rot="16200000" flipH="1">
                    <a:off x="5295600" y="4786612"/>
                    <a:ext cx="473726" cy="781496"/>
                  </a:xfrm>
                  <a:prstGeom prst="curvedConnector3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65" name="Elemento grafico 164" descr="Gatto contorno">
                    <a:extLst>
                      <a:ext uri="{FF2B5EF4-FFF2-40B4-BE49-F238E27FC236}">
                        <a16:creationId xmlns:a16="http://schemas.microsoft.com/office/drawing/2014/main" id="{02B65169-27A0-3308-0A84-E3AFDB62D2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2860" y="6189861"/>
                    <a:ext cx="452360" cy="431019"/>
                  </a:xfrm>
                  <a:prstGeom prst="rect">
                    <a:avLst/>
                  </a:prstGeom>
                </p:spPr>
              </p:pic>
              <p:pic>
                <p:nvPicPr>
                  <p:cNvPr id="176" name="Immagine 175" descr="Immagine che contiene logo, Elementi grafici, Carattere, design&#10;&#10;Il contenuto generato dall'IA potrebbe non essere corretto.">
                    <a:extLst>
                      <a:ext uri="{FF2B5EF4-FFF2-40B4-BE49-F238E27FC236}">
                        <a16:creationId xmlns:a16="http://schemas.microsoft.com/office/drawing/2014/main" id="{9AD32FD9-0372-1C95-40B1-58D0D224DB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 l="16161" t="13508" r="14736" b="14023"/>
                  <a:stretch/>
                </p:blipFill>
                <p:spPr>
                  <a:xfrm>
                    <a:off x="5635116" y="6202561"/>
                    <a:ext cx="576188" cy="604245"/>
                  </a:xfrm>
                  <a:prstGeom prst="rect">
                    <a:avLst/>
                  </a:prstGeom>
                </p:spPr>
              </p:pic>
              <p:grpSp>
                <p:nvGrpSpPr>
                  <p:cNvPr id="179" name="Gruppo 178">
                    <a:extLst>
                      <a:ext uri="{FF2B5EF4-FFF2-40B4-BE49-F238E27FC236}">
                        <a16:creationId xmlns:a16="http://schemas.microsoft.com/office/drawing/2014/main" id="{DCBDC4EC-BEFD-1F63-AEA7-0208A327569B}"/>
                      </a:ext>
                    </a:extLst>
                  </p:cNvPr>
                  <p:cNvGrpSpPr/>
                  <p:nvPr/>
                </p:nvGrpSpPr>
                <p:grpSpPr>
                  <a:xfrm>
                    <a:off x="6550140" y="6141400"/>
                    <a:ext cx="693565" cy="665406"/>
                    <a:chOff x="6579689" y="6202728"/>
                    <a:chExt cx="592884" cy="584855"/>
                  </a:xfrm>
                </p:grpSpPr>
                <p:pic>
                  <p:nvPicPr>
                    <p:cNvPr id="169" name="Elemento grafico 168" descr="Cucciolo 2 contorno">
                      <a:extLst>
                        <a:ext uri="{FF2B5EF4-FFF2-40B4-BE49-F238E27FC236}">
                          <a16:creationId xmlns:a16="http://schemas.microsoft.com/office/drawing/2014/main" id="{2CC0E9FA-6C57-E064-CBDC-82BAE2BB6F8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644228" y="6202728"/>
                      <a:ext cx="458234" cy="458234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77" name="CasellaDiTesto 176">
                      <a:extLst>
                        <a:ext uri="{FF2B5EF4-FFF2-40B4-BE49-F238E27FC236}">
                          <a16:creationId xmlns:a16="http://schemas.microsoft.com/office/drawing/2014/main" id="{CA7EAF1C-31E7-C9D5-CCAF-DA21DF068B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79689" y="6598220"/>
                      <a:ext cx="592884" cy="1893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it-IT" sz="800" dirty="0" err="1">
                          <a:latin typeface="Constantia" panose="02030602050306030303" pitchFamily="18" charset="0"/>
                        </a:rPr>
                        <a:t>DogFacts</a:t>
                      </a:r>
                      <a:endParaRPr lang="it-IT" sz="800" dirty="0">
                        <a:latin typeface="Constantia" panose="02030602050306030303" pitchFamily="18" charset="0"/>
                      </a:endParaRPr>
                    </a:p>
                  </p:txBody>
                </p:sp>
              </p:grpSp>
              <p:sp>
                <p:nvSpPr>
                  <p:cNvPr id="178" name="CasellaDiTesto 177">
                    <a:extLst>
                      <a:ext uri="{FF2B5EF4-FFF2-40B4-BE49-F238E27FC236}">
                        <a16:creationId xmlns:a16="http://schemas.microsoft.com/office/drawing/2014/main" id="{622ECAEB-3DCA-BDA0-8553-902601ACF0A0}"/>
                      </a:ext>
                    </a:extLst>
                  </p:cNvPr>
                  <p:cNvSpPr txBox="1"/>
                  <p:nvPr/>
                </p:nvSpPr>
                <p:spPr>
                  <a:xfrm>
                    <a:off x="7338027" y="6584719"/>
                    <a:ext cx="700821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t-IT" sz="800" dirty="0" err="1">
                        <a:latin typeface="Constantia" panose="02030602050306030303" pitchFamily="18" charset="0"/>
                      </a:rPr>
                      <a:t>MeowFacts</a:t>
                    </a:r>
                    <a:endParaRPr lang="it-IT" sz="800" dirty="0">
                      <a:latin typeface="Constantia" panose="02030602050306030303" pitchFamily="18" charset="0"/>
                    </a:endParaRPr>
                  </a:p>
                </p:txBody>
              </p:sp>
              <p:cxnSp>
                <p:nvCxnSpPr>
                  <p:cNvPr id="181" name="Connettore diritto 180">
                    <a:extLst>
                      <a:ext uri="{FF2B5EF4-FFF2-40B4-BE49-F238E27FC236}">
                        <a16:creationId xmlns:a16="http://schemas.microsoft.com/office/drawing/2014/main" id="{942FC10C-4C8A-E3F8-866E-BA000560BF38}"/>
                      </a:ext>
                    </a:extLst>
                  </p:cNvPr>
                  <p:cNvCxnSpPr>
                    <a:stCxn id="152" idx="2"/>
                    <a:endCxn id="176" idx="0"/>
                  </p:cNvCxnSpPr>
                  <p:nvPr/>
                </p:nvCxnSpPr>
                <p:spPr>
                  <a:xfrm flipH="1">
                    <a:off x="5923210" y="5755322"/>
                    <a:ext cx="1" cy="447239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Connettore diritto 182">
                    <a:extLst>
                      <a:ext uri="{FF2B5EF4-FFF2-40B4-BE49-F238E27FC236}">
                        <a16:creationId xmlns:a16="http://schemas.microsoft.com/office/drawing/2014/main" id="{9FBE413F-C07C-E81B-864C-AC86F17C1125}"/>
                      </a:ext>
                    </a:extLst>
                  </p:cNvPr>
                  <p:cNvCxnSpPr>
                    <a:cxnSpLocks/>
                    <a:stCxn id="157" idx="2"/>
                  </p:cNvCxnSpPr>
                  <p:nvPr/>
                </p:nvCxnSpPr>
                <p:spPr>
                  <a:xfrm>
                    <a:off x="6896924" y="5755322"/>
                    <a:ext cx="5701" cy="471670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Connettore diritto 185">
                    <a:extLst>
                      <a:ext uri="{FF2B5EF4-FFF2-40B4-BE49-F238E27FC236}">
                        <a16:creationId xmlns:a16="http://schemas.microsoft.com/office/drawing/2014/main" id="{38E21395-0A24-077E-F264-4C6998D19B64}"/>
                      </a:ext>
                    </a:extLst>
                  </p:cNvPr>
                  <p:cNvCxnSpPr>
                    <a:cxnSpLocks/>
                    <a:endCxn id="165" idx="0"/>
                  </p:cNvCxnSpPr>
                  <p:nvPr/>
                </p:nvCxnSpPr>
                <p:spPr>
                  <a:xfrm>
                    <a:off x="7679038" y="5755322"/>
                    <a:ext cx="2" cy="434539"/>
                  </a:xfrm>
                  <a:prstGeom prst="line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9" name="Rettangolo con angoli arrotondati 188">
                    <a:extLst>
                      <a:ext uri="{FF2B5EF4-FFF2-40B4-BE49-F238E27FC236}">
                        <a16:creationId xmlns:a16="http://schemas.microsoft.com/office/drawing/2014/main" id="{BAABD33F-9131-E7E0-60C4-840BF3B3176A}"/>
                      </a:ext>
                    </a:extLst>
                  </p:cNvPr>
                  <p:cNvSpPr/>
                  <p:nvPr/>
                </p:nvSpPr>
                <p:spPr>
                  <a:xfrm>
                    <a:off x="6999587" y="5774372"/>
                    <a:ext cx="566362" cy="163963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3175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it-IT" sz="800" dirty="0">
                        <a:solidFill>
                          <a:schemeClr val="tx1"/>
                        </a:solidFill>
                        <a:latin typeface="Constantia" panose="02030602050306030303" pitchFamily="18" charset="0"/>
                      </a:rPr>
                      <a:t>Retrofit</a:t>
                    </a:r>
                  </a:p>
                </p:txBody>
              </p:sp>
            </p:grpSp>
            <p:sp>
              <p:nvSpPr>
                <p:cNvPr id="21" name="Rettangolo 20">
                  <a:extLst>
                    <a:ext uri="{FF2B5EF4-FFF2-40B4-BE49-F238E27FC236}">
                      <a16:creationId xmlns:a16="http://schemas.microsoft.com/office/drawing/2014/main" id="{BD20E4CE-C234-3FA8-C23F-02BC63F9DD2E}"/>
                    </a:ext>
                  </a:extLst>
                </p:cNvPr>
                <p:cNvSpPr/>
                <p:nvPr/>
              </p:nvSpPr>
              <p:spPr>
                <a:xfrm>
                  <a:off x="5579242" y="2867008"/>
                  <a:ext cx="713793" cy="29435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 sz="800" dirty="0" err="1">
                      <a:solidFill>
                        <a:schemeClr val="tx1"/>
                      </a:solidFill>
                      <a:latin typeface="Constantia" panose="02030602050306030303" pitchFamily="18" charset="0"/>
                    </a:rPr>
                    <a:t>DogFact</a:t>
                  </a:r>
                  <a:endParaRPr lang="it-IT" sz="800" dirty="0">
                    <a:solidFill>
                      <a:schemeClr val="tx1"/>
                    </a:solidFill>
                    <a:latin typeface="Constantia" panose="02030602050306030303" pitchFamily="18" charset="0"/>
                  </a:endParaRPr>
                </a:p>
                <a:p>
                  <a:pPr algn="ctr"/>
                  <a:r>
                    <a:rPr lang="it-IT" sz="800" dirty="0" err="1">
                      <a:solidFill>
                        <a:schemeClr val="tx1"/>
                      </a:solidFill>
                      <a:latin typeface="Constantia" panose="02030602050306030303" pitchFamily="18" charset="0"/>
                    </a:rPr>
                    <a:t>ViewModel</a:t>
                  </a:r>
                  <a:endParaRPr lang="it-IT" sz="800" dirty="0">
                    <a:solidFill>
                      <a:schemeClr val="tx1"/>
                    </a:solidFill>
                    <a:latin typeface="Constantia" panose="02030602050306030303" pitchFamily="18" charset="0"/>
                  </a:endParaRPr>
                </a:p>
              </p:txBody>
            </p:sp>
            <p:cxnSp>
              <p:nvCxnSpPr>
                <p:cNvPr id="38" name="Connettore diritto 37">
                  <a:extLst>
                    <a:ext uri="{FF2B5EF4-FFF2-40B4-BE49-F238E27FC236}">
                      <a16:creationId xmlns:a16="http://schemas.microsoft.com/office/drawing/2014/main" id="{973DBBD3-7139-0374-8D55-CA42D7A6C71B}"/>
                    </a:ext>
                  </a:extLst>
                </p:cNvPr>
                <p:cNvCxnSpPr>
                  <a:cxnSpLocks/>
                  <a:stCxn id="33" idx="2"/>
                  <a:endCxn id="23" idx="0"/>
                </p:cNvCxnSpPr>
                <p:nvPr/>
              </p:nvCxnSpPr>
              <p:spPr>
                <a:xfrm flipH="1">
                  <a:off x="4029861" y="2105761"/>
                  <a:ext cx="2327" cy="6862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20756AAD-BF50-C3F3-FA5F-3D5EACAE5109}"/>
                  </a:ext>
                </a:extLst>
              </p:cNvPr>
              <p:cNvCxnSpPr>
                <a:cxnSpLocks/>
                <a:stCxn id="24" idx="3"/>
                <a:endCxn id="22" idx="0"/>
              </p:cNvCxnSpPr>
              <p:nvPr/>
            </p:nvCxnSpPr>
            <p:spPr>
              <a:xfrm>
                <a:off x="7167314" y="1628307"/>
                <a:ext cx="442670" cy="123870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Connettore curvo 93">
              <a:extLst>
                <a:ext uri="{FF2B5EF4-FFF2-40B4-BE49-F238E27FC236}">
                  <a16:creationId xmlns:a16="http://schemas.microsoft.com/office/drawing/2014/main" id="{6EAA88CE-B454-F5EC-5D0E-D3B824E5C92E}"/>
                </a:ext>
              </a:extLst>
            </p:cNvPr>
            <p:cNvCxnSpPr>
              <a:stCxn id="23" idx="2"/>
              <a:endCxn id="91" idx="0"/>
            </p:cNvCxnSpPr>
            <p:nvPr/>
          </p:nvCxnSpPr>
          <p:spPr>
            <a:xfrm rot="16200000" flipH="1">
              <a:off x="4447130" y="2670297"/>
              <a:ext cx="776204" cy="1610743"/>
            </a:xfrm>
            <a:prstGeom prst="curvedConnector3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ttore curvo 100">
              <a:extLst>
                <a:ext uri="{FF2B5EF4-FFF2-40B4-BE49-F238E27FC236}">
                  <a16:creationId xmlns:a16="http://schemas.microsoft.com/office/drawing/2014/main" id="{3E6B4562-B457-FC64-63C9-9382E334E6EA}"/>
                </a:ext>
              </a:extLst>
            </p:cNvPr>
            <p:cNvCxnSpPr>
              <a:stCxn id="22" idx="2"/>
              <a:endCxn id="91" idx="0"/>
            </p:cNvCxnSpPr>
            <p:nvPr/>
          </p:nvCxnSpPr>
          <p:spPr>
            <a:xfrm rot="5400000">
              <a:off x="6274092" y="2527878"/>
              <a:ext cx="702405" cy="1969380"/>
            </a:xfrm>
            <a:prstGeom prst="curvedConnector3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CasellaDiTesto 195">
              <a:extLst>
                <a:ext uri="{FF2B5EF4-FFF2-40B4-BE49-F238E27FC236}">
                  <a16:creationId xmlns:a16="http://schemas.microsoft.com/office/drawing/2014/main" id="{91E04062-E87D-64F9-3B50-EB5B9B1E9DED}"/>
                </a:ext>
              </a:extLst>
            </p:cNvPr>
            <p:cNvSpPr txBox="1"/>
            <p:nvPr/>
          </p:nvSpPr>
          <p:spPr>
            <a:xfrm>
              <a:off x="5244554" y="1026248"/>
              <a:ext cx="7700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Main Activity</a:t>
              </a:r>
            </a:p>
          </p:txBody>
        </p:sp>
        <p:sp>
          <p:nvSpPr>
            <p:cNvPr id="197" name="CasellaDiTesto 196">
              <a:extLst>
                <a:ext uri="{FF2B5EF4-FFF2-40B4-BE49-F238E27FC236}">
                  <a16:creationId xmlns:a16="http://schemas.microsoft.com/office/drawing/2014/main" id="{BE397516-B0D0-B3E1-8511-082693936517}"/>
                </a:ext>
              </a:extLst>
            </p:cNvPr>
            <p:cNvSpPr txBox="1"/>
            <p:nvPr/>
          </p:nvSpPr>
          <p:spPr>
            <a:xfrm>
              <a:off x="3572176" y="1019854"/>
              <a:ext cx="9539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Welcome Activity</a:t>
              </a:r>
            </a:p>
          </p:txBody>
        </p:sp>
      </p:grp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D5F241F-3D28-4712-A087-30DC45A0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C71654-96A5-4280-94F3-931C61A9F92C}" type="slidenum">
              <a:rPr lang="it-IT" smtClean="0">
                <a:solidFill>
                  <a:schemeClr val="bg1"/>
                </a:solidFill>
              </a:rPr>
              <a:pPr rtl="0"/>
              <a:t>3</a:t>
            </a:fld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3" name="Titolo 192">
            <a:extLst>
              <a:ext uri="{FF2B5EF4-FFF2-40B4-BE49-F238E27FC236}">
                <a16:creationId xmlns:a16="http://schemas.microsoft.com/office/drawing/2014/main" id="{0C1B066F-41D0-4F27-1E41-34795C45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15" y="335389"/>
            <a:ext cx="3314116" cy="423586"/>
          </a:xfrm>
        </p:spPr>
        <p:txBody>
          <a:bodyPr>
            <a:normAutofit fontScale="90000"/>
          </a:bodyPr>
          <a:lstStyle/>
          <a:p>
            <a:r>
              <a:rPr lang="it-IT" dirty="0"/>
              <a:t>Architettura: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F46E212-8CEF-21A1-58CD-A4710224E219}"/>
              </a:ext>
            </a:extLst>
          </p:cNvPr>
          <p:cNvSpPr/>
          <p:nvPr/>
        </p:nvSpPr>
        <p:spPr>
          <a:xfrm>
            <a:off x="379563" y="5917722"/>
            <a:ext cx="1242204" cy="940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A6E06CAC-C13A-D450-FD09-3172F5828093}"/>
              </a:ext>
            </a:extLst>
          </p:cNvPr>
          <p:cNvSpPr txBox="1"/>
          <p:nvPr/>
        </p:nvSpPr>
        <p:spPr>
          <a:xfrm>
            <a:off x="2096480" y="1939687"/>
            <a:ext cx="10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UI Layer</a:t>
            </a:r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53C5C902-1B43-D81F-582A-CBD83693EF04}"/>
              </a:ext>
            </a:extLst>
          </p:cNvPr>
          <p:cNvSpPr txBox="1"/>
          <p:nvPr/>
        </p:nvSpPr>
        <p:spPr>
          <a:xfrm>
            <a:off x="1973478" y="4559863"/>
            <a:ext cx="127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Data Layer</a:t>
            </a:r>
          </a:p>
        </p:txBody>
      </p:sp>
      <p:cxnSp>
        <p:nvCxnSpPr>
          <p:cNvPr id="148" name="Connettore diritto 147">
            <a:extLst>
              <a:ext uri="{FF2B5EF4-FFF2-40B4-BE49-F238E27FC236}">
                <a16:creationId xmlns:a16="http://schemas.microsoft.com/office/drawing/2014/main" id="{FC247106-890B-01ED-D9F3-89BEB788A83D}"/>
              </a:ext>
            </a:extLst>
          </p:cNvPr>
          <p:cNvCxnSpPr>
            <a:cxnSpLocks/>
            <a:stCxn id="89" idx="2"/>
            <a:endCxn id="146" idx="1"/>
          </p:cNvCxnSpPr>
          <p:nvPr/>
        </p:nvCxnSpPr>
        <p:spPr>
          <a:xfrm flipH="1">
            <a:off x="4617437" y="5906605"/>
            <a:ext cx="1" cy="25914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o 4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00B0F0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44D11C4-B5F9-44C2-913E-1DC5DF789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FCA88F-1E96-47BA-9B15-D836743B34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08007-B5F0-4B81-8CE1-43AFAA162C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128</Words>
  <Application>Microsoft Office PowerPoint</Application>
  <PresentationFormat>Widescreen</PresentationFormat>
  <Paragraphs>59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Cambria</vt:lpstr>
      <vt:lpstr>Constantia</vt:lpstr>
      <vt:lpstr>Tema di Office</vt:lpstr>
      <vt:lpstr>PetSphere</vt:lpstr>
      <vt:lpstr>Cos’è PetSphere</vt:lpstr>
      <vt:lpstr>Architettura: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alessia mazzeo</dc:creator>
  <cp:lastModifiedBy>alessia mazzeo</cp:lastModifiedBy>
  <cp:revision>3</cp:revision>
  <dcterms:created xsi:type="dcterms:W3CDTF">2025-02-13T09:31:22Z</dcterms:created>
  <dcterms:modified xsi:type="dcterms:W3CDTF">2025-02-13T15:20:31Z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