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3BC3B-AD1D-4B0E-B769-97C24BB79157}" v="33" dt="2019-09-23T15:08:36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bbit, Adam M." userId="7075c66d-3b6a-4f35-96ea-1585faed0d0e" providerId="ADAL" clId="{02D3BC3B-AD1D-4B0E-B769-97C24BB79157}"/>
    <pc:docChg chg="addSld delSld modSld sldOrd">
      <pc:chgData name="Babbit, Adam M." userId="7075c66d-3b6a-4f35-96ea-1585faed0d0e" providerId="ADAL" clId="{02D3BC3B-AD1D-4B0E-B769-97C24BB79157}" dt="2019-09-23T15:08:36.115" v="124"/>
      <pc:docMkLst>
        <pc:docMk/>
      </pc:docMkLst>
      <pc:sldChg chg="modSp modTransition">
        <pc:chgData name="Babbit, Adam M." userId="7075c66d-3b6a-4f35-96ea-1585faed0d0e" providerId="ADAL" clId="{02D3BC3B-AD1D-4B0E-B769-97C24BB79157}" dt="2019-09-23T15:06:25.185" v="98"/>
        <pc:sldMkLst>
          <pc:docMk/>
          <pc:sldMk cId="1638497651" sldId="256"/>
        </pc:sldMkLst>
        <pc:spChg chg="mod">
          <ac:chgData name="Babbit, Adam M." userId="7075c66d-3b6a-4f35-96ea-1585faed0d0e" providerId="ADAL" clId="{02D3BC3B-AD1D-4B0E-B769-97C24BB79157}" dt="2019-09-23T15:02:46.579" v="74" actId="2"/>
          <ac:spMkLst>
            <pc:docMk/>
            <pc:sldMk cId="1638497651" sldId="256"/>
            <ac:spMk id="2" creationId="{DE4EC6BF-6A1C-46CE-9969-04FFC36179AE}"/>
          </ac:spMkLst>
        </pc:spChg>
      </pc:sldChg>
      <pc:sldChg chg="modTransition">
        <pc:chgData name="Babbit, Adam M." userId="7075c66d-3b6a-4f35-96ea-1585faed0d0e" providerId="ADAL" clId="{02D3BC3B-AD1D-4B0E-B769-97C24BB79157}" dt="2019-09-23T15:05:54.785" v="90"/>
        <pc:sldMkLst>
          <pc:docMk/>
          <pc:sldMk cId="1874513598" sldId="257"/>
        </pc:sldMkLst>
      </pc:sldChg>
      <pc:sldChg chg="modTransition">
        <pc:chgData name="Babbit, Adam M." userId="7075c66d-3b6a-4f35-96ea-1585faed0d0e" providerId="ADAL" clId="{02D3BC3B-AD1D-4B0E-B769-97C24BB79157}" dt="2019-09-23T15:05:55.970" v="91"/>
        <pc:sldMkLst>
          <pc:docMk/>
          <pc:sldMk cId="2011498916" sldId="258"/>
        </pc:sldMkLst>
      </pc:sldChg>
      <pc:sldChg chg="modTransition">
        <pc:chgData name="Babbit, Adam M." userId="7075c66d-3b6a-4f35-96ea-1585faed0d0e" providerId="ADAL" clId="{02D3BC3B-AD1D-4B0E-B769-97C24BB79157}" dt="2019-09-23T15:05:56.959" v="92"/>
        <pc:sldMkLst>
          <pc:docMk/>
          <pc:sldMk cId="3649229062" sldId="259"/>
        </pc:sldMkLst>
      </pc:sldChg>
      <pc:sldChg chg="modSp ord modTransition">
        <pc:chgData name="Babbit, Adam M." userId="7075c66d-3b6a-4f35-96ea-1585faed0d0e" providerId="ADAL" clId="{02D3BC3B-AD1D-4B0E-B769-97C24BB79157}" dt="2019-09-23T15:07:08.131" v="109" actId="20577"/>
        <pc:sldMkLst>
          <pc:docMk/>
          <pc:sldMk cId="3800931566" sldId="260"/>
        </pc:sldMkLst>
        <pc:spChg chg="mod">
          <ac:chgData name="Babbit, Adam M." userId="7075c66d-3b6a-4f35-96ea-1585faed0d0e" providerId="ADAL" clId="{02D3BC3B-AD1D-4B0E-B769-97C24BB79157}" dt="2019-09-23T15:07:08.131" v="109" actId="20577"/>
          <ac:spMkLst>
            <pc:docMk/>
            <pc:sldMk cId="3800931566" sldId="260"/>
            <ac:spMk id="2" creationId="{358C3173-7C4C-4B81-B809-BEF31623585D}"/>
          </ac:spMkLst>
        </pc:spChg>
      </pc:sldChg>
      <pc:sldChg chg="modSp del modTransition">
        <pc:chgData name="Babbit, Adam M." userId="7075c66d-3b6a-4f35-96ea-1585faed0d0e" providerId="ADAL" clId="{02D3BC3B-AD1D-4B0E-B769-97C24BB79157}" dt="2019-09-23T15:07:03.097" v="106" actId="2696"/>
        <pc:sldMkLst>
          <pc:docMk/>
          <pc:sldMk cId="2250759462" sldId="261"/>
        </pc:sldMkLst>
        <pc:spChg chg="mod">
          <ac:chgData name="Babbit, Adam M." userId="7075c66d-3b6a-4f35-96ea-1585faed0d0e" providerId="ADAL" clId="{02D3BC3B-AD1D-4B0E-B769-97C24BB79157}" dt="2019-09-23T15:06:51.016" v="101" actId="20577"/>
          <ac:spMkLst>
            <pc:docMk/>
            <pc:sldMk cId="2250759462" sldId="261"/>
            <ac:spMk id="3" creationId="{1E0A5589-FEEC-401D-8CD3-FFA5947AB19A}"/>
          </ac:spMkLst>
        </pc:spChg>
      </pc:sldChg>
      <pc:sldChg chg="modSp add modTransition">
        <pc:chgData name="Babbit, Adam M." userId="7075c66d-3b6a-4f35-96ea-1585faed0d0e" providerId="ADAL" clId="{02D3BC3B-AD1D-4B0E-B769-97C24BB79157}" dt="2019-09-23T15:06:57.963" v="105" actId="20577"/>
        <pc:sldMkLst>
          <pc:docMk/>
          <pc:sldMk cId="2424477217" sldId="262"/>
        </pc:sldMkLst>
        <pc:spChg chg="mod">
          <ac:chgData name="Babbit, Adam M." userId="7075c66d-3b6a-4f35-96ea-1585faed0d0e" providerId="ADAL" clId="{02D3BC3B-AD1D-4B0E-B769-97C24BB79157}" dt="2019-09-23T15:00:58.143" v="58" actId="20577"/>
          <ac:spMkLst>
            <pc:docMk/>
            <pc:sldMk cId="2424477217" sldId="262"/>
            <ac:spMk id="2" creationId="{C12DAD01-BF1D-4042-8A95-B52DB6ABB642}"/>
          </ac:spMkLst>
        </pc:spChg>
        <pc:spChg chg="mod">
          <ac:chgData name="Babbit, Adam M." userId="7075c66d-3b6a-4f35-96ea-1585faed0d0e" providerId="ADAL" clId="{02D3BC3B-AD1D-4B0E-B769-97C24BB79157}" dt="2019-09-23T15:06:57.963" v="105" actId="20577"/>
          <ac:spMkLst>
            <pc:docMk/>
            <pc:sldMk cId="2424477217" sldId="262"/>
            <ac:spMk id="3" creationId="{1512F5F7-08CE-440B-882B-6B383D70EA0E}"/>
          </ac:spMkLst>
        </pc:spChg>
      </pc:sldChg>
      <pc:sldChg chg="modSp add modTransition">
        <pc:chgData name="Babbit, Adam M." userId="7075c66d-3b6a-4f35-96ea-1585faed0d0e" providerId="ADAL" clId="{02D3BC3B-AD1D-4B0E-B769-97C24BB79157}" dt="2019-09-23T15:08:36.115" v="124"/>
        <pc:sldMkLst>
          <pc:docMk/>
          <pc:sldMk cId="1730224994" sldId="263"/>
        </pc:sldMkLst>
        <pc:spChg chg="mod">
          <ac:chgData name="Babbit, Adam M." userId="7075c66d-3b6a-4f35-96ea-1585faed0d0e" providerId="ADAL" clId="{02D3BC3B-AD1D-4B0E-B769-97C24BB79157}" dt="2019-09-23T15:07:18.876" v="119" actId="20577"/>
          <ac:spMkLst>
            <pc:docMk/>
            <pc:sldMk cId="1730224994" sldId="263"/>
            <ac:spMk id="2" creationId="{2816C8D0-6D50-4794-A0AE-676BFF751F9E}"/>
          </ac:spMkLst>
        </pc:spChg>
        <pc:spChg chg="mod">
          <ac:chgData name="Babbit, Adam M." userId="7075c66d-3b6a-4f35-96ea-1585faed0d0e" providerId="ADAL" clId="{02D3BC3B-AD1D-4B0E-B769-97C24BB79157}" dt="2019-09-23T15:04:05.368" v="77"/>
          <ac:spMkLst>
            <pc:docMk/>
            <pc:sldMk cId="1730224994" sldId="263"/>
            <ac:spMk id="3" creationId="{1885E252-3F71-4224-AB0B-762D28B3F91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C6BF-6A1C-46CE-9969-04FFC3617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D3 Software project project  description breakdown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2900E-7CB5-4F5D-9161-EAC3D103C2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</a:t>
            </a:r>
            <a:r>
              <a:rPr lang="en-US" dirty="0" err="1"/>
              <a:t>babbit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9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4280-A4AD-44BA-B29C-F16144BF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AEBD2-0E46-437C-BF63-8C3434596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Overall goal is to assist “Airline Network Planning” </a:t>
            </a:r>
            <a:r>
              <a:rPr lang="en-US" sz="3000" dirty="0" err="1"/>
              <a:t>Analyists</a:t>
            </a:r>
            <a:r>
              <a:rPr lang="en-US" sz="3000" dirty="0"/>
              <a:t> through a data visualization framework</a:t>
            </a:r>
          </a:p>
          <a:p>
            <a:r>
              <a:rPr lang="en-US" dirty="0"/>
              <a:t>Focus points</a:t>
            </a:r>
          </a:p>
          <a:p>
            <a:pPr lvl="1"/>
            <a:r>
              <a:rPr lang="en-US" dirty="0"/>
              <a:t>Flight Schedule (capacity)</a:t>
            </a:r>
          </a:p>
          <a:p>
            <a:pPr lvl="1"/>
            <a:r>
              <a:rPr lang="en-US" dirty="0"/>
              <a:t>Demand (passenger count)</a:t>
            </a:r>
          </a:p>
          <a:p>
            <a:pPr lvl="1"/>
            <a:r>
              <a:rPr lang="en-US" dirty="0"/>
              <a:t>Pricing Data</a:t>
            </a:r>
          </a:p>
        </p:txBody>
      </p:sp>
    </p:spTree>
    <p:extLst>
      <p:ext uri="{BB962C8B-B14F-4D97-AF65-F5344CB8AC3E}">
        <p14:creationId xmlns:p14="http://schemas.microsoft.com/office/powerpoint/2010/main" val="187451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C44F-BBEE-44ED-84F4-9AB6A063A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of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4A299-4B3F-456E-B0FA-98F2E9964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Descriptive-Data </a:t>
            </a:r>
          </a:p>
          <a:p>
            <a:pPr lvl="1"/>
            <a:r>
              <a:rPr lang="en-US" dirty="0"/>
              <a:t>Made available through other venders </a:t>
            </a:r>
          </a:p>
          <a:p>
            <a:pPr lvl="1"/>
            <a:r>
              <a:rPr lang="en-US" dirty="0"/>
              <a:t>This is the description of the actual flight (The Facts)</a:t>
            </a:r>
          </a:p>
          <a:p>
            <a:r>
              <a:rPr lang="en-US" dirty="0"/>
              <a:t>Predictive Data</a:t>
            </a:r>
          </a:p>
          <a:p>
            <a:pPr lvl="1"/>
            <a:r>
              <a:rPr lang="en-US" dirty="0"/>
              <a:t>Generated via our performance models (Already exist?) (What level of confidence?)</a:t>
            </a:r>
          </a:p>
          <a:p>
            <a:pPr lvl="1"/>
            <a:r>
              <a:rPr lang="en-US" dirty="0"/>
              <a:t>Planned schedules </a:t>
            </a:r>
          </a:p>
          <a:p>
            <a:r>
              <a:rPr lang="en-US" dirty="0"/>
              <a:t>Prescriptive</a:t>
            </a:r>
          </a:p>
          <a:p>
            <a:pPr lvl="1"/>
            <a:r>
              <a:rPr lang="en-US" dirty="0"/>
              <a:t>Generated via our prescriptive models (Same questions as Predictive) </a:t>
            </a:r>
          </a:p>
          <a:p>
            <a:pPr marL="457200" lvl="1" indent="0">
              <a:buNone/>
            </a:pPr>
            <a:r>
              <a:rPr lang="en-US" dirty="0"/>
              <a:t>** assume the difference is this is the predicted changes??**</a:t>
            </a:r>
          </a:p>
        </p:txBody>
      </p:sp>
    </p:spTree>
    <p:extLst>
      <p:ext uri="{BB962C8B-B14F-4D97-AF65-F5344CB8AC3E}">
        <p14:creationId xmlns:p14="http://schemas.microsoft.com/office/powerpoint/2010/main" val="201149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926F-FE4F-4A1C-9A87-DDC8FFE0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 of Airline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82513-48EE-483A-B9E3-5C2B979A9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Supply-related </a:t>
            </a:r>
          </a:p>
          <a:p>
            <a:r>
              <a:rPr lang="en-US" dirty="0"/>
              <a:t>Demand-Related</a:t>
            </a:r>
          </a:p>
          <a:p>
            <a:r>
              <a:rPr lang="en-US" dirty="0"/>
              <a:t>Performance-Related</a:t>
            </a:r>
          </a:p>
        </p:txBody>
      </p:sp>
    </p:spTree>
    <p:extLst>
      <p:ext uri="{BB962C8B-B14F-4D97-AF65-F5344CB8AC3E}">
        <p14:creationId xmlns:p14="http://schemas.microsoft.com/office/powerpoint/2010/main" val="364922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3173-7C4C-4B81-B809-BEF31623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Supply-related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E8336-B249-45AC-9232-DEAB99FF2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/>
              <a:t>Historical schedules and Future planned schedules</a:t>
            </a:r>
          </a:p>
          <a:p>
            <a:pPr lvl="1" fontAlgn="ctr"/>
            <a:r>
              <a:rPr lang="en-US"/>
              <a:t>Future is considered ~12 months out</a:t>
            </a:r>
          </a:p>
          <a:p>
            <a:pPr fontAlgn="ctr"/>
            <a:r>
              <a:rPr lang="en-US"/>
              <a:t>Future schedules tend to be changed by airlines</a:t>
            </a:r>
          </a:p>
          <a:p>
            <a:pPr fontAlgn="ctr"/>
            <a:r>
              <a:rPr lang="en-US"/>
              <a:t>Represented on a daily, weekly, or monthly basis</a:t>
            </a:r>
          </a:p>
          <a:p>
            <a:pPr marL="0" indent="0">
              <a:buNone/>
            </a:pPr>
            <a:r>
              <a:rPr lang="en-US" sz="2000"/>
              <a:t>Definition Flight &lt;String origin, String destination, String flightNumber, String scheduledDeparture, String scheduledArrival, String fleetType, String dayOfWeek, etc.&gt;</a:t>
            </a:r>
          </a:p>
          <a:p>
            <a:pPr marL="0" indent="0">
              <a:buNone/>
            </a:pPr>
            <a:r>
              <a:rPr lang="en-US"/>
              <a:t>This can be aggregated in any way desired. Ex (SFO-LAX is a leg)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31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AD01-BF1D-4042-8A95-B52DB6AB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Demand-Related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2F5F7-08CE-440B-882B-6B383D70E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Available at different levels (? Least privilege) (What do Levels Mean)</a:t>
            </a:r>
          </a:p>
          <a:p>
            <a:pPr lvl="1" fontAlgn="ctr"/>
            <a:r>
              <a:rPr lang="en-US" dirty="0"/>
              <a:t>Usually when the data is generated by our modules, it can be presented at the disaggregate level we select. </a:t>
            </a:r>
          </a:p>
          <a:p>
            <a:pPr fontAlgn="ctr"/>
            <a:r>
              <a:rPr lang="en-US" dirty="0"/>
              <a:t>Tends to be related at a market level (Latin, Europe, etc.), city-pair, itinerary, flight, etc.</a:t>
            </a:r>
          </a:p>
          <a:p>
            <a:pPr fontAlgn="ctr"/>
            <a:r>
              <a:rPr lang="en-US" dirty="0"/>
              <a:t>Usually historical, but also has prescriptive and predictive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77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6C8D0-6D50-4794-A0AE-676BFF75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Performance-Related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5E252-3F71-4224-AB0B-762D28B3F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Module type focused - show performance of </a:t>
            </a:r>
          </a:p>
          <a:p>
            <a:pPr lvl="1" fontAlgn="ctr"/>
            <a:r>
              <a:rPr lang="en-US" dirty="0"/>
              <a:t>Flights, legs (routes), city-pair, itinerary,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24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62446EB9DEE044BEB059375E4388A5" ma:contentTypeVersion="11" ma:contentTypeDescription="Create a new document." ma:contentTypeScope="" ma:versionID="19737359d42d7bab0bea765809ee0bee">
  <xsd:schema xmlns:xsd="http://www.w3.org/2001/XMLSchema" xmlns:xs="http://www.w3.org/2001/XMLSchema" xmlns:p="http://schemas.microsoft.com/office/2006/metadata/properties" xmlns:ns3="039944f6-b313-4de7-8847-d9751432f653" xmlns:ns4="9ebf1d68-e028-41be-9aa3-173bb5564186" targetNamespace="http://schemas.microsoft.com/office/2006/metadata/properties" ma:root="true" ma:fieldsID="9b934743ab259354a0d5f677cfb8345f" ns3:_="" ns4:_="">
    <xsd:import namespace="039944f6-b313-4de7-8847-d9751432f653"/>
    <xsd:import namespace="9ebf1d68-e028-41be-9aa3-173bb55641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9944f6-b313-4de7-8847-d9751432f6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bf1d68-e028-41be-9aa3-173bb556418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CD5FBC-7419-4289-A889-1B9E3C19CB2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EFEA2C6-F540-423A-992E-9DCC31D48C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073B9D-899E-4D84-B4F4-FD09FE50C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9944f6-b313-4de7-8847-d9751432f653"/>
    <ds:schemaRef ds:uri="9ebf1d68-e028-41be-9aa3-173bb55641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</TotalTime>
  <Words>275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D3 Software project project  description breakdown</vt:lpstr>
      <vt:lpstr>Focuses</vt:lpstr>
      <vt:lpstr>Modules of data visualization</vt:lpstr>
      <vt:lpstr>classifications of Airline data</vt:lpstr>
      <vt:lpstr>Supply-related data</vt:lpstr>
      <vt:lpstr>Demand-Related Data</vt:lpstr>
      <vt:lpstr>Performance-Related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 Software project project description breakdown</dc:title>
  <dc:creator>Adam Babbit</dc:creator>
  <cp:lastModifiedBy>Adam Babbit</cp:lastModifiedBy>
  <cp:revision>2</cp:revision>
  <dcterms:created xsi:type="dcterms:W3CDTF">2019-09-23T14:34:09Z</dcterms:created>
  <dcterms:modified xsi:type="dcterms:W3CDTF">2019-09-23T15:08:41Z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0x010100D462446EB9DEE044BEB059375E4388A5</vt:lpwstr>
  </property>
</Properties>
</file>