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6" autoAdjust="0"/>
    <p:restoredTop sz="94660"/>
  </p:normalViewPr>
  <p:slideViewPr>
    <p:cSldViewPr snapToGrid="0">
      <p:cViewPr varScale="1">
        <p:scale>
          <a:sx n="71" d="100"/>
          <a:sy n="71" d="100"/>
        </p:scale>
        <p:origin x="3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4B999-51FE-45A6-A6C3-2B3F1FB3B53D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CB5F-93F6-4F7A-843D-980A03930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010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4B999-51FE-45A6-A6C3-2B3F1FB3B53D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CB5F-93F6-4F7A-843D-980A03930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25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4B999-51FE-45A6-A6C3-2B3F1FB3B53D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CB5F-93F6-4F7A-843D-980A03930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610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4B999-51FE-45A6-A6C3-2B3F1FB3B53D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CB5F-93F6-4F7A-843D-980A03930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992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4B999-51FE-45A6-A6C3-2B3F1FB3B53D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CB5F-93F6-4F7A-843D-980A03930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115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4B999-51FE-45A6-A6C3-2B3F1FB3B53D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CB5F-93F6-4F7A-843D-980A03930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073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4B999-51FE-45A6-A6C3-2B3F1FB3B53D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CB5F-93F6-4F7A-843D-980A03930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758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4B999-51FE-45A6-A6C3-2B3F1FB3B53D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CB5F-93F6-4F7A-843D-980A03930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27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4B999-51FE-45A6-A6C3-2B3F1FB3B53D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CB5F-93F6-4F7A-843D-980A03930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599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4B999-51FE-45A6-A6C3-2B3F1FB3B53D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CB5F-93F6-4F7A-843D-980A03930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296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4B999-51FE-45A6-A6C3-2B3F1FB3B53D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CB5F-93F6-4F7A-843D-980A03930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207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84B999-51FE-45A6-A6C3-2B3F1FB3B53D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8CB5F-93F6-4F7A-843D-980A03930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716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5941585" cy="622427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Activity Diagram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96209" y="622427"/>
            <a:ext cx="1920240" cy="6047313"/>
            <a:chOff x="96209" y="622427"/>
            <a:chExt cx="1920240" cy="6047313"/>
          </a:xfrm>
        </p:grpSpPr>
        <p:sp>
          <p:nvSpPr>
            <p:cNvPr id="5" name="Rectangle 4"/>
            <p:cNvSpPr/>
            <p:nvPr/>
          </p:nvSpPr>
          <p:spPr>
            <a:xfrm>
              <a:off x="187649" y="622427"/>
              <a:ext cx="1737360" cy="524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Wood Pickers</a:t>
              </a:r>
              <a:endParaRPr lang="en-US" sz="1400" b="1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6209" y="1141221"/>
              <a:ext cx="1920240" cy="552851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104497" y="622427"/>
            <a:ext cx="1920240" cy="6047313"/>
            <a:chOff x="2104497" y="622427"/>
            <a:chExt cx="1920240" cy="6047313"/>
          </a:xfrm>
        </p:grpSpPr>
        <p:sp>
          <p:nvSpPr>
            <p:cNvPr id="6" name="Rectangle 5"/>
            <p:cNvSpPr/>
            <p:nvPr/>
          </p:nvSpPr>
          <p:spPr>
            <a:xfrm>
              <a:off x="2195937" y="622427"/>
              <a:ext cx="1737360" cy="524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Regulators</a:t>
              </a:r>
              <a:endParaRPr lang="en-US" sz="1400" b="1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104497" y="1141221"/>
              <a:ext cx="1920240" cy="552851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121073" y="622427"/>
            <a:ext cx="1920240" cy="6047313"/>
            <a:chOff x="6121073" y="622427"/>
            <a:chExt cx="1920240" cy="6047313"/>
          </a:xfrm>
        </p:grpSpPr>
        <p:sp>
          <p:nvSpPr>
            <p:cNvPr id="8" name="Rectangle 7"/>
            <p:cNvSpPr/>
            <p:nvPr/>
          </p:nvSpPr>
          <p:spPr>
            <a:xfrm>
              <a:off x="6212513" y="622427"/>
              <a:ext cx="1737360" cy="524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Craftsman</a:t>
              </a:r>
              <a:endParaRPr lang="en-US" sz="1400" b="1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121073" y="1141221"/>
              <a:ext cx="1920240" cy="552851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8129361" y="622427"/>
            <a:ext cx="1920240" cy="6047313"/>
            <a:chOff x="8129361" y="622427"/>
            <a:chExt cx="1920240" cy="6047313"/>
          </a:xfrm>
        </p:grpSpPr>
        <p:sp>
          <p:nvSpPr>
            <p:cNvPr id="9" name="Rectangle 8"/>
            <p:cNvSpPr/>
            <p:nvPr/>
          </p:nvSpPr>
          <p:spPr>
            <a:xfrm>
              <a:off x="8220801" y="622427"/>
              <a:ext cx="1737360" cy="524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Retail Shop</a:t>
              </a:r>
              <a:endParaRPr lang="en-US" sz="1400" b="1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129361" y="1141221"/>
              <a:ext cx="1920240" cy="552851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0137648" y="622427"/>
            <a:ext cx="1920240" cy="6047313"/>
            <a:chOff x="10137648" y="622427"/>
            <a:chExt cx="1920240" cy="6047313"/>
          </a:xfrm>
        </p:grpSpPr>
        <p:sp>
          <p:nvSpPr>
            <p:cNvPr id="10" name="Rectangle 9"/>
            <p:cNvSpPr/>
            <p:nvPr/>
          </p:nvSpPr>
          <p:spPr>
            <a:xfrm>
              <a:off x="10229088" y="622427"/>
              <a:ext cx="1737360" cy="524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Customer</a:t>
              </a:r>
              <a:endParaRPr lang="en-US" sz="1400" b="1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0137648" y="1141221"/>
              <a:ext cx="1920240" cy="552851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/>
            </a:p>
          </p:txBody>
        </p:sp>
      </p:grpSp>
      <p:sp>
        <p:nvSpPr>
          <p:cNvPr id="23" name="Rectangle 22"/>
          <p:cNvSpPr/>
          <p:nvPr/>
        </p:nvSpPr>
        <p:spPr>
          <a:xfrm>
            <a:off x="187649" y="1665477"/>
            <a:ext cx="1737360" cy="52425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Pick Wood</a:t>
            </a:r>
            <a:endParaRPr lang="en-US" sz="1400" b="1" dirty="0"/>
          </a:p>
        </p:txBody>
      </p:sp>
      <p:sp>
        <p:nvSpPr>
          <p:cNvPr id="24" name="Rectangle 23"/>
          <p:cNvSpPr/>
          <p:nvPr/>
        </p:nvSpPr>
        <p:spPr>
          <a:xfrm>
            <a:off x="2195937" y="1665477"/>
            <a:ext cx="1737360" cy="52425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Tag Wood</a:t>
            </a:r>
            <a:endParaRPr lang="en-US" sz="1400" b="1" dirty="0"/>
          </a:p>
        </p:txBody>
      </p:sp>
      <p:sp>
        <p:nvSpPr>
          <p:cNvPr id="25" name="Rectangle 24"/>
          <p:cNvSpPr/>
          <p:nvPr/>
        </p:nvSpPr>
        <p:spPr>
          <a:xfrm>
            <a:off x="2195937" y="2446399"/>
            <a:ext cx="1737360" cy="52425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Approve Tag</a:t>
            </a:r>
            <a:endParaRPr lang="en-US" sz="1400" b="1" dirty="0"/>
          </a:p>
        </p:txBody>
      </p:sp>
      <p:sp>
        <p:nvSpPr>
          <p:cNvPr id="28" name="Rectangle 27"/>
          <p:cNvSpPr/>
          <p:nvPr/>
        </p:nvSpPr>
        <p:spPr>
          <a:xfrm>
            <a:off x="6212513" y="3227321"/>
            <a:ext cx="1737360" cy="52425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Craft Piece</a:t>
            </a:r>
            <a:endParaRPr lang="en-US" sz="1400" b="1" dirty="0"/>
          </a:p>
        </p:txBody>
      </p:sp>
      <p:sp>
        <p:nvSpPr>
          <p:cNvPr id="29" name="Rectangle 28"/>
          <p:cNvSpPr/>
          <p:nvPr/>
        </p:nvSpPr>
        <p:spPr>
          <a:xfrm>
            <a:off x="6212513" y="4008243"/>
            <a:ext cx="1737360" cy="52425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Tag Craft</a:t>
            </a:r>
            <a:endParaRPr lang="en-US" sz="1400" b="1" dirty="0"/>
          </a:p>
        </p:txBody>
      </p:sp>
      <p:sp>
        <p:nvSpPr>
          <p:cNvPr id="30" name="Rectangle 29"/>
          <p:cNvSpPr/>
          <p:nvPr/>
        </p:nvSpPr>
        <p:spPr>
          <a:xfrm>
            <a:off x="8220801" y="4008243"/>
            <a:ext cx="1737360" cy="52425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Sell Craft</a:t>
            </a:r>
            <a:endParaRPr lang="en-US" sz="1400" b="1" dirty="0"/>
          </a:p>
        </p:txBody>
      </p:sp>
      <p:sp>
        <p:nvSpPr>
          <p:cNvPr id="31" name="Rectangle 30"/>
          <p:cNvSpPr/>
          <p:nvPr/>
        </p:nvSpPr>
        <p:spPr>
          <a:xfrm>
            <a:off x="10229088" y="4008243"/>
            <a:ext cx="1737360" cy="52425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/>
              <a:t>SellCraft</a:t>
            </a:r>
            <a:endParaRPr lang="en-US" sz="1400" b="1" dirty="0"/>
          </a:p>
        </p:txBody>
      </p:sp>
      <p:sp>
        <p:nvSpPr>
          <p:cNvPr id="32" name="Rectangle 31"/>
          <p:cNvSpPr/>
          <p:nvPr/>
        </p:nvSpPr>
        <p:spPr>
          <a:xfrm>
            <a:off x="10229088" y="2962124"/>
            <a:ext cx="1737360" cy="52425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View History</a:t>
            </a:r>
            <a:endParaRPr lang="en-US" sz="1400" b="1" dirty="0"/>
          </a:p>
        </p:txBody>
      </p:sp>
      <p:cxnSp>
        <p:nvCxnSpPr>
          <p:cNvPr id="36" name="Straight Arrow Connector 35"/>
          <p:cNvCxnSpPr>
            <a:stCxn id="23" idx="3"/>
            <a:endCxn id="24" idx="1"/>
          </p:cNvCxnSpPr>
          <p:nvPr/>
        </p:nvCxnSpPr>
        <p:spPr>
          <a:xfrm>
            <a:off x="1925009" y="1927605"/>
            <a:ext cx="270928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4" idx="2"/>
            <a:endCxn id="25" idx="0"/>
          </p:cNvCxnSpPr>
          <p:nvPr/>
        </p:nvCxnSpPr>
        <p:spPr>
          <a:xfrm>
            <a:off x="3064617" y="2189733"/>
            <a:ext cx="0" cy="256666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5" idx="3"/>
          </p:cNvCxnSpPr>
          <p:nvPr/>
        </p:nvCxnSpPr>
        <p:spPr>
          <a:xfrm>
            <a:off x="3933297" y="2708527"/>
            <a:ext cx="270928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8" idx="2"/>
            <a:endCxn id="29" idx="0"/>
          </p:cNvCxnSpPr>
          <p:nvPr/>
        </p:nvCxnSpPr>
        <p:spPr>
          <a:xfrm>
            <a:off x="7081193" y="3751577"/>
            <a:ext cx="0" cy="256666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28" idx="1"/>
          </p:cNvCxnSpPr>
          <p:nvPr/>
        </p:nvCxnSpPr>
        <p:spPr>
          <a:xfrm>
            <a:off x="5941585" y="3489449"/>
            <a:ext cx="270928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29" idx="3"/>
            <a:endCxn id="30" idx="1"/>
          </p:cNvCxnSpPr>
          <p:nvPr/>
        </p:nvCxnSpPr>
        <p:spPr>
          <a:xfrm>
            <a:off x="7949873" y="4270371"/>
            <a:ext cx="270928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30" idx="3"/>
            <a:endCxn id="31" idx="1"/>
          </p:cNvCxnSpPr>
          <p:nvPr/>
        </p:nvCxnSpPr>
        <p:spPr>
          <a:xfrm>
            <a:off x="9958161" y="4270371"/>
            <a:ext cx="270927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30" idx="0"/>
            <a:endCxn id="32" idx="1"/>
          </p:cNvCxnSpPr>
          <p:nvPr/>
        </p:nvCxnSpPr>
        <p:spPr>
          <a:xfrm rot="5400000" flipH="1" flipV="1">
            <a:off x="9267289" y="3046445"/>
            <a:ext cx="783991" cy="1139607"/>
          </a:xfrm>
          <a:prstGeom prst="bent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2" idx="2"/>
            <a:endCxn id="31" idx="0"/>
          </p:cNvCxnSpPr>
          <p:nvPr/>
        </p:nvCxnSpPr>
        <p:spPr>
          <a:xfrm>
            <a:off x="11097768" y="3486380"/>
            <a:ext cx="0" cy="521863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Elbow Connector 2"/>
          <p:cNvCxnSpPr>
            <a:stCxn id="25" idx="3"/>
            <a:endCxn id="28" idx="1"/>
          </p:cNvCxnSpPr>
          <p:nvPr/>
        </p:nvCxnSpPr>
        <p:spPr>
          <a:xfrm>
            <a:off x="3933297" y="2708527"/>
            <a:ext cx="2279216" cy="7809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1617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5941585" cy="622427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Sequence Diagram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73719" y="622427"/>
            <a:ext cx="1323703" cy="5242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Wood Pickers</a:t>
            </a:r>
            <a:endParaRPr lang="en-US" sz="1400" b="1" dirty="0"/>
          </a:p>
        </p:txBody>
      </p:sp>
      <p:sp>
        <p:nvSpPr>
          <p:cNvPr id="6" name="Rectangle 5"/>
          <p:cNvSpPr/>
          <p:nvPr/>
        </p:nvSpPr>
        <p:spPr>
          <a:xfrm>
            <a:off x="4453207" y="622427"/>
            <a:ext cx="1323703" cy="5242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Regulators</a:t>
            </a:r>
            <a:endParaRPr lang="en-US" sz="1400" b="1" dirty="0"/>
          </a:p>
        </p:txBody>
      </p:sp>
      <p:sp>
        <p:nvSpPr>
          <p:cNvPr id="8" name="Rectangle 7"/>
          <p:cNvSpPr/>
          <p:nvPr/>
        </p:nvSpPr>
        <p:spPr>
          <a:xfrm>
            <a:off x="7033899" y="622427"/>
            <a:ext cx="1323703" cy="5242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Craftsman</a:t>
            </a:r>
            <a:endParaRPr lang="en-US" sz="1400" b="1" dirty="0"/>
          </a:p>
        </p:txBody>
      </p:sp>
      <p:sp>
        <p:nvSpPr>
          <p:cNvPr id="9" name="Rectangle 8"/>
          <p:cNvSpPr/>
          <p:nvPr/>
        </p:nvSpPr>
        <p:spPr>
          <a:xfrm>
            <a:off x="8753959" y="622427"/>
            <a:ext cx="1323703" cy="5242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Retail Shop</a:t>
            </a:r>
            <a:endParaRPr lang="en-US" sz="1400" b="1" dirty="0"/>
          </a:p>
        </p:txBody>
      </p:sp>
      <p:sp>
        <p:nvSpPr>
          <p:cNvPr id="10" name="Rectangle 9"/>
          <p:cNvSpPr/>
          <p:nvPr/>
        </p:nvSpPr>
        <p:spPr>
          <a:xfrm>
            <a:off x="10474017" y="622427"/>
            <a:ext cx="1323703" cy="5242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Customer</a:t>
            </a:r>
            <a:endParaRPr lang="en-US" sz="1400" b="1" dirty="0"/>
          </a:p>
        </p:txBody>
      </p:sp>
      <p:sp>
        <p:nvSpPr>
          <p:cNvPr id="42" name="Rectangle 41"/>
          <p:cNvSpPr/>
          <p:nvPr/>
        </p:nvSpPr>
        <p:spPr>
          <a:xfrm>
            <a:off x="153659" y="622427"/>
            <a:ext cx="1323703" cy="5242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Wood Item</a:t>
            </a:r>
            <a:endParaRPr lang="en-US" sz="1400" b="1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809161" y="1146683"/>
            <a:ext cx="12699" cy="5333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2529221" y="1146683"/>
            <a:ext cx="12699" cy="5333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108709" y="1146683"/>
            <a:ext cx="12699" cy="5333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7689401" y="1146683"/>
            <a:ext cx="12699" cy="5333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9409461" y="1146683"/>
            <a:ext cx="12699" cy="5333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11129519" y="1146683"/>
            <a:ext cx="12699" cy="5333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489850" y="1268221"/>
            <a:ext cx="91440" cy="5212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sp>
        <p:nvSpPr>
          <p:cNvPr id="12" name="Rectangle 11"/>
          <p:cNvSpPr/>
          <p:nvPr/>
        </p:nvSpPr>
        <p:spPr>
          <a:xfrm>
            <a:off x="5069338" y="1268221"/>
            <a:ext cx="91440" cy="5212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sp>
        <p:nvSpPr>
          <p:cNvPr id="14" name="Rectangle 13"/>
          <p:cNvSpPr/>
          <p:nvPr/>
        </p:nvSpPr>
        <p:spPr>
          <a:xfrm>
            <a:off x="7650030" y="1268221"/>
            <a:ext cx="91440" cy="5212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sp>
        <p:nvSpPr>
          <p:cNvPr id="15" name="Rectangle 14"/>
          <p:cNvSpPr/>
          <p:nvPr/>
        </p:nvSpPr>
        <p:spPr>
          <a:xfrm>
            <a:off x="9370090" y="1268221"/>
            <a:ext cx="91440" cy="5212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sp>
        <p:nvSpPr>
          <p:cNvPr id="16" name="Rectangle 15"/>
          <p:cNvSpPr/>
          <p:nvPr/>
        </p:nvSpPr>
        <p:spPr>
          <a:xfrm>
            <a:off x="11090148" y="1268221"/>
            <a:ext cx="91440" cy="5212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sp>
        <p:nvSpPr>
          <p:cNvPr id="44" name="Rectangle 43"/>
          <p:cNvSpPr/>
          <p:nvPr/>
        </p:nvSpPr>
        <p:spPr>
          <a:xfrm>
            <a:off x="769790" y="1268221"/>
            <a:ext cx="91440" cy="5212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861230" y="1886323"/>
            <a:ext cx="1628620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1508740" y="1608984"/>
            <a:ext cx="1097280" cy="246221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ctr"/>
            <a:r>
              <a:rPr lang="en-US" sz="1000" dirty="0" err="1" smtClean="0"/>
              <a:t>CreateWood</a:t>
            </a:r>
            <a:r>
              <a:rPr lang="en-US" sz="1000" dirty="0" smtClean="0"/>
              <a:t>()</a:t>
            </a:r>
            <a:endParaRPr lang="en-US" sz="1000" dirty="0"/>
          </a:p>
        </p:txBody>
      </p:sp>
      <p:cxnSp>
        <p:nvCxnSpPr>
          <p:cNvPr id="55" name="Straight Arrow Connector 54"/>
          <p:cNvCxnSpPr/>
          <p:nvPr/>
        </p:nvCxnSpPr>
        <p:spPr>
          <a:xfrm flipH="1">
            <a:off x="2593296" y="2142950"/>
            <a:ext cx="2476042" cy="335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2812581" y="1896729"/>
            <a:ext cx="1097280" cy="246221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ctr"/>
            <a:r>
              <a:rPr lang="en-US" sz="1000" dirty="0" smtClean="0"/>
              <a:t>Approve Wood()</a:t>
            </a:r>
            <a:endParaRPr lang="en-US" sz="1000" dirty="0"/>
          </a:p>
        </p:txBody>
      </p:sp>
      <p:cxnSp>
        <p:nvCxnSpPr>
          <p:cNvPr id="66" name="Straight Arrow Connector 65"/>
          <p:cNvCxnSpPr/>
          <p:nvPr/>
        </p:nvCxnSpPr>
        <p:spPr>
          <a:xfrm flipH="1" flipV="1">
            <a:off x="851443" y="3572356"/>
            <a:ext cx="6853572" cy="9755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>
            <a:off x="851443" y="3121561"/>
            <a:ext cx="1463040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1062837" y="3121561"/>
            <a:ext cx="1097280" cy="246221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ctr"/>
            <a:r>
              <a:rPr lang="en-US" sz="1000" dirty="0" err="1"/>
              <a:t>CreateItemID</a:t>
            </a:r>
            <a:r>
              <a:rPr lang="en-US" sz="1000" dirty="0" smtClean="0"/>
              <a:t>(“Craft”)</a:t>
            </a:r>
            <a:endParaRPr lang="en-US" sz="1000" dirty="0"/>
          </a:p>
        </p:txBody>
      </p:sp>
      <p:sp>
        <p:nvSpPr>
          <p:cNvPr id="72" name="Rectangle 71"/>
          <p:cNvSpPr/>
          <p:nvPr/>
        </p:nvSpPr>
        <p:spPr>
          <a:xfrm>
            <a:off x="2770196" y="3326135"/>
            <a:ext cx="1097280" cy="246221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ctr"/>
            <a:r>
              <a:rPr lang="en-US" sz="1000" dirty="0" smtClean="0"/>
              <a:t>Create craft()</a:t>
            </a:r>
            <a:endParaRPr lang="en-US" sz="1000" dirty="0"/>
          </a:p>
        </p:txBody>
      </p:sp>
      <p:cxnSp>
        <p:nvCxnSpPr>
          <p:cNvPr id="73" name="Straight Arrow Connector 72"/>
          <p:cNvCxnSpPr/>
          <p:nvPr/>
        </p:nvCxnSpPr>
        <p:spPr>
          <a:xfrm flipH="1">
            <a:off x="851443" y="4069718"/>
            <a:ext cx="8493695" cy="1"/>
          </a:xfrm>
          <a:prstGeom prst="straightConnector1">
            <a:avLst/>
          </a:prstGeom>
          <a:ln w="28575">
            <a:solidFill>
              <a:srgbClr val="7030A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2770196" y="3823497"/>
            <a:ext cx="1097280" cy="246221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ctr"/>
            <a:r>
              <a:rPr lang="en-US" sz="1000" dirty="0" err="1" smtClean="0"/>
              <a:t>fetchItem</a:t>
            </a:r>
            <a:r>
              <a:rPr lang="en-US" sz="1000" dirty="0" smtClean="0"/>
              <a:t>()</a:t>
            </a:r>
            <a:endParaRPr lang="en-US" sz="1000" dirty="0"/>
          </a:p>
        </p:txBody>
      </p:sp>
      <p:cxnSp>
        <p:nvCxnSpPr>
          <p:cNvPr id="76" name="Straight Arrow Connector 75"/>
          <p:cNvCxnSpPr/>
          <p:nvPr/>
        </p:nvCxnSpPr>
        <p:spPr>
          <a:xfrm flipH="1">
            <a:off x="9463277" y="4530053"/>
            <a:ext cx="1628620" cy="0"/>
          </a:xfrm>
          <a:prstGeom prst="straightConnector1">
            <a:avLst/>
          </a:prstGeom>
          <a:ln w="28575">
            <a:solidFill>
              <a:srgbClr val="7030A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9682562" y="4280482"/>
            <a:ext cx="1097280" cy="246221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ctr"/>
            <a:r>
              <a:rPr lang="en-US" sz="1000" dirty="0" err="1" smtClean="0"/>
              <a:t>BuyItem</a:t>
            </a:r>
            <a:r>
              <a:rPr lang="en-US" sz="1000" dirty="0" smtClean="0"/>
              <a:t>()</a:t>
            </a:r>
            <a:endParaRPr lang="en-US" sz="1000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2294233" y="3121561"/>
            <a:ext cx="0" cy="450795"/>
          </a:xfrm>
          <a:prstGeom prst="line">
            <a:avLst/>
          </a:prstGeom>
          <a:ln w="28575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/>
          <p:nvPr/>
        </p:nvCxnSpPr>
        <p:spPr>
          <a:xfrm rot="16200000" flipV="1">
            <a:off x="1007351" y="1253445"/>
            <a:ext cx="477548" cy="757567"/>
          </a:xfrm>
          <a:prstGeom prst="bentConnector2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1082272" y="1136467"/>
            <a:ext cx="1097280" cy="246221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ctr"/>
            <a:r>
              <a:rPr lang="en-US" sz="1000" dirty="0" err="1" smtClean="0"/>
              <a:t>CreateItemID</a:t>
            </a:r>
            <a:r>
              <a:rPr lang="en-US" sz="1000" dirty="0" smtClean="0"/>
              <a:t>(“Wood”)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077926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5941585" cy="622427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State Diagram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78249" y="1397127"/>
            <a:ext cx="1737360" cy="5242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Tagged</a:t>
            </a:r>
            <a:endParaRPr lang="en-US" sz="1400" b="1" dirty="0"/>
          </a:p>
        </p:txBody>
      </p:sp>
      <p:sp>
        <p:nvSpPr>
          <p:cNvPr id="6" name="Rectangle 5"/>
          <p:cNvSpPr/>
          <p:nvPr/>
        </p:nvSpPr>
        <p:spPr>
          <a:xfrm>
            <a:off x="3186537" y="1397127"/>
            <a:ext cx="1737360" cy="5242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Approved</a:t>
            </a:r>
            <a:endParaRPr lang="en-US" sz="1400" b="1" dirty="0"/>
          </a:p>
        </p:txBody>
      </p:sp>
      <p:sp>
        <p:nvSpPr>
          <p:cNvPr id="8" name="Rectangle 7"/>
          <p:cNvSpPr/>
          <p:nvPr/>
        </p:nvSpPr>
        <p:spPr>
          <a:xfrm>
            <a:off x="7203113" y="1397127"/>
            <a:ext cx="1737360" cy="5242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Crafted</a:t>
            </a:r>
            <a:endParaRPr lang="en-US" sz="1400" b="1" dirty="0"/>
          </a:p>
        </p:txBody>
      </p:sp>
      <p:sp>
        <p:nvSpPr>
          <p:cNvPr id="9" name="Rectangle 8"/>
          <p:cNvSpPr/>
          <p:nvPr/>
        </p:nvSpPr>
        <p:spPr>
          <a:xfrm>
            <a:off x="9211401" y="1397127"/>
            <a:ext cx="1737360" cy="5242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Sold</a:t>
            </a:r>
            <a:endParaRPr lang="en-US" sz="1400" b="1" dirty="0"/>
          </a:p>
        </p:txBody>
      </p:sp>
      <p:sp>
        <p:nvSpPr>
          <p:cNvPr id="23" name="Rectangle 22"/>
          <p:cNvSpPr/>
          <p:nvPr/>
        </p:nvSpPr>
        <p:spPr>
          <a:xfrm>
            <a:off x="1178249" y="4785674"/>
            <a:ext cx="1737360" cy="52425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Approved</a:t>
            </a:r>
            <a:endParaRPr lang="en-US" sz="1400" b="1" dirty="0"/>
          </a:p>
        </p:txBody>
      </p:sp>
      <p:sp>
        <p:nvSpPr>
          <p:cNvPr id="26" name="Rectangle 25"/>
          <p:cNvSpPr/>
          <p:nvPr/>
        </p:nvSpPr>
        <p:spPr>
          <a:xfrm>
            <a:off x="5194825" y="4785674"/>
            <a:ext cx="1737360" cy="52425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Crafted</a:t>
            </a:r>
            <a:endParaRPr lang="en-US" sz="1400" b="1" dirty="0"/>
          </a:p>
        </p:txBody>
      </p:sp>
      <p:sp>
        <p:nvSpPr>
          <p:cNvPr id="29" name="Rectangle 28"/>
          <p:cNvSpPr/>
          <p:nvPr/>
        </p:nvSpPr>
        <p:spPr>
          <a:xfrm>
            <a:off x="7203113" y="4785674"/>
            <a:ext cx="1737360" cy="52425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Sold</a:t>
            </a:r>
            <a:endParaRPr lang="en-US" sz="1400" b="1" dirty="0"/>
          </a:p>
        </p:txBody>
      </p:sp>
      <p:cxnSp>
        <p:nvCxnSpPr>
          <p:cNvPr id="3" name="Straight Arrow Connector 2"/>
          <p:cNvCxnSpPr>
            <a:stCxn id="5" idx="2"/>
            <a:endCxn id="23" idx="0"/>
          </p:cNvCxnSpPr>
          <p:nvPr/>
        </p:nvCxnSpPr>
        <p:spPr>
          <a:xfrm>
            <a:off x="2046929" y="1921383"/>
            <a:ext cx="0" cy="2864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086809" y="2819400"/>
            <a:ext cx="1920240" cy="10033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Approve Wood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4" name="Straight Arrow Connector 43"/>
          <p:cNvCxnSpPr>
            <a:stCxn id="6" idx="2"/>
            <a:endCxn id="13" idx="1"/>
          </p:cNvCxnSpPr>
          <p:nvPr/>
        </p:nvCxnSpPr>
        <p:spPr>
          <a:xfrm>
            <a:off x="4055217" y="1921383"/>
            <a:ext cx="1048168" cy="1399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8" idx="2"/>
            <a:endCxn id="29" idx="0"/>
          </p:cNvCxnSpPr>
          <p:nvPr/>
        </p:nvCxnSpPr>
        <p:spPr>
          <a:xfrm>
            <a:off x="8071793" y="1921383"/>
            <a:ext cx="0" cy="2864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103385" y="2819400"/>
            <a:ext cx="1920240" cy="10033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Craft Wood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111673" y="2819400"/>
            <a:ext cx="1920240" cy="10033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Buy 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Item</a:t>
            </a:r>
          </a:p>
        </p:txBody>
      </p:sp>
      <p:cxnSp>
        <p:nvCxnSpPr>
          <p:cNvPr id="21" name="Straight Arrow Connector 20"/>
          <p:cNvCxnSpPr>
            <a:stCxn id="13" idx="2"/>
            <a:endCxn id="26" idx="0"/>
          </p:cNvCxnSpPr>
          <p:nvPr/>
        </p:nvCxnSpPr>
        <p:spPr>
          <a:xfrm>
            <a:off x="6063505" y="3822700"/>
            <a:ext cx="0" cy="962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9320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300902" y="3297891"/>
            <a:ext cx="2453959" cy="1508125"/>
            <a:chOff x="274008" y="178174"/>
            <a:chExt cx="2453959" cy="1508125"/>
          </a:xfrm>
        </p:grpSpPr>
        <p:sp>
          <p:nvSpPr>
            <p:cNvPr id="3" name="Rectangle 2"/>
            <p:cNvSpPr/>
            <p:nvPr/>
          </p:nvSpPr>
          <p:spPr>
            <a:xfrm>
              <a:off x="274008" y="901513"/>
              <a:ext cx="2453959" cy="7847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Add(role, acct)</a:t>
              </a:r>
            </a:p>
            <a:p>
              <a:pPr algn="ctr"/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Remove(role, acct)</a:t>
              </a:r>
            </a:p>
            <a:p>
              <a:pPr algn="ctr"/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Has(role, acct)</a:t>
              </a:r>
            </a:p>
          </p:txBody>
        </p:sp>
        <p:sp>
          <p:nvSpPr>
            <p:cNvPr id="4" name="Rectangle 3"/>
            <p:cNvSpPr/>
            <p:nvPr/>
          </p:nvSpPr>
          <p:spPr>
            <a:xfrm>
              <a:off x="274008" y="178174"/>
              <a:ext cx="2453959" cy="3683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Roles</a:t>
              </a:r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74008" y="534448"/>
              <a:ext cx="2453959" cy="3683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mapping role (</a:t>
              </a:r>
              <a:r>
                <a:rPr lang="en-US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acct,y</a:t>
              </a:r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/n)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55759" y="5161055"/>
            <a:ext cx="2194560" cy="1508125"/>
            <a:chOff x="274008" y="1886764"/>
            <a:chExt cx="2453959" cy="1508125"/>
          </a:xfrm>
        </p:grpSpPr>
        <p:sp>
          <p:nvSpPr>
            <p:cNvPr id="11" name="Rectangle 10"/>
            <p:cNvSpPr/>
            <p:nvPr/>
          </p:nvSpPr>
          <p:spPr>
            <a:xfrm>
              <a:off x="274008" y="2610103"/>
              <a:ext cx="2453959" cy="7847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addWoodPicker</a:t>
              </a:r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(acct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)</a:t>
              </a:r>
            </a:p>
            <a:p>
              <a:pPr algn="ctr"/>
              <a:r>
                <a:rPr 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RemoveWoodPicker</a:t>
              </a:r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(role, acct)</a:t>
              </a:r>
            </a:p>
            <a:p>
              <a:pPr algn="ctr"/>
              <a:r>
                <a:rPr 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isWoodPicker</a:t>
              </a:r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(acct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)</a:t>
              </a:r>
              <a:endPara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74008" y="1886764"/>
              <a:ext cx="2453959" cy="3683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WoodPickerRole</a:t>
              </a:r>
              <a:endPara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74008" y="2243038"/>
              <a:ext cx="2453959" cy="3683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role </a:t>
              </a:r>
              <a:r>
                <a:rPr 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woodpickers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2515155" y="5161055"/>
            <a:ext cx="2194560" cy="1508125"/>
            <a:chOff x="3020505" y="1886764"/>
            <a:chExt cx="2453959" cy="1508125"/>
          </a:xfrm>
        </p:grpSpPr>
        <p:sp>
          <p:nvSpPr>
            <p:cNvPr id="14" name="Rectangle 13"/>
            <p:cNvSpPr/>
            <p:nvPr/>
          </p:nvSpPr>
          <p:spPr>
            <a:xfrm>
              <a:off x="3020505" y="2610103"/>
              <a:ext cx="2453959" cy="7847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addRegulator</a:t>
              </a:r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(acct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)</a:t>
              </a:r>
            </a:p>
            <a:p>
              <a:pPr algn="ctr"/>
              <a:r>
                <a:rPr 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Remove</a:t>
              </a:r>
              <a:r>
                <a:rPr 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Regulator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(role, acct)</a:t>
              </a:r>
            </a:p>
            <a:p>
              <a:pPr algn="ctr"/>
              <a:r>
                <a:rPr 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isRegulator</a:t>
              </a:r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(acct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)</a:t>
              </a:r>
              <a:endPara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020505" y="1886764"/>
              <a:ext cx="2453959" cy="3683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RegulatorRole</a:t>
              </a:r>
              <a:endPara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020505" y="2243038"/>
              <a:ext cx="2453959" cy="3683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role regulators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874551" y="5161055"/>
            <a:ext cx="2194560" cy="1508125"/>
            <a:chOff x="3020505" y="1886764"/>
            <a:chExt cx="2453959" cy="1508125"/>
          </a:xfrm>
        </p:grpSpPr>
        <p:sp>
          <p:nvSpPr>
            <p:cNvPr id="19" name="Rectangle 18"/>
            <p:cNvSpPr/>
            <p:nvPr/>
          </p:nvSpPr>
          <p:spPr>
            <a:xfrm>
              <a:off x="3020505" y="2610103"/>
              <a:ext cx="2453959" cy="7847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</a:t>
              </a:r>
              <a:r>
                <a:rPr lang="en-US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Craftsman</a:t>
              </a:r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(acct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)</a:t>
              </a:r>
            </a:p>
            <a:p>
              <a:pPr algn="ctr"/>
              <a:r>
                <a:rPr 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Remove</a:t>
              </a:r>
              <a:r>
                <a:rPr lang="en-US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Craftsman</a:t>
              </a:r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(role, acct)</a:t>
              </a:r>
            </a:p>
            <a:p>
              <a:pPr algn="ctr"/>
              <a:r>
                <a:rPr 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is</a:t>
              </a:r>
              <a:r>
                <a:rPr lang="en-US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Craftsman</a:t>
              </a:r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(acct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)</a:t>
              </a:r>
              <a:endPara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020505" y="1886764"/>
              <a:ext cx="2453959" cy="3683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CraftsmanRole</a:t>
              </a:r>
              <a:endPara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020505" y="2243038"/>
              <a:ext cx="2453959" cy="3683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role </a:t>
              </a:r>
              <a:r>
                <a:rPr 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Craftsmen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233947" y="5161055"/>
            <a:ext cx="2194560" cy="1508125"/>
            <a:chOff x="3020505" y="1886764"/>
            <a:chExt cx="2453959" cy="1508125"/>
          </a:xfrm>
        </p:grpSpPr>
        <p:sp>
          <p:nvSpPr>
            <p:cNvPr id="23" name="Rectangle 22"/>
            <p:cNvSpPr/>
            <p:nvPr/>
          </p:nvSpPr>
          <p:spPr>
            <a:xfrm>
              <a:off x="3020505" y="2610103"/>
              <a:ext cx="2453959" cy="7847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</a:t>
              </a:r>
              <a:r>
                <a:rPr lang="en-US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Retailer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(acct)</a:t>
              </a:r>
            </a:p>
            <a:p>
              <a:pPr algn="ctr"/>
              <a:r>
                <a:rPr 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Remove</a:t>
              </a:r>
              <a:r>
                <a:rPr lang="en-US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Retailer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(role, acct)</a:t>
              </a:r>
            </a:p>
            <a:p>
              <a:pPr algn="ctr"/>
              <a:r>
                <a:rPr 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is</a:t>
              </a:r>
              <a:r>
                <a:rPr lang="en-US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Retailer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(acct)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020505" y="1886764"/>
              <a:ext cx="2453959" cy="3683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RetailerRole</a:t>
              </a:r>
              <a:endPara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020505" y="2243038"/>
              <a:ext cx="2453959" cy="3683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role retailers</a:t>
              </a:r>
            </a:p>
          </p:txBody>
        </p:sp>
      </p:grpSp>
      <p:cxnSp>
        <p:nvCxnSpPr>
          <p:cNvPr id="27" name="Elbow Connector 26"/>
          <p:cNvCxnSpPr>
            <a:stCxn id="3" idx="2"/>
            <a:endCxn id="12" idx="0"/>
          </p:cNvCxnSpPr>
          <p:nvPr/>
        </p:nvCxnSpPr>
        <p:spPr>
          <a:xfrm rot="5400000">
            <a:off x="1212942" y="4846114"/>
            <a:ext cx="355039" cy="274843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3" idx="2"/>
            <a:endCxn id="15" idx="0"/>
          </p:cNvCxnSpPr>
          <p:nvPr/>
        </p:nvCxnSpPr>
        <p:spPr>
          <a:xfrm rot="16200000" flipH="1">
            <a:off x="2392639" y="3941258"/>
            <a:ext cx="355039" cy="2084553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3" idx="2"/>
            <a:endCxn id="20" idx="0"/>
          </p:cNvCxnSpPr>
          <p:nvPr/>
        </p:nvCxnSpPr>
        <p:spPr>
          <a:xfrm rot="16200000" flipH="1">
            <a:off x="3572337" y="2761560"/>
            <a:ext cx="355039" cy="4443949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3" idx="2"/>
            <a:endCxn id="24" idx="0"/>
          </p:cNvCxnSpPr>
          <p:nvPr/>
        </p:nvCxnSpPr>
        <p:spPr>
          <a:xfrm rot="16200000" flipH="1">
            <a:off x="4752035" y="1581862"/>
            <a:ext cx="355039" cy="6803345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/>
          <p:cNvGrpSpPr/>
          <p:nvPr/>
        </p:nvGrpSpPr>
        <p:grpSpPr>
          <a:xfrm>
            <a:off x="9593342" y="5190542"/>
            <a:ext cx="2194560" cy="1508125"/>
            <a:chOff x="3020505" y="1886764"/>
            <a:chExt cx="2453959" cy="1508125"/>
          </a:xfrm>
        </p:grpSpPr>
        <p:sp>
          <p:nvSpPr>
            <p:cNvPr id="39" name="Rectangle 38"/>
            <p:cNvSpPr/>
            <p:nvPr/>
          </p:nvSpPr>
          <p:spPr>
            <a:xfrm>
              <a:off x="3020505" y="2610103"/>
              <a:ext cx="2453959" cy="7847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</a:t>
              </a:r>
              <a:r>
                <a:rPr lang="en-US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Consumer</a:t>
              </a:r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(acct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)</a:t>
              </a:r>
            </a:p>
            <a:p>
              <a:pPr algn="ctr"/>
              <a:r>
                <a:rPr 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Remove</a:t>
              </a:r>
              <a:r>
                <a:rPr lang="en-US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Consumer</a:t>
              </a:r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(role, acct)</a:t>
              </a:r>
            </a:p>
            <a:p>
              <a:pPr algn="ctr"/>
              <a:r>
                <a:rPr 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is</a:t>
              </a:r>
              <a:r>
                <a:rPr lang="en-US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Consumer</a:t>
              </a:r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(acct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)</a:t>
              </a:r>
              <a:endPara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020505" y="1886764"/>
              <a:ext cx="2453959" cy="3683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ConsumerRole</a:t>
              </a:r>
              <a:endPara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020505" y="2243038"/>
              <a:ext cx="2453959" cy="3683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role consumers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42" name="Elbow Connector 41"/>
          <p:cNvCxnSpPr>
            <a:stCxn id="3" idx="2"/>
            <a:endCxn id="40" idx="0"/>
          </p:cNvCxnSpPr>
          <p:nvPr/>
        </p:nvCxnSpPr>
        <p:spPr>
          <a:xfrm rot="16200000" flipH="1">
            <a:off x="5916989" y="416909"/>
            <a:ext cx="384526" cy="916274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959808" y="1111250"/>
            <a:ext cx="2453959" cy="133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setWoodPicker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()</a:t>
            </a:r>
          </a:p>
          <a:p>
            <a:pPr algn="ctr"/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setRegulator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()</a:t>
            </a:r>
          </a:p>
          <a:p>
            <a:pPr algn="ctr"/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setLumberShopOwner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()</a:t>
            </a:r>
          </a:p>
          <a:p>
            <a:pPr algn="ctr"/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setCraftsman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()</a:t>
            </a:r>
          </a:p>
          <a:p>
            <a:pPr algn="ctr"/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SetRetailshopOwner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()</a:t>
            </a:r>
          </a:p>
          <a:p>
            <a:pPr algn="ctr"/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setCustomer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()</a:t>
            </a:r>
          </a:p>
        </p:txBody>
      </p:sp>
      <p:sp>
        <p:nvSpPr>
          <p:cNvPr id="46" name="Rectangle 45"/>
          <p:cNvSpPr/>
          <p:nvPr/>
        </p:nvSpPr>
        <p:spPr>
          <a:xfrm>
            <a:off x="4924740" y="1111250"/>
            <a:ext cx="2453959" cy="4624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Item:sturct</a:t>
            </a:r>
            <a:endParaRPr lang="en-US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State:enum</a:t>
            </a:r>
            <a:endParaRPr lang="en-US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8889672" y="1111250"/>
            <a:ext cx="2453959" cy="4624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newContractAddr:address</a:t>
            </a:r>
            <a:endParaRPr lang="en-US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Owner:address</a:t>
            </a:r>
            <a:endParaRPr lang="en-US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959808" y="742950"/>
            <a:ext cx="2453959" cy="3683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Access Control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924740" y="742950"/>
            <a:ext cx="2453959" cy="3683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Base</a:t>
            </a:r>
          </a:p>
        </p:txBody>
      </p:sp>
      <p:sp>
        <p:nvSpPr>
          <p:cNvPr id="50" name="Rectangle 49"/>
          <p:cNvSpPr/>
          <p:nvPr/>
        </p:nvSpPr>
        <p:spPr>
          <a:xfrm>
            <a:off x="8889672" y="742950"/>
            <a:ext cx="2453959" cy="3683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Core</a:t>
            </a:r>
          </a:p>
        </p:txBody>
      </p:sp>
      <p:cxnSp>
        <p:nvCxnSpPr>
          <p:cNvPr id="51" name="Straight Arrow Connector 50"/>
          <p:cNvCxnSpPr>
            <a:stCxn id="49" idx="1"/>
            <a:endCxn id="48" idx="3"/>
          </p:cNvCxnSpPr>
          <p:nvPr/>
        </p:nvCxnSpPr>
        <p:spPr>
          <a:xfrm flipH="1">
            <a:off x="3413767" y="927100"/>
            <a:ext cx="1510973" cy="0"/>
          </a:xfrm>
          <a:prstGeom prst="straightConnector1">
            <a:avLst/>
          </a:prstGeom>
          <a:ln w="28575">
            <a:solidFill>
              <a:srgbClr val="7030A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50" idx="1"/>
            <a:endCxn id="49" idx="3"/>
          </p:cNvCxnSpPr>
          <p:nvPr/>
        </p:nvCxnSpPr>
        <p:spPr>
          <a:xfrm flipH="1">
            <a:off x="7378699" y="927100"/>
            <a:ext cx="1510973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4924740" y="1559061"/>
            <a:ext cx="2453959" cy="10698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CreateItem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()</a:t>
            </a:r>
          </a:p>
          <a:p>
            <a:pPr algn="ctr"/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ApproveItem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itemID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algn="ctr"/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CraftItem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itemID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en-US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SellItem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itemID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</p:txBody>
      </p:sp>
      <p:sp>
        <p:nvSpPr>
          <p:cNvPr id="54" name="Rectangle 53"/>
          <p:cNvSpPr/>
          <p:nvPr/>
        </p:nvSpPr>
        <p:spPr>
          <a:xfrm>
            <a:off x="8889672" y="1546785"/>
            <a:ext cx="2453959" cy="9566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Ownable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(owner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):address</a:t>
            </a:r>
          </a:p>
          <a:p>
            <a:pPr algn="ctr"/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Transfer(address)</a:t>
            </a:r>
            <a:endParaRPr lang="en-US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Elbow Connector 5"/>
          <p:cNvCxnSpPr>
            <a:stCxn id="4" idx="0"/>
            <a:endCxn id="45" idx="2"/>
          </p:cNvCxnSpPr>
          <p:nvPr/>
        </p:nvCxnSpPr>
        <p:spPr>
          <a:xfrm rot="5400000" flipH="1" flipV="1">
            <a:off x="1430765" y="2541868"/>
            <a:ext cx="853141" cy="6589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5941585" cy="622427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Data Diagram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648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4612</TotalTime>
  <Words>192</Words>
  <Application>Microsoft Office PowerPoint</Application>
  <PresentationFormat>Widescreen</PresentationFormat>
  <Paragraphs>89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Activity Diagram</vt:lpstr>
      <vt:lpstr>Sequence Diagram</vt:lpstr>
      <vt:lpstr>State Diagram</vt:lpstr>
      <vt:lpstr>Data Diagram</vt:lpstr>
    </vt:vector>
  </TitlesOfParts>
  <Company>Infosys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Ambadas Tulajadas Choudhari</dc:creator>
  <cp:lastModifiedBy>Ambadas Tulajadas Choudhari</cp:lastModifiedBy>
  <cp:revision>157</cp:revision>
  <dcterms:created xsi:type="dcterms:W3CDTF">2019-04-06T05:26:14Z</dcterms:created>
  <dcterms:modified xsi:type="dcterms:W3CDTF">2019-05-30T06:34:09Z</dcterms:modified>
</cp:coreProperties>
</file>