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8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E3EE-DC8A-41DC-A457-7A16D1741887}" type="datetimeFigureOut">
              <a:rPr lang="en-GB" smtClean="0"/>
              <a:t>23/11/2017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CB95-D3BA-4F9E-A83A-2BB58583D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2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08" y="702866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6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bharwani</dc:creator>
  <cp:lastModifiedBy>vikram bharwani</cp:lastModifiedBy>
  <cp:revision>2</cp:revision>
  <dcterms:created xsi:type="dcterms:W3CDTF">2017-11-23T15:35:42Z</dcterms:created>
  <dcterms:modified xsi:type="dcterms:W3CDTF">2017-11-23T15:45:56Z</dcterms:modified>
</cp:coreProperties>
</file>